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7" r:id="rId2"/>
  </p:sldMasterIdLst>
  <p:notesMasterIdLst>
    <p:notesMasterId r:id="rId43"/>
  </p:notesMasterIdLst>
  <p:handoutMasterIdLst>
    <p:handoutMasterId r:id="rId44"/>
  </p:handoutMasterIdLst>
  <p:sldIdLst>
    <p:sldId id="256" r:id="rId3"/>
    <p:sldId id="289" r:id="rId4"/>
    <p:sldId id="294" r:id="rId5"/>
    <p:sldId id="258" r:id="rId6"/>
    <p:sldId id="299" r:id="rId7"/>
    <p:sldId id="322" r:id="rId8"/>
    <p:sldId id="300" r:id="rId9"/>
    <p:sldId id="319" r:id="rId10"/>
    <p:sldId id="301" r:id="rId11"/>
    <p:sldId id="312" r:id="rId12"/>
    <p:sldId id="320" r:id="rId13"/>
    <p:sldId id="311" r:id="rId14"/>
    <p:sldId id="257" r:id="rId15"/>
    <p:sldId id="273" r:id="rId16"/>
    <p:sldId id="306" r:id="rId17"/>
    <p:sldId id="268" r:id="rId18"/>
    <p:sldId id="309" r:id="rId19"/>
    <p:sldId id="321" r:id="rId20"/>
    <p:sldId id="278" r:id="rId21"/>
    <p:sldId id="304" r:id="rId22"/>
    <p:sldId id="303" r:id="rId23"/>
    <p:sldId id="265" r:id="rId24"/>
    <p:sldId id="298" r:id="rId25"/>
    <p:sldId id="259" r:id="rId26"/>
    <p:sldId id="281" r:id="rId27"/>
    <p:sldId id="282" r:id="rId28"/>
    <p:sldId id="317" r:id="rId29"/>
    <p:sldId id="266" r:id="rId30"/>
    <p:sldId id="302" r:id="rId31"/>
    <p:sldId id="293" r:id="rId32"/>
    <p:sldId id="310" r:id="rId33"/>
    <p:sldId id="323" r:id="rId34"/>
    <p:sldId id="324" r:id="rId35"/>
    <p:sldId id="274" r:id="rId36"/>
    <p:sldId id="305" r:id="rId37"/>
    <p:sldId id="308" r:id="rId38"/>
    <p:sldId id="315" r:id="rId39"/>
    <p:sldId id="307" r:id="rId40"/>
    <p:sldId id="314" r:id="rId41"/>
    <p:sldId id="280" r:id="rId42"/>
  </p:sldIdLst>
  <p:sldSz cx="12192000" cy="6858000"/>
  <p:notesSz cx="7010400" cy="92964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IE CRUM" initials="JC" lastIdx="11" clrIdx="0">
    <p:extLst>
      <p:ext uri="{19B8F6BF-5375-455C-9EA6-DF929625EA0E}">
        <p15:presenceInfo xmlns:p15="http://schemas.microsoft.com/office/powerpoint/2012/main" userId="74e3bd8f5b439475" providerId="Windows Live"/>
      </p:ext>
    </p:extLst>
  </p:cmAuthor>
  <p:cmAuthor id="2" name="Diane Crum" initials="DC" lastIdx="1" clrIdx="1">
    <p:extLst>
      <p:ext uri="{19B8F6BF-5375-455C-9EA6-DF929625EA0E}">
        <p15:presenceInfo xmlns:p15="http://schemas.microsoft.com/office/powerpoint/2012/main" userId="74465e9b2adcd3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9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95" d="100"/>
          <a:sy n="95" d="100"/>
        </p:scale>
        <p:origin x="312" y="66"/>
      </p:cViewPr>
      <p:guideLst>
        <p:guide orient="horz" pos="2160"/>
        <p:guide pos="3840"/>
      </p:guideLst>
    </p:cSldViewPr>
  </p:slideViewPr>
  <p:outlineViewPr>
    <p:cViewPr>
      <p:scale>
        <a:sx n="33" d="100"/>
        <a:sy n="33" d="100"/>
      </p:scale>
      <p:origin x="0" y="-18036"/>
    </p:cViewPr>
  </p:outlineViewPr>
  <p:notesTextViewPr>
    <p:cViewPr>
      <p:scale>
        <a:sx n="3" d="2"/>
        <a:sy n="3" d="2"/>
      </p:scale>
      <p:origin x="0" y="0"/>
    </p:cViewPr>
  </p:notesTextViewPr>
  <p:sorterViewPr>
    <p:cViewPr>
      <p:scale>
        <a:sx n="100" d="100"/>
        <a:sy n="100" d="100"/>
      </p:scale>
      <p:origin x="0" y="-6019"/>
    </p:cViewPr>
  </p:sorterViewPr>
  <p:notesViewPr>
    <p:cSldViewPr snapToGrid="0">
      <p:cViewPr varScale="1">
        <p:scale>
          <a:sx n="64" d="100"/>
          <a:sy n="64" d="100"/>
        </p:scale>
        <p:origin x="315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A1E80915-4B66-4C44-B7ED-C30C9B37D415}" type="datetimeFigureOut">
              <a:rPr lang="en-US" smtClean="0"/>
              <a:t>6/29/2020</a:t>
            </a:fld>
            <a:endParaRPr lang="en-US"/>
          </a:p>
        </p:txBody>
      </p:sp>
      <p:sp>
        <p:nvSpPr>
          <p:cNvPr id="4" name="Footer Placeholder 3"/>
          <p:cNvSpPr>
            <a:spLocks noGrp="1"/>
          </p:cNvSpPr>
          <p:nvPr>
            <p:ph type="ftr" sz="quarter" idx="2"/>
          </p:nvPr>
        </p:nvSpPr>
        <p:spPr>
          <a:xfrm>
            <a:off x="0" y="8831160"/>
            <a:ext cx="3038319" cy="46524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885" y="8831160"/>
            <a:ext cx="3038319" cy="465240"/>
          </a:xfrm>
          <a:prstGeom prst="rect">
            <a:avLst/>
          </a:prstGeom>
        </p:spPr>
        <p:txBody>
          <a:bodyPr vert="horz" lIns="91440" tIns="45720" rIns="91440" bIns="45720" rtlCol="0" anchor="b"/>
          <a:lstStyle>
            <a:lvl1pPr algn="r">
              <a:defRPr sz="1200"/>
            </a:lvl1pPr>
          </a:lstStyle>
          <a:p>
            <a:fld id="{E06281FC-B2DB-40C7-8543-AF67367CA1D6}" type="slidenum">
              <a:rPr lang="en-US" smtClean="0"/>
              <a:t>‹#›</a:t>
            </a:fld>
            <a:endParaRPr lang="en-US"/>
          </a:p>
        </p:txBody>
      </p:sp>
    </p:spTree>
    <p:extLst>
      <p:ext uri="{BB962C8B-B14F-4D97-AF65-F5344CB8AC3E}">
        <p14:creationId xmlns:p14="http://schemas.microsoft.com/office/powerpoint/2010/main" val="386560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8332942C-8247-40F5-BC75-34A47731F39C}" type="datetimeFigureOut">
              <a:rPr lang="en-US" smtClean="0"/>
              <a:t>6/29/2020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900C81-D389-4587-A3AF-71F7AA7579A1}" type="slidenum">
              <a:rPr lang="en-US" smtClean="0"/>
              <a:t>‹#›</a:t>
            </a:fld>
            <a:endParaRPr lang="en-US" dirty="0"/>
          </a:p>
        </p:txBody>
      </p:sp>
    </p:spTree>
    <p:extLst>
      <p:ext uri="{BB962C8B-B14F-4D97-AF65-F5344CB8AC3E}">
        <p14:creationId xmlns:p14="http://schemas.microsoft.com/office/powerpoint/2010/main" val="1414847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ttainmentcompany.com/gotalk-now-plu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aliforniaphones.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mailto:info@attainmentcompany.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solidFill>
                  <a:schemeClr val="dk1"/>
                </a:solidFill>
              </a:rPr>
              <a:t>We are proud to offer the Voice Options Training.  This training is brought to you  by the staff at Department of Rehabilitation,  from CTEC, Communication Technology Education Center. </a:t>
            </a:r>
          </a:p>
          <a:p>
            <a:pPr>
              <a:buClr>
                <a:schemeClr val="dk1"/>
              </a:buClr>
              <a:buSzPts val="1100"/>
            </a:pPr>
            <a:endParaRPr lang="en-US" dirty="0">
              <a:solidFill>
                <a:schemeClr val="dk1"/>
              </a:solidFill>
            </a:endParaRPr>
          </a:p>
          <a:p>
            <a:pPr>
              <a:buClr>
                <a:schemeClr val="dk1"/>
              </a:buClr>
              <a:buSzPts val="1100"/>
            </a:pPr>
            <a:r>
              <a:rPr lang="en-US" dirty="0">
                <a:solidFill>
                  <a:schemeClr val="dk1"/>
                </a:solidFill>
              </a:rPr>
              <a:t>We will </a:t>
            </a:r>
            <a:r>
              <a:rPr lang="en" dirty="0"/>
              <a:t>visit the Attainment  website</a:t>
            </a:r>
            <a:r>
              <a:rPr lang="en-US" dirty="0">
                <a:solidFill>
                  <a:schemeClr val="dk1"/>
                </a:solidFill>
              </a:rPr>
              <a:t>. </a:t>
            </a:r>
          </a:p>
          <a:p>
            <a:pPr>
              <a:buClr>
                <a:schemeClr val="dk1"/>
              </a:buClr>
              <a:buSzPts val="1100"/>
            </a:pPr>
            <a:r>
              <a:rPr lang="en-US" dirty="0">
                <a:solidFill>
                  <a:schemeClr val="dk1"/>
                </a:solidFill>
              </a:rPr>
              <a:t>Because The Attainment Company is the manufacture of ‘Go Talk Now </a:t>
            </a:r>
            <a:r>
              <a:rPr lang="en-US" dirty="0" err="1">
                <a:solidFill>
                  <a:schemeClr val="dk1"/>
                </a:solidFill>
              </a:rPr>
              <a:t>Plus’</a:t>
            </a:r>
            <a:r>
              <a:rPr lang="en-US" dirty="0">
                <a:solidFill>
                  <a:schemeClr val="dk1"/>
                </a:solidFill>
              </a:rPr>
              <a:t> You will find the most current information about ‘To Talk Now Plus, instructional support, video training and updated versions of the application.  </a:t>
            </a:r>
          </a:p>
          <a:p>
            <a:pPr>
              <a:buClr>
                <a:schemeClr val="dk1"/>
              </a:buClr>
              <a:buSzPts val="1100"/>
            </a:pPr>
            <a:endParaRPr lang="en-US" dirty="0">
              <a:solidFill>
                <a:schemeClr val="dk1"/>
              </a:solidFill>
            </a:endParaRPr>
          </a:p>
          <a:p>
            <a:pPr>
              <a:buClr>
                <a:schemeClr val="dk1"/>
              </a:buClr>
              <a:buSzPts val="1100"/>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Let’s get familiar with Attainment!!!</a:t>
            </a:r>
          </a:p>
          <a:p>
            <a:pPr>
              <a:buClr>
                <a:schemeClr val="dk1"/>
              </a:buClr>
              <a:buSzPts val="1100"/>
            </a:pPr>
            <a:r>
              <a:rPr lang="en-US" dirty="0">
                <a:solidFill>
                  <a:schemeClr val="dk1"/>
                </a:solidFill>
              </a:rPr>
              <a:t>Here is the URL.</a:t>
            </a:r>
          </a:p>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hlinkClick r:id="rId3"/>
              </a:rPr>
              <a:t>https://www.attainmentcompany.com/gotalk-now-plus</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endParaRPr lang="en-US" dirty="0">
              <a:latin typeface="Verdana" panose="020B0604030504040204" pitchFamily="34" charset="0"/>
              <a:ea typeface="Verdana" panose="020B0604030504040204" pitchFamily="34" charset="0"/>
              <a:cs typeface="Verdana" panose="020B0604030504040204" pitchFamily="34" charset="0"/>
            </a:endParaRPr>
          </a:p>
          <a:p>
            <a:pPr>
              <a:buClr>
                <a:schemeClr val="dk1"/>
              </a:buClr>
              <a:buSzPts val="1100"/>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D8900C81-D389-4587-A3AF-71F7AA7579A1}" type="slidenum">
              <a:rPr lang="en-US" smtClean="0"/>
              <a:t>1</a:t>
            </a:fld>
            <a:endParaRPr lang="en-US" dirty="0"/>
          </a:p>
        </p:txBody>
      </p:sp>
    </p:spTree>
    <p:extLst>
      <p:ext uri="{BB962C8B-B14F-4D97-AF65-F5344CB8AC3E}">
        <p14:creationId xmlns:p14="http://schemas.microsoft.com/office/powerpoint/2010/main" val="672165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Core Vocabular Words are the most common words that you might use.</a:t>
            </a:r>
          </a:p>
          <a:p>
            <a:pPr rtl="0"/>
            <a:endParaRPr lang="en-US" dirty="0"/>
          </a:p>
          <a:p>
            <a:pPr rtl="0"/>
            <a:r>
              <a:rPr lang="en-US" dirty="0"/>
              <a:t>Use Core Vocabulary for your most common words. The Table in the Page Editor may also show as ‘Quick Buttons’ . Add up to four high frequency words or phrases.  The same 4 messages</a:t>
            </a:r>
            <a:r>
              <a:rPr lang="en-US" baseline="0" dirty="0"/>
              <a:t> are available on all pages of your communication book. </a:t>
            </a:r>
          </a:p>
          <a:p>
            <a:pPr rtl="0"/>
            <a:endParaRPr lang="en-US" dirty="0"/>
          </a:p>
          <a:p>
            <a:pPr rtl="0"/>
            <a:r>
              <a:rPr lang="en-US" dirty="0"/>
              <a:t>Let’s demonstrate how to create Core Vocabulary Word list</a:t>
            </a:r>
          </a:p>
          <a:p>
            <a:pPr rtl="0"/>
            <a:r>
              <a:rPr lang="en-US" dirty="0"/>
              <a:t>Let’s create a ‘Core Vocabulary Words’ or ‘Quick Buttons’ and show how these button will show up in the editor and the player. </a:t>
            </a:r>
          </a:p>
        </p:txBody>
      </p:sp>
      <p:sp>
        <p:nvSpPr>
          <p:cNvPr id="4" name="Slide Number Placeholder 3"/>
          <p:cNvSpPr>
            <a:spLocks noGrp="1"/>
          </p:cNvSpPr>
          <p:nvPr>
            <p:ph type="sldNum" sz="quarter" idx="10"/>
          </p:nvPr>
        </p:nvSpPr>
        <p:spPr/>
        <p:txBody>
          <a:bodyPr/>
          <a:lstStyle/>
          <a:p>
            <a:fld id="{D8900C81-D389-4587-A3AF-71F7AA7579A1}" type="slidenum">
              <a:rPr lang="en-US" smtClean="0"/>
              <a:t>10</a:t>
            </a:fld>
            <a:endParaRPr lang="en-US" dirty="0"/>
          </a:p>
        </p:txBody>
      </p:sp>
    </p:spTree>
    <p:extLst>
      <p:ext uri="{BB962C8B-B14F-4D97-AF65-F5344CB8AC3E}">
        <p14:creationId xmlns:p14="http://schemas.microsoft.com/office/powerpoint/2010/main" val="1256990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Core Vocabular Words are the most common words that you might use.</a:t>
            </a:r>
          </a:p>
          <a:p>
            <a:pPr rtl="0"/>
            <a:endParaRPr lang="en-US" dirty="0"/>
          </a:p>
          <a:p>
            <a:pPr rtl="0"/>
            <a:r>
              <a:rPr lang="en-US" dirty="0"/>
              <a:t>Use Core Vocabulary for your most common words. The Table in the Page Editor may also show as ‘Quick Buttons’ . Add up to four high frequency words or phrases.  The same 4 messages</a:t>
            </a:r>
            <a:r>
              <a:rPr lang="en-US" baseline="0" dirty="0"/>
              <a:t> are available on all pages of your communication book. </a:t>
            </a:r>
          </a:p>
          <a:p>
            <a:pPr rtl="0"/>
            <a:endParaRPr lang="en-US" dirty="0"/>
          </a:p>
          <a:p>
            <a:pPr rtl="0"/>
            <a:r>
              <a:rPr lang="en-US" dirty="0"/>
              <a:t>Let’s demonstrate how to create Core Vocabulary Word list</a:t>
            </a:r>
          </a:p>
          <a:p>
            <a:pPr rtl="0"/>
            <a:r>
              <a:rPr lang="en-US" dirty="0"/>
              <a:t>Let’s create a ‘Core Vocabulary Words’ or ‘Quick Buttons’ and show how these button will show up in the editor and the player. </a:t>
            </a:r>
          </a:p>
        </p:txBody>
      </p:sp>
      <p:sp>
        <p:nvSpPr>
          <p:cNvPr id="4" name="Slide Number Placeholder 3"/>
          <p:cNvSpPr>
            <a:spLocks noGrp="1"/>
          </p:cNvSpPr>
          <p:nvPr>
            <p:ph type="sldNum" sz="quarter" idx="10"/>
          </p:nvPr>
        </p:nvSpPr>
        <p:spPr/>
        <p:txBody>
          <a:bodyPr/>
          <a:lstStyle/>
          <a:p>
            <a:fld id="{D8900C81-D389-4587-A3AF-71F7AA7579A1}" type="slidenum">
              <a:rPr lang="en-US" smtClean="0"/>
              <a:t>11</a:t>
            </a:fld>
            <a:endParaRPr lang="en-US" dirty="0"/>
          </a:p>
        </p:txBody>
      </p:sp>
    </p:spTree>
    <p:extLst>
      <p:ext uri="{BB962C8B-B14F-4D97-AF65-F5344CB8AC3E}">
        <p14:creationId xmlns:p14="http://schemas.microsoft.com/office/powerpoint/2010/main" val="3475148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r>
              <a:rPr lang="en" u="sng" dirty="0">
                <a:solidFill>
                  <a:schemeClr val="dk1"/>
                </a:solidFill>
              </a:rPr>
              <a:t>Editing Page Layout Options:</a:t>
            </a:r>
          </a:p>
          <a:p>
            <a:pPr lvl="0" rtl="0">
              <a:spcBef>
                <a:spcPts val="700"/>
              </a:spcBef>
              <a:buNone/>
            </a:pPr>
            <a:r>
              <a:rPr lang="en" dirty="0">
                <a:solidFill>
                  <a:schemeClr val="dk1"/>
                </a:solidFill>
              </a:rPr>
              <a:t>You can quickly change the number of buttons on a </a:t>
            </a:r>
            <a:r>
              <a:rPr lang="en-US" dirty="0">
                <a:solidFill>
                  <a:schemeClr val="dk1"/>
                </a:solidFill>
              </a:rPr>
              <a:t>communication </a:t>
            </a:r>
            <a:r>
              <a:rPr lang="en" dirty="0">
                <a:solidFill>
                  <a:schemeClr val="dk1"/>
                </a:solidFill>
              </a:rPr>
              <a:t>page by </a:t>
            </a:r>
          </a:p>
          <a:p>
            <a:pPr lvl="0" rtl="0">
              <a:spcBef>
                <a:spcPts val="0"/>
              </a:spcBef>
              <a:buNone/>
            </a:pPr>
            <a:r>
              <a:rPr lang="en" dirty="0"/>
              <a:t>c</a:t>
            </a:r>
            <a:r>
              <a:rPr lang="en" sz="1200" dirty="0"/>
              <a:t>icking on the</a:t>
            </a:r>
            <a:r>
              <a:rPr lang="en" sz="1200" b="1" dirty="0"/>
              <a:t> Page Options</a:t>
            </a:r>
            <a:r>
              <a:rPr lang="en" sz="1200" dirty="0"/>
              <a:t> button to control the Page. Select 1, 2, 4, 9, 16, 25</a:t>
            </a:r>
            <a:r>
              <a:rPr lang="en-US" sz="1200" dirty="0"/>
              <a:t>, or 36</a:t>
            </a:r>
            <a:r>
              <a:rPr lang="en" sz="1200" dirty="0"/>
              <a:t> to change the number of message locations (buttons) per page.</a:t>
            </a:r>
          </a:p>
          <a:p>
            <a:pPr lvl="0" rtl="0">
              <a:spcBef>
                <a:spcPts val="0"/>
              </a:spcBef>
              <a:buNone/>
            </a:pPr>
            <a:endParaRPr lang="en" dirty="0"/>
          </a:p>
          <a:p>
            <a:pPr lvl="0" rtl="0">
              <a:spcBef>
                <a:spcPts val="0"/>
              </a:spcBef>
              <a:buNone/>
            </a:pPr>
            <a:r>
              <a:rPr lang="en" sz="1200" dirty="0"/>
              <a:t>Let’s try an exerciese to demonstate this te</a:t>
            </a:r>
            <a:r>
              <a:rPr lang="en-US" sz="1200" dirty="0"/>
              <a:t>cinque works. </a:t>
            </a:r>
            <a:endParaRPr lang="en" sz="1200"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12</a:t>
            </a:fld>
            <a:endParaRPr lang="en-US" dirty="0"/>
          </a:p>
        </p:txBody>
      </p:sp>
    </p:spTree>
    <p:extLst>
      <p:ext uri="{BB962C8B-B14F-4D97-AF65-F5344CB8AC3E}">
        <p14:creationId xmlns:p14="http://schemas.microsoft.com/office/powerpoint/2010/main" val="243464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r>
              <a:rPr lang="en" u="sng" dirty="0">
                <a:solidFill>
                  <a:schemeClr val="dk1"/>
                </a:solidFill>
              </a:rPr>
              <a:t>NEED MORE BUTTON LOCATIONS? </a:t>
            </a:r>
          </a:p>
          <a:p>
            <a:pPr lvl="0" rtl="0">
              <a:spcBef>
                <a:spcPts val="700"/>
              </a:spcBef>
              <a:buNone/>
            </a:pPr>
            <a:endParaRPr lang="en" u="sng" dirty="0">
              <a:solidFill>
                <a:schemeClr val="dk1"/>
              </a:solidFill>
            </a:endParaRPr>
          </a:p>
          <a:p>
            <a:pPr lvl="0" rtl="0">
              <a:spcBef>
                <a:spcPts val="700"/>
              </a:spcBef>
              <a:buNone/>
            </a:pPr>
            <a:r>
              <a:rPr lang="en" u="sng" dirty="0">
                <a:solidFill>
                  <a:schemeClr val="dk1"/>
                </a:solidFill>
              </a:rPr>
              <a:t>Editing Page Layout Options:</a:t>
            </a:r>
          </a:p>
          <a:p>
            <a:pPr lvl="0" rtl="0">
              <a:spcBef>
                <a:spcPts val="700"/>
              </a:spcBef>
              <a:buNone/>
            </a:pPr>
            <a:r>
              <a:rPr lang="en" dirty="0">
                <a:solidFill>
                  <a:schemeClr val="dk1"/>
                </a:solidFill>
              </a:rPr>
              <a:t>You can quickly change the number of buttons on a page by </a:t>
            </a:r>
          </a:p>
          <a:p>
            <a:pPr lvl="0" rtl="0">
              <a:spcBef>
                <a:spcPts val="0"/>
              </a:spcBef>
              <a:buNone/>
            </a:pPr>
            <a:r>
              <a:rPr lang="en" sz="1200" dirty="0"/>
              <a:t>Clicking on the</a:t>
            </a:r>
            <a:r>
              <a:rPr lang="en" sz="1200" b="1" dirty="0"/>
              <a:t> Page Options</a:t>
            </a:r>
            <a:r>
              <a:rPr lang="en" sz="1200" dirty="0"/>
              <a:t> button to control the appearance of a Communication Page. Select 1, 2, 4, 9, 16, 25</a:t>
            </a:r>
            <a:r>
              <a:rPr lang="en-US" sz="1200" dirty="0"/>
              <a:t>, or 36</a:t>
            </a:r>
            <a:r>
              <a:rPr lang="en" sz="1200" dirty="0"/>
              <a:t> to change the number of message locations (buttons) per page.</a:t>
            </a:r>
          </a:p>
          <a:p>
            <a:endParaRPr lang="en-US" dirty="0"/>
          </a:p>
          <a:p>
            <a:pPr lvl="0" rtl="0">
              <a:spcBef>
                <a:spcPts val="700"/>
              </a:spcBef>
              <a:buNone/>
            </a:pPr>
            <a:r>
              <a:rPr lang="en-US" sz="1200" dirty="0">
                <a:solidFill>
                  <a:schemeClr val="dk1"/>
                </a:solidFill>
              </a:rPr>
              <a:t>Displays</a:t>
            </a:r>
            <a:r>
              <a:rPr lang="en-US" sz="1200" baseline="0" dirty="0">
                <a:solidFill>
                  <a:schemeClr val="dk1"/>
                </a:solidFill>
              </a:rPr>
              <a:t> </a:t>
            </a:r>
            <a:r>
              <a:rPr lang="en" sz="1200" dirty="0">
                <a:solidFill>
                  <a:schemeClr val="dk1"/>
                </a:solidFill>
              </a:rPr>
              <a:t>a defined grid layout. </a:t>
            </a:r>
          </a:p>
          <a:p>
            <a:pPr lvl="0" rtl="0">
              <a:spcBef>
                <a:spcPts val="700"/>
              </a:spcBef>
              <a:buNone/>
            </a:pPr>
            <a:endParaRPr lang="en-US" sz="1200" dirty="0">
              <a:solidFill>
                <a:schemeClr val="dk1"/>
              </a:solidFill>
            </a:endParaRPr>
          </a:p>
        </p:txBody>
      </p:sp>
      <p:sp>
        <p:nvSpPr>
          <p:cNvPr id="4" name="Slide Number Placeholder 3"/>
          <p:cNvSpPr>
            <a:spLocks noGrp="1"/>
          </p:cNvSpPr>
          <p:nvPr>
            <p:ph type="sldNum" sz="quarter" idx="10"/>
          </p:nvPr>
        </p:nvSpPr>
        <p:spPr/>
        <p:txBody>
          <a:bodyPr/>
          <a:lstStyle/>
          <a:p>
            <a:fld id="{D8900C81-D389-4587-A3AF-71F7AA7579A1}" type="slidenum">
              <a:rPr lang="en-US" smtClean="0"/>
              <a:t>13</a:t>
            </a:fld>
            <a:endParaRPr lang="en-US" dirty="0"/>
          </a:p>
        </p:txBody>
      </p:sp>
    </p:spTree>
    <p:extLst>
      <p:ext uri="{BB962C8B-B14F-4D97-AF65-F5344CB8AC3E}">
        <p14:creationId xmlns:p14="http://schemas.microsoft.com/office/powerpoint/2010/main" val="2063250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r>
              <a:rPr lang="en-US" sz="1200" dirty="0">
                <a:solidFill>
                  <a:schemeClr val="dk1"/>
                </a:solidFill>
                <a:latin typeface="+mn-lt"/>
                <a:ea typeface="Calibri"/>
                <a:cs typeface="Calibri"/>
                <a:sym typeface="Calibri"/>
              </a:rPr>
              <a:t>Tap</a:t>
            </a:r>
            <a:r>
              <a:rPr lang="en-US" sz="1200" baseline="0" dirty="0">
                <a:solidFill>
                  <a:schemeClr val="dk1"/>
                </a:solidFill>
                <a:latin typeface="+mn-lt"/>
                <a:ea typeface="Calibri"/>
                <a:cs typeface="Calibri"/>
                <a:sym typeface="Calibri"/>
              </a:rPr>
              <a:t> on a blank button that reads </a:t>
            </a:r>
            <a:r>
              <a:rPr lang="en-US" sz="1200" b="1" baseline="0" dirty="0">
                <a:solidFill>
                  <a:schemeClr val="dk1"/>
                </a:solidFill>
                <a:latin typeface="+mn-lt"/>
                <a:ea typeface="Calibri"/>
                <a:cs typeface="Calibri"/>
                <a:sym typeface="Calibri"/>
              </a:rPr>
              <a:t>Tap to Add Button. </a:t>
            </a:r>
            <a:r>
              <a:rPr lang="en-US" sz="1200" b="0" baseline="0" dirty="0">
                <a:solidFill>
                  <a:schemeClr val="dk1"/>
                </a:solidFill>
                <a:latin typeface="+mn-lt"/>
                <a:ea typeface="Calibri"/>
                <a:cs typeface="Calibri"/>
                <a:sym typeface="Calibri"/>
              </a:rPr>
              <a:t>Any button with a </a:t>
            </a:r>
            <a:r>
              <a:rPr lang="en-US" sz="1200" b="1" baseline="0" dirty="0">
                <a:solidFill>
                  <a:schemeClr val="dk1"/>
                </a:solidFill>
                <a:latin typeface="+mn-lt"/>
                <a:ea typeface="Calibri"/>
                <a:cs typeface="Calibri"/>
                <a:sym typeface="Calibri"/>
              </a:rPr>
              <a:t>dotted line </a:t>
            </a:r>
            <a:r>
              <a:rPr lang="en-US" sz="1200" b="0" baseline="0" dirty="0">
                <a:solidFill>
                  <a:schemeClr val="dk1"/>
                </a:solidFill>
                <a:latin typeface="+mn-lt"/>
                <a:ea typeface="Calibri"/>
                <a:cs typeface="Calibri"/>
                <a:sym typeface="Calibri"/>
              </a:rPr>
              <a:t>border doesn’t exist in Player Mode and will show up as blank space. This is useful for individuals with visual impairments. </a:t>
            </a:r>
          </a:p>
          <a:p>
            <a:pPr lvl="0" rtl="0">
              <a:spcBef>
                <a:spcPts val="700"/>
              </a:spcBef>
              <a:buNone/>
            </a:pPr>
            <a:endParaRPr lang="en-US" sz="1200" b="0" baseline="0" dirty="0">
              <a:solidFill>
                <a:schemeClr val="dk1"/>
              </a:solidFill>
              <a:latin typeface="+mn-lt"/>
              <a:ea typeface="Calibri"/>
              <a:cs typeface="Calibri"/>
              <a:sym typeface="Calibri"/>
            </a:endParaRPr>
          </a:p>
          <a:p>
            <a:pPr lvl="0" rtl="0">
              <a:spcBef>
                <a:spcPts val="700"/>
              </a:spcBef>
              <a:buNone/>
            </a:pPr>
            <a:r>
              <a:rPr lang="en" u="sng" dirty="0">
                <a:solidFill>
                  <a:schemeClr val="dk1"/>
                </a:solidFill>
              </a:rPr>
              <a:t>Creating Message Locations (buttons)</a:t>
            </a:r>
          </a:p>
          <a:p>
            <a:pPr lvl="0" rtl="0">
              <a:spcBef>
                <a:spcPts val="700"/>
              </a:spcBef>
              <a:buNone/>
            </a:pPr>
            <a:r>
              <a:rPr lang="en" sz="1200" dirty="0">
                <a:solidFill>
                  <a:schemeClr val="dk1"/>
                </a:solidFill>
              </a:rPr>
              <a:t>Create a message location to add vocabulary to a page. The new </a:t>
            </a:r>
            <a:r>
              <a:rPr lang="en" sz="1200" b="1" dirty="0">
                <a:solidFill>
                  <a:schemeClr val="dk1"/>
                </a:solidFill>
              </a:rPr>
              <a:t>Message Location</a:t>
            </a:r>
            <a:r>
              <a:rPr lang="en" sz="1200" dirty="0">
                <a:solidFill>
                  <a:schemeClr val="dk1"/>
                </a:solidFill>
              </a:rPr>
              <a:t> will have a white background, black border, and </a:t>
            </a:r>
            <a:r>
              <a:rPr lang="en" sz="1200" b="1" dirty="0">
                <a:solidFill>
                  <a:schemeClr val="dk1"/>
                </a:solidFill>
              </a:rPr>
              <a:t>Editing buttons</a:t>
            </a:r>
            <a:r>
              <a:rPr lang="en" sz="1200" dirty="0">
                <a:solidFill>
                  <a:schemeClr val="dk1"/>
                </a:solidFill>
              </a:rPr>
              <a:t> will be above and below the </a:t>
            </a:r>
            <a:r>
              <a:rPr lang="en" sz="1200" b="1" dirty="0">
                <a:solidFill>
                  <a:schemeClr val="dk1"/>
                </a:solidFill>
              </a:rPr>
              <a:t>Message Location</a:t>
            </a:r>
            <a:r>
              <a:rPr lang="en" sz="1200" dirty="0">
                <a:solidFill>
                  <a:schemeClr val="dk1"/>
                </a:solidFill>
              </a:rPr>
              <a:t> for changing appearance and features.</a:t>
            </a:r>
          </a:p>
          <a:p>
            <a:pPr lvl="0" rtl="0">
              <a:spcBef>
                <a:spcPts val="700"/>
              </a:spcBef>
              <a:buNone/>
            </a:pPr>
            <a:r>
              <a:rPr lang="en" sz="1200" dirty="0">
                <a:solidFill>
                  <a:schemeClr val="dk1"/>
                </a:solidFill>
              </a:rPr>
              <a:t>We are going to create a button that introduces us on the phone</a:t>
            </a:r>
          </a:p>
          <a:p>
            <a:pPr marL="228600" lvl="0" indent="-228600" rtl="0">
              <a:spcBef>
                <a:spcPts val="700"/>
              </a:spcBef>
              <a:buAutoNum type="arabicPeriod"/>
            </a:pPr>
            <a:r>
              <a:rPr lang="en" sz="1200" dirty="0">
                <a:solidFill>
                  <a:schemeClr val="dk1"/>
                </a:solidFill>
              </a:rPr>
              <a:t>Press </a:t>
            </a:r>
            <a:r>
              <a:rPr lang="en" sz="1200" b="1" dirty="0">
                <a:solidFill>
                  <a:schemeClr val="dk1"/>
                </a:solidFill>
              </a:rPr>
              <a:t>Tap to Add Button – </a:t>
            </a:r>
            <a:r>
              <a:rPr lang="en-US" sz="1200" b="1" dirty="0">
                <a:solidFill>
                  <a:schemeClr val="dk1"/>
                </a:solidFill>
              </a:rPr>
              <a:t>My name is</a:t>
            </a:r>
            <a:endParaRPr lang="en" sz="1200" b="1" dirty="0">
              <a:solidFill>
                <a:schemeClr val="dk1"/>
              </a:solidFill>
            </a:endParaRPr>
          </a:p>
          <a:p>
            <a:pPr marL="228600" lvl="0" indent="-228600" rtl="0">
              <a:spcBef>
                <a:spcPts val="700"/>
              </a:spcBef>
              <a:buAutoNum type="arabicPeriod"/>
            </a:pPr>
            <a:r>
              <a:rPr lang="en" sz="1200" b="1" dirty="0">
                <a:solidFill>
                  <a:schemeClr val="dk1"/>
                </a:solidFill>
              </a:rPr>
              <a:t>Add Text</a:t>
            </a:r>
          </a:p>
          <a:p>
            <a:pPr marL="228600" lvl="0" indent="-228600" rtl="0">
              <a:spcBef>
                <a:spcPts val="700"/>
              </a:spcBef>
              <a:buAutoNum type="arabicPeriod"/>
            </a:pPr>
            <a:r>
              <a:rPr lang="en" b="1" dirty="0">
                <a:solidFill>
                  <a:schemeClr val="dk1"/>
                </a:solidFill>
              </a:rPr>
              <a:t>Add Photo or image</a:t>
            </a:r>
            <a:endParaRPr lang="en" sz="1200" b="1" dirty="0">
              <a:solidFill>
                <a:schemeClr val="dk1"/>
              </a:solidFill>
            </a:endParaRPr>
          </a:p>
        </p:txBody>
      </p:sp>
      <p:sp>
        <p:nvSpPr>
          <p:cNvPr id="4" name="Slide Number Placeholder 3"/>
          <p:cNvSpPr>
            <a:spLocks noGrp="1"/>
          </p:cNvSpPr>
          <p:nvPr>
            <p:ph type="sldNum" sz="quarter" idx="10"/>
          </p:nvPr>
        </p:nvSpPr>
        <p:spPr/>
        <p:txBody>
          <a:bodyPr/>
          <a:lstStyle/>
          <a:p>
            <a:fld id="{D8900C81-D389-4587-A3AF-71F7AA7579A1}" type="slidenum">
              <a:rPr lang="en-US" smtClean="0"/>
              <a:t>14</a:t>
            </a:fld>
            <a:endParaRPr lang="en-US" dirty="0"/>
          </a:p>
        </p:txBody>
      </p:sp>
    </p:spTree>
    <p:extLst>
      <p:ext uri="{BB962C8B-B14F-4D97-AF65-F5344CB8AC3E}">
        <p14:creationId xmlns:p14="http://schemas.microsoft.com/office/powerpoint/2010/main" val="3154750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where you are able to modify button to your specific needs by adding colors, border and background for emphasis. </a:t>
            </a:r>
          </a:p>
          <a:p>
            <a:endParaRPr lang="en-US" dirty="0"/>
          </a:p>
          <a:p>
            <a:r>
              <a:rPr lang="en-US" dirty="0"/>
              <a:t>Let’s demonstrate how to add color to a button</a:t>
            </a:r>
          </a:p>
          <a:p>
            <a:endParaRPr lang="en-US" dirty="0"/>
          </a:p>
          <a:p>
            <a:pPr marL="228600" indent="-228600">
              <a:buAutoNum type="arabicPeriod"/>
            </a:pPr>
            <a:r>
              <a:rPr lang="en-US" dirty="0"/>
              <a:t>Tap on Add Button</a:t>
            </a:r>
          </a:p>
          <a:p>
            <a:r>
              <a:rPr lang="en-US" dirty="0"/>
              <a:t>2. Tap on ‘A Button Text’</a:t>
            </a:r>
          </a:p>
          <a:p>
            <a:r>
              <a:rPr lang="en-US" dirty="0"/>
              <a:t>3. Tap on Button Text in Blue near top of the dialog box</a:t>
            </a:r>
          </a:p>
          <a:p>
            <a:r>
              <a:rPr lang="en-US" dirty="0"/>
              <a:t>4. Enter your text</a:t>
            </a:r>
          </a:p>
          <a:p>
            <a:r>
              <a:rPr lang="en-US" dirty="0"/>
              <a:t>5. Select font and font style</a:t>
            </a:r>
          </a:p>
          <a:p>
            <a:r>
              <a:rPr lang="en-US" dirty="0"/>
              <a:t>6. Select you text color by tapping on your color selection</a:t>
            </a:r>
          </a:p>
          <a:p>
            <a:r>
              <a:rPr lang="en-US" dirty="0"/>
              <a:t>7. Tap anywhere on the page to exit the dialog box</a:t>
            </a:r>
          </a:p>
          <a:p>
            <a:r>
              <a:rPr lang="en-US" dirty="0"/>
              <a:t>8. Select done</a:t>
            </a:r>
          </a:p>
        </p:txBody>
      </p:sp>
      <p:sp>
        <p:nvSpPr>
          <p:cNvPr id="4" name="Slide Number Placeholder 3"/>
          <p:cNvSpPr>
            <a:spLocks noGrp="1"/>
          </p:cNvSpPr>
          <p:nvPr>
            <p:ph type="sldNum" sz="quarter" idx="5"/>
          </p:nvPr>
        </p:nvSpPr>
        <p:spPr/>
        <p:txBody>
          <a:bodyPr/>
          <a:lstStyle/>
          <a:p>
            <a:fld id="{D8900C81-D389-4587-A3AF-71F7AA7579A1}" type="slidenum">
              <a:rPr lang="en-US" smtClean="0"/>
              <a:t>15</a:t>
            </a:fld>
            <a:endParaRPr lang="en-US" dirty="0"/>
          </a:p>
        </p:txBody>
      </p:sp>
    </p:spTree>
    <p:extLst>
      <p:ext uri="{BB962C8B-B14F-4D97-AF65-F5344CB8AC3E}">
        <p14:creationId xmlns:p14="http://schemas.microsoft.com/office/powerpoint/2010/main" val="2217238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r>
              <a:rPr lang="en-US" sz="1400" b="1" u="sng" dirty="0">
                <a:latin typeface="Questrial"/>
                <a:ea typeface="Questrial"/>
                <a:cs typeface="Questrial"/>
                <a:sym typeface="Questrial"/>
              </a:rPr>
              <a:t>When you edit a button all of the editing settings are right there!  </a:t>
            </a:r>
          </a:p>
          <a:p>
            <a:pPr lvl="0" rtl="0">
              <a:spcBef>
                <a:spcPts val="700"/>
              </a:spcBef>
              <a:buNone/>
            </a:pPr>
            <a:r>
              <a:rPr lang="en-US" sz="1400" b="1" u="sng" dirty="0">
                <a:latin typeface="Questrial"/>
                <a:ea typeface="Questrial"/>
                <a:cs typeface="Questrial"/>
                <a:sym typeface="Questrial"/>
              </a:rPr>
              <a:t>Let’s edit the text and button  to introduce yourself. </a:t>
            </a:r>
          </a:p>
          <a:p>
            <a:pPr lvl="0" rtl="0">
              <a:spcBef>
                <a:spcPts val="700"/>
              </a:spcBef>
              <a:buClr>
                <a:schemeClr val="dk1"/>
              </a:buClr>
              <a:buFont typeface="Arial"/>
              <a:buNone/>
            </a:pPr>
            <a:r>
              <a:rPr lang="en-US" u="sng" dirty="0">
                <a:solidFill>
                  <a:schemeClr val="dk1"/>
                </a:solidFill>
              </a:rPr>
              <a:t>Editing a Button Text</a:t>
            </a:r>
          </a:p>
          <a:p>
            <a:pPr lvl="0" rtl="0">
              <a:spcBef>
                <a:spcPts val="700"/>
              </a:spcBef>
              <a:buClr>
                <a:schemeClr val="dk1"/>
              </a:buClr>
              <a:buSzPct val="100000"/>
              <a:buFont typeface="Arial"/>
              <a:buNone/>
            </a:pPr>
            <a:r>
              <a:rPr lang="en-US" sz="1200" dirty="0">
                <a:solidFill>
                  <a:schemeClr val="dk1"/>
                </a:solidFill>
              </a:rPr>
              <a:t>The words </a:t>
            </a:r>
            <a:r>
              <a:rPr lang="en-US" sz="1200" b="1" dirty="0">
                <a:solidFill>
                  <a:schemeClr val="dk1"/>
                </a:solidFill>
              </a:rPr>
              <a:t>Button Text</a:t>
            </a:r>
            <a:r>
              <a:rPr lang="en-US" sz="1200" dirty="0">
                <a:solidFill>
                  <a:schemeClr val="dk1"/>
                </a:solidFill>
              </a:rPr>
              <a:t> appear as a placeholder for a </a:t>
            </a:r>
            <a:r>
              <a:rPr lang="en-US" sz="1200" b="1" dirty="0">
                <a:solidFill>
                  <a:schemeClr val="dk1"/>
                </a:solidFill>
              </a:rPr>
              <a:t>label</a:t>
            </a:r>
            <a:r>
              <a:rPr lang="en-US" sz="1200" dirty="0">
                <a:solidFill>
                  <a:schemeClr val="dk1"/>
                </a:solidFill>
              </a:rPr>
              <a:t>.</a:t>
            </a:r>
          </a:p>
          <a:p>
            <a:pPr lvl="0" rtl="0">
              <a:spcBef>
                <a:spcPts val="700"/>
              </a:spcBef>
              <a:buClr>
                <a:schemeClr val="dk1"/>
              </a:buClr>
              <a:buSzPct val="100000"/>
              <a:buFont typeface="Arial"/>
              <a:buNone/>
            </a:pPr>
            <a:r>
              <a:rPr lang="en-US" sz="1200" dirty="0">
                <a:solidFill>
                  <a:schemeClr val="dk1"/>
                </a:solidFill>
              </a:rPr>
              <a:t>1. Select </a:t>
            </a:r>
            <a:r>
              <a:rPr lang="en-US" sz="1200" b="1" dirty="0">
                <a:solidFill>
                  <a:schemeClr val="dk1"/>
                </a:solidFill>
              </a:rPr>
              <a:t>Button Text </a:t>
            </a:r>
            <a:r>
              <a:rPr lang="en-US" sz="1200" dirty="0">
                <a:solidFill>
                  <a:schemeClr val="dk1"/>
                </a:solidFill>
              </a:rPr>
              <a:t>tab to change the message label</a:t>
            </a:r>
          </a:p>
          <a:p>
            <a:pPr lvl="0" rtl="0">
              <a:spcBef>
                <a:spcPts val="700"/>
              </a:spcBef>
              <a:buClr>
                <a:schemeClr val="dk1"/>
              </a:buClr>
              <a:buSzPct val="100000"/>
              <a:buFont typeface="Arial"/>
              <a:buNone/>
            </a:pPr>
            <a:r>
              <a:rPr lang="en-US" sz="1200" dirty="0">
                <a:solidFill>
                  <a:schemeClr val="dk1"/>
                </a:solidFill>
              </a:rPr>
              <a:t>2. Tap </a:t>
            </a:r>
            <a:r>
              <a:rPr lang="en-US" sz="1200" b="1" dirty="0">
                <a:solidFill>
                  <a:schemeClr val="dk1"/>
                </a:solidFill>
              </a:rPr>
              <a:t>Text</a:t>
            </a:r>
            <a:r>
              <a:rPr lang="en-US" sz="1200" dirty="0">
                <a:solidFill>
                  <a:schemeClr val="dk1"/>
                </a:solidFill>
              </a:rPr>
              <a:t> to add or remove text to the Message Location</a:t>
            </a:r>
          </a:p>
          <a:p>
            <a:pPr lvl="0" rtl="0">
              <a:spcBef>
                <a:spcPts val="700"/>
              </a:spcBef>
              <a:buClr>
                <a:schemeClr val="dk1"/>
              </a:buClr>
              <a:buSzPct val="100000"/>
              <a:buFont typeface="Arial"/>
              <a:buNone/>
            </a:pPr>
            <a:r>
              <a:rPr lang="en-US" sz="1200" dirty="0">
                <a:solidFill>
                  <a:schemeClr val="dk1"/>
                </a:solidFill>
              </a:rPr>
              <a:t>3. Type in the text entry field</a:t>
            </a:r>
          </a:p>
          <a:p>
            <a:pPr lvl="0" rtl="0">
              <a:spcBef>
                <a:spcPts val="700"/>
              </a:spcBef>
              <a:buClr>
                <a:schemeClr val="dk1"/>
              </a:buClr>
              <a:buSzPct val="100000"/>
              <a:buFont typeface="Arial"/>
              <a:buNone/>
            </a:pPr>
            <a:r>
              <a:rPr lang="en-US" sz="1200" dirty="0">
                <a:solidFill>
                  <a:schemeClr val="dk1"/>
                </a:solidFill>
              </a:rPr>
              <a:t> </a:t>
            </a:r>
          </a:p>
          <a:p>
            <a:pPr lvl="0" rtl="0">
              <a:spcBef>
                <a:spcPts val="700"/>
              </a:spcBef>
              <a:buClr>
                <a:schemeClr val="dk1"/>
              </a:buClr>
              <a:buFont typeface="Arial"/>
              <a:buNone/>
            </a:pPr>
            <a:r>
              <a:rPr lang="en-US" u="sng" dirty="0">
                <a:solidFill>
                  <a:schemeClr val="dk1"/>
                </a:solidFill>
              </a:rPr>
              <a:t>Editing Button Text</a:t>
            </a:r>
          </a:p>
          <a:p>
            <a:pPr lvl="0" rtl="0">
              <a:spcBef>
                <a:spcPts val="700"/>
              </a:spcBef>
              <a:buClr>
                <a:schemeClr val="dk1"/>
              </a:buClr>
              <a:buSzPct val="100000"/>
              <a:buFont typeface="Arial"/>
              <a:buNone/>
            </a:pPr>
            <a:r>
              <a:rPr lang="en-US" sz="1200" dirty="0">
                <a:solidFill>
                  <a:schemeClr val="dk1"/>
                </a:solidFill>
              </a:rPr>
              <a:t>Tap on </a:t>
            </a:r>
            <a:r>
              <a:rPr lang="en-US" sz="1200" b="1" dirty="0">
                <a:solidFill>
                  <a:schemeClr val="dk1"/>
                </a:solidFill>
              </a:rPr>
              <a:t>Button Text</a:t>
            </a:r>
            <a:r>
              <a:rPr lang="en-US" sz="1200" dirty="0">
                <a:solidFill>
                  <a:schemeClr val="dk1"/>
                </a:solidFill>
              </a:rPr>
              <a:t> or double-tap the text of an opened Message Location to use text adjustment settings.</a:t>
            </a:r>
          </a:p>
          <a:p>
            <a:pPr lvl="0" rtl="0">
              <a:spcBef>
                <a:spcPts val="700"/>
              </a:spcBef>
              <a:buClr>
                <a:schemeClr val="dk1"/>
              </a:buClr>
              <a:buSzPct val="100000"/>
              <a:buFont typeface="Arial"/>
              <a:buNone/>
            </a:pPr>
            <a:r>
              <a:rPr lang="en-US" sz="1200" dirty="0">
                <a:solidFill>
                  <a:schemeClr val="dk1"/>
                </a:solidFill>
              </a:rPr>
              <a:t>1. To change text </a:t>
            </a:r>
            <a:r>
              <a:rPr lang="en-US" sz="1200" b="1" dirty="0">
                <a:solidFill>
                  <a:schemeClr val="dk1"/>
                </a:solidFill>
              </a:rPr>
              <a:t>Size</a:t>
            </a:r>
            <a:r>
              <a:rPr lang="en-US" sz="1200" dirty="0">
                <a:solidFill>
                  <a:schemeClr val="dk1"/>
                </a:solidFill>
              </a:rPr>
              <a:t>, drag the </a:t>
            </a:r>
            <a:r>
              <a:rPr lang="en-US" sz="1200" b="1" dirty="0">
                <a:solidFill>
                  <a:schemeClr val="dk1"/>
                </a:solidFill>
              </a:rPr>
              <a:t>slider control</a:t>
            </a:r>
            <a:r>
              <a:rPr lang="en-US" sz="1200" dirty="0">
                <a:solidFill>
                  <a:schemeClr val="dk1"/>
                </a:solidFill>
              </a:rPr>
              <a:t> along 32-200 size range. You can also change the text size by pinching or stretching your fingers on the text on the Message Location (button)</a:t>
            </a:r>
          </a:p>
          <a:p>
            <a:pPr lvl="0" rtl="0">
              <a:spcBef>
                <a:spcPts val="700"/>
              </a:spcBef>
              <a:buClr>
                <a:schemeClr val="dk1"/>
              </a:buClr>
              <a:buSzPct val="100000"/>
              <a:buFont typeface="Arial"/>
              <a:buNone/>
            </a:pPr>
            <a:r>
              <a:rPr lang="en-US" sz="1200" dirty="0">
                <a:solidFill>
                  <a:schemeClr val="dk1"/>
                </a:solidFill>
              </a:rPr>
              <a:t>2. Move the text by holding and dragging the text with one finger.</a:t>
            </a:r>
          </a:p>
          <a:p>
            <a:pPr lvl="0" rtl="0">
              <a:spcBef>
                <a:spcPts val="700"/>
              </a:spcBef>
              <a:buClr>
                <a:schemeClr val="dk1"/>
              </a:buClr>
              <a:buSzPct val="100000"/>
              <a:buFont typeface="Arial"/>
              <a:buNone/>
            </a:pPr>
            <a:r>
              <a:rPr lang="en-US" sz="1200" dirty="0">
                <a:solidFill>
                  <a:schemeClr val="dk1"/>
                </a:solidFill>
              </a:rPr>
              <a:t>3. Select </a:t>
            </a:r>
            <a:r>
              <a:rPr lang="en-US" sz="1200" b="1" dirty="0">
                <a:solidFill>
                  <a:schemeClr val="dk1"/>
                </a:solidFill>
              </a:rPr>
              <a:t>Font</a:t>
            </a:r>
            <a:r>
              <a:rPr lang="en-US" sz="1200" dirty="0">
                <a:solidFill>
                  <a:schemeClr val="dk1"/>
                </a:solidFill>
              </a:rPr>
              <a:t> to change the text style</a:t>
            </a:r>
          </a:p>
          <a:p>
            <a:pPr lvl="0" rtl="0">
              <a:spcBef>
                <a:spcPts val="700"/>
              </a:spcBef>
              <a:buClr>
                <a:schemeClr val="dk1"/>
              </a:buClr>
              <a:buSzPct val="100000"/>
              <a:buFont typeface="Arial"/>
              <a:buNone/>
            </a:pPr>
            <a:r>
              <a:rPr lang="en-US" sz="1200" dirty="0">
                <a:solidFill>
                  <a:schemeClr val="dk1"/>
                </a:solidFill>
              </a:rPr>
              <a:t>4. Scroll with a finger to </a:t>
            </a:r>
            <a:r>
              <a:rPr lang="en-US" sz="1200" b="1" dirty="0">
                <a:solidFill>
                  <a:schemeClr val="dk1"/>
                </a:solidFill>
              </a:rPr>
              <a:t>Set Font</a:t>
            </a:r>
          </a:p>
          <a:p>
            <a:pPr lvl="0" rtl="0">
              <a:spcBef>
                <a:spcPts val="700"/>
              </a:spcBef>
              <a:buClr>
                <a:schemeClr val="dk1"/>
              </a:buClr>
              <a:buSzPct val="100000"/>
              <a:buFont typeface="Arial"/>
              <a:buNone/>
            </a:pPr>
            <a:r>
              <a:rPr lang="en-US" sz="1200" dirty="0">
                <a:solidFill>
                  <a:schemeClr val="dk1"/>
                </a:solidFill>
              </a:rPr>
              <a:t>5. tap </a:t>
            </a:r>
            <a:r>
              <a:rPr lang="en-US" sz="1200" b="1" dirty="0">
                <a:solidFill>
                  <a:schemeClr val="dk1"/>
                </a:solidFill>
              </a:rPr>
              <a:t>Button Text</a:t>
            </a:r>
            <a:r>
              <a:rPr lang="en-US" sz="1200" dirty="0">
                <a:solidFill>
                  <a:schemeClr val="dk1"/>
                </a:solidFill>
              </a:rPr>
              <a:t> at the top left, to return to the Button Text tab</a:t>
            </a:r>
          </a:p>
          <a:p>
            <a:pPr lvl="0" rtl="0">
              <a:spcBef>
                <a:spcPts val="700"/>
              </a:spcBef>
              <a:buClr>
                <a:schemeClr val="dk1"/>
              </a:buClr>
              <a:buSzPct val="100000"/>
              <a:buFont typeface="Arial"/>
              <a:buNone/>
            </a:pPr>
            <a:r>
              <a:rPr lang="en-US" sz="1200" dirty="0">
                <a:solidFill>
                  <a:schemeClr val="dk1"/>
                </a:solidFill>
              </a:rPr>
              <a:t>6. Use </a:t>
            </a:r>
            <a:r>
              <a:rPr lang="en-US" sz="1200" b="1" dirty="0">
                <a:solidFill>
                  <a:schemeClr val="dk1"/>
                </a:solidFill>
              </a:rPr>
              <a:t>Swatches</a:t>
            </a:r>
            <a:r>
              <a:rPr lang="en-US" sz="1200" dirty="0">
                <a:solidFill>
                  <a:schemeClr val="dk1"/>
                </a:solidFill>
              </a:rPr>
              <a:t> or </a:t>
            </a:r>
            <a:r>
              <a:rPr lang="en-US" sz="1200" b="1" dirty="0">
                <a:solidFill>
                  <a:schemeClr val="dk1"/>
                </a:solidFill>
              </a:rPr>
              <a:t>Picker</a:t>
            </a:r>
            <a:r>
              <a:rPr lang="en-US" sz="1200" dirty="0">
                <a:solidFill>
                  <a:schemeClr val="dk1"/>
                </a:solidFill>
              </a:rPr>
              <a:t> tab to select a color</a:t>
            </a:r>
          </a:p>
          <a:p>
            <a:pPr lvl="0" rtl="0">
              <a:spcBef>
                <a:spcPts val="700"/>
              </a:spcBef>
              <a:buClr>
                <a:schemeClr val="dk1"/>
              </a:buClr>
              <a:buSzPct val="100000"/>
              <a:buFont typeface="Arial"/>
              <a:buNone/>
            </a:pPr>
            <a:r>
              <a:rPr lang="en-US" sz="1200" dirty="0">
                <a:solidFill>
                  <a:schemeClr val="dk1"/>
                </a:solidFill>
              </a:rPr>
              <a:t>7. To </a:t>
            </a:r>
            <a:r>
              <a:rPr lang="en-US" sz="1200" b="1" dirty="0">
                <a:solidFill>
                  <a:schemeClr val="dk1"/>
                </a:solidFill>
              </a:rPr>
              <a:t>exit</a:t>
            </a:r>
            <a:r>
              <a:rPr lang="en-US" sz="1200" dirty="0">
                <a:solidFill>
                  <a:schemeClr val="dk1"/>
                </a:solidFill>
              </a:rPr>
              <a:t> the Button Text tab, click anywhere outside of that tab or tap </a:t>
            </a:r>
            <a:r>
              <a:rPr lang="en-US" sz="1200" b="1" dirty="0">
                <a:solidFill>
                  <a:schemeClr val="dk1"/>
                </a:solidFill>
              </a:rPr>
              <a:t>Button Text</a:t>
            </a:r>
          </a:p>
          <a:p>
            <a:pPr lvl="0" rtl="0">
              <a:spcBef>
                <a:spcPts val="700"/>
              </a:spcBef>
              <a:buClr>
                <a:schemeClr val="dk1"/>
              </a:buClr>
              <a:buSzPct val="100000"/>
              <a:buFont typeface="Arial"/>
              <a:buNone/>
            </a:pPr>
            <a:r>
              <a:rPr lang="en-US" sz="1200" dirty="0">
                <a:solidFill>
                  <a:schemeClr val="dk1"/>
                </a:solidFill>
              </a:rPr>
              <a:t>By default, the </a:t>
            </a:r>
            <a:r>
              <a:rPr lang="en-US" sz="1200" b="1" dirty="0">
                <a:solidFill>
                  <a:schemeClr val="dk1"/>
                </a:solidFill>
              </a:rPr>
              <a:t>Button Label</a:t>
            </a:r>
            <a:r>
              <a:rPr lang="en-US" sz="1200" dirty="0">
                <a:solidFill>
                  <a:schemeClr val="dk1"/>
                </a:solidFill>
              </a:rPr>
              <a:t> will function as </a:t>
            </a:r>
            <a:r>
              <a:rPr lang="en-US" sz="1200" b="1" dirty="0">
                <a:solidFill>
                  <a:schemeClr val="dk1"/>
                </a:solidFill>
              </a:rPr>
              <a:t>speech</a:t>
            </a:r>
            <a:r>
              <a:rPr lang="en-US" sz="1200" dirty="0">
                <a:solidFill>
                  <a:schemeClr val="dk1"/>
                </a:solidFill>
              </a:rPr>
              <a:t> if an action of the button is not edited. (Text-to-Speech default setting)</a:t>
            </a:r>
          </a:p>
        </p:txBody>
      </p:sp>
      <p:sp>
        <p:nvSpPr>
          <p:cNvPr id="4" name="Slide Number Placeholder 3"/>
          <p:cNvSpPr>
            <a:spLocks noGrp="1"/>
          </p:cNvSpPr>
          <p:nvPr>
            <p:ph type="sldNum" sz="quarter" idx="10"/>
          </p:nvPr>
        </p:nvSpPr>
        <p:spPr/>
        <p:txBody>
          <a:bodyPr/>
          <a:lstStyle/>
          <a:p>
            <a:fld id="{D8900C81-D389-4587-A3AF-71F7AA7579A1}" type="slidenum">
              <a:rPr lang="en-US" smtClean="0"/>
              <a:t>16</a:t>
            </a:fld>
            <a:endParaRPr lang="en-US" dirty="0"/>
          </a:p>
        </p:txBody>
      </p:sp>
    </p:spTree>
    <p:extLst>
      <p:ext uri="{BB962C8B-B14F-4D97-AF65-F5344CB8AC3E}">
        <p14:creationId xmlns:p14="http://schemas.microsoft.com/office/powerpoint/2010/main" val="1088484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r>
              <a:rPr lang="en-US" sz="1400" b="1" u="sng" dirty="0">
                <a:latin typeface="Questrial"/>
                <a:ea typeface="Questrial"/>
                <a:cs typeface="Questrial"/>
                <a:sym typeface="Questrial"/>
              </a:rPr>
              <a:t>When you edit a button all of the editing settings are right there!  </a:t>
            </a:r>
          </a:p>
          <a:p>
            <a:pPr marL="0" lvl="0" indent="0" rtl="0">
              <a:spcBef>
                <a:spcPts val="700"/>
              </a:spcBef>
              <a:buClr>
                <a:schemeClr val="lt1"/>
              </a:buClr>
              <a:buFont typeface="Questrial"/>
              <a:buNone/>
            </a:pPr>
            <a:r>
              <a:rPr lang="en-US" u="sng" dirty="0">
                <a:solidFill>
                  <a:schemeClr val="dk1"/>
                </a:solidFill>
              </a:rPr>
              <a:t>Adding an Image to a Button</a:t>
            </a:r>
          </a:p>
          <a:p>
            <a:pPr marL="0" lvl="0" indent="0" rtl="0">
              <a:spcBef>
                <a:spcPts val="700"/>
              </a:spcBef>
              <a:buClr>
                <a:schemeClr val="lt1"/>
              </a:buClr>
              <a:buSzPct val="209090"/>
              <a:buFont typeface="Questrial"/>
              <a:buNone/>
            </a:pPr>
            <a:r>
              <a:rPr lang="en-US" sz="1200" dirty="0">
                <a:solidFill>
                  <a:schemeClr val="dk1"/>
                </a:solidFill>
              </a:rPr>
              <a:t>Images can help a person who may have difficulty reading words, enhance meaning for words, and allow for personal expression on buttons.</a:t>
            </a:r>
          </a:p>
          <a:p>
            <a:pPr marL="0" lvl="0" indent="0" rtl="0">
              <a:spcBef>
                <a:spcPts val="700"/>
              </a:spcBef>
              <a:buClr>
                <a:schemeClr val="lt1"/>
              </a:buClr>
              <a:buSzPct val="209090"/>
              <a:buFont typeface="Questrial"/>
              <a:buNone/>
            </a:pPr>
            <a:r>
              <a:rPr lang="en-US" sz="1200" dirty="0">
                <a:solidFill>
                  <a:schemeClr val="dk1"/>
                </a:solidFill>
              </a:rPr>
              <a:t>1. Tap </a:t>
            </a:r>
            <a:r>
              <a:rPr lang="en-US" sz="1200" b="1" dirty="0">
                <a:solidFill>
                  <a:schemeClr val="dk1"/>
                </a:solidFill>
              </a:rPr>
              <a:t>Add Image</a:t>
            </a:r>
            <a:r>
              <a:rPr lang="en-US" sz="1200" dirty="0">
                <a:solidFill>
                  <a:schemeClr val="dk1"/>
                </a:solidFill>
              </a:rPr>
              <a:t> button to place an image on the message location</a:t>
            </a:r>
          </a:p>
          <a:p>
            <a:pPr marL="0" lvl="0" indent="0" rtl="0">
              <a:spcBef>
                <a:spcPts val="700"/>
              </a:spcBef>
              <a:buClr>
                <a:schemeClr val="lt1"/>
              </a:buClr>
              <a:buSzPct val="209090"/>
              <a:buFont typeface="Questrial"/>
              <a:buNone/>
            </a:pPr>
            <a:r>
              <a:rPr lang="en-US" sz="1200" dirty="0">
                <a:solidFill>
                  <a:schemeClr val="dk1"/>
                </a:solidFill>
              </a:rPr>
              <a:t>2.  Choose one of the four source options: </a:t>
            </a:r>
            <a:r>
              <a:rPr lang="en-US" sz="1200" b="1" dirty="0">
                <a:solidFill>
                  <a:schemeClr val="dk1"/>
                </a:solidFill>
              </a:rPr>
              <a:t>GoTalk Image</a:t>
            </a:r>
            <a:r>
              <a:rPr lang="en-US" sz="1200" dirty="0">
                <a:solidFill>
                  <a:schemeClr val="dk1"/>
                </a:solidFill>
              </a:rPr>
              <a:t> </a:t>
            </a:r>
            <a:r>
              <a:rPr lang="en-US" sz="1200" b="1" dirty="0">
                <a:solidFill>
                  <a:schemeClr val="dk1"/>
                </a:solidFill>
              </a:rPr>
              <a:t>Library</a:t>
            </a:r>
            <a:r>
              <a:rPr lang="en-US" sz="1200" dirty="0">
                <a:solidFill>
                  <a:schemeClr val="dk1"/>
                </a:solidFill>
              </a:rPr>
              <a:t> (over 4,000 images), </a:t>
            </a:r>
            <a:r>
              <a:rPr lang="en-US" sz="1200" b="1" dirty="0">
                <a:solidFill>
                  <a:schemeClr val="dk1"/>
                </a:solidFill>
              </a:rPr>
              <a:t>Internet Search</a:t>
            </a:r>
            <a:r>
              <a:rPr lang="en-US" sz="1200" dirty="0">
                <a:solidFill>
                  <a:schemeClr val="dk1"/>
                </a:solidFill>
              </a:rPr>
              <a:t>, </a:t>
            </a:r>
            <a:r>
              <a:rPr lang="en-US" sz="1200" b="1" dirty="0">
                <a:solidFill>
                  <a:schemeClr val="dk1"/>
                </a:solidFill>
              </a:rPr>
              <a:t>Take Photo</a:t>
            </a:r>
            <a:r>
              <a:rPr lang="en-US" sz="1200" dirty="0">
                <a:solidFill>
                  <a:schemeClr val="dk1"/>
                </a:solidFill>
              </a:rPr>
              <a:t> (from iPad), and </a:t>
            </a:r>
            <a:r>
              <a:rPr lang="en-US" sz="1200" b="1" dirty="0">
                <a:solidFill>
                  <a:schemeClr val="dk1"/>
                </a:solidFill>
              </a:rPr>
              <a:t>From Photo Library</a:t>
            </a:r>
          </a:p>
          <a:p>
            <a:pPr marL="0" lvl="0" indent="0" rtl="0">
              <a:spcBef>
                <a:spcPts val="700"/>
              </a:spcBef>
              <a:buClr>
                <a:schemeClr val="lt1"/>
              </a:buClr>
              <a:buSzPct val="209090"/>
              <a:buFont typeface="Questrial"/>
              <a:buNone/>
            </a:pPr>
            <a:r>
              <a:rPr lang="en-US" sz="1200" dirty="0">
                <a:solidFill>
                  <a:schemeClr val="dk1"/>
                </a:solidFill>
              </a:rPr>
              <a:t>3. When using </a:t>
            </a:r>
            <a:r>
              <a:rPr lang="en-US" sz="1200" b="1" dirty="0">
                <a:solidFill>
                  <a:schemeClr val="dk1"/>
                </a:solidFill>
              </a:rPr>
              <a:t>GoTalk Image Library</a:t>
            </a:r>
            <a:r>
              <a:rPr lang="en-US" sz="1200" dirty="0">
                <a:solidFill>
                  <a:schemeClr val="dk1"/>
                </a:solidFill>
              </a:rPr>
              <a:t> type scroll through the categories or type in the text field.</a:t>
            </a:r>
          </a:p>
          <a:p>
            <a:pPr marL="0" lvl="0" indent="0" rtl="0">
              <a:spcBef>
                <a:spcPts val="700"/>
              </a:spcBef>
              <a:buClr>
                <a:schemeClr val="lt1"/>
              </a:buClr>
              <a:buSzPct val="209090"/>
              <a:buFont typeface="Questrial"/>
              <a:buNone/>
            </a:pPr>
            <a:endParaRPr lang="en-US" sz="1200" dirty="0">
              <a:solidFill>
                <a:schemeClr val="dk1"/>
              </a:solidFill>
            </a:endParaRPr>
          </a:p>
          <a:p>
            <a:pPr marL="0" lvl="0" indent="0" rtl="0">
              <a:spcBef>
                <a:spcPts val="700"/>
              </a:spcBef>
              <a:buClr>
                <a:schemeClr val="lt1"/>
              </a:buClr>
              <a:buFont typeface="Questrial"/>
              <a:buNone/>
            </a:pPr>
            <a:r>
              <a:rPr lang="en-US" u="sng" dirty="0">
                <a:solidFill>
                  <a:schemeClr val="dk1"/>
                </a:solidFill>
              </a:rPr>
              <a:t>NOTE: FUN STUFF!  </a:t>
            </a:r>
            <a:r>
              <a:rPr lang="en-US" sz="1200" dirty="0">
                <a:solidFill>
                  <a:schemeClr val="dk1"/>
                </a:solidFill>
              </a:rPr>
              <a:t>Multiple images can be added in Message Location.</a:t>
            </a:r>
          </a:p>
          <a:p>
            <a:pPr marL="0" lvl="0" indent="0" rtl="0">
              <a:spcBef>
                <a:spcPts val="700"/>
              </a:spcBef>
              <a:buClr>
                <a:schemeClr val="lt1"/>
              </a:buClr>
              <a:buSzPct val="209090"/>
              <a:buFont typeface="Questrial"/>
              <a:buNone/>
            </a:pPr>
            <a:r>
              <a:rPr lang="en-US" sz="1200" dirty="0">
                <a:solidFill>
                  <a:schemeClr val="dk1"/>
                </a:solidFill>
              </a:rPr>
              <a:t>1. Pinch, stretch, fingers on the image to </a:t>
            </a:r>
            <a:r>
              <a:rPr lang="en-US" sz="1200" b="1" dirty="0">
                <a:solidFill>
                  <a:schemeClr val="dk1"/>
                </a:solidFill>
              </a:rPr>
              <a:t>enlarge, </a:t>
            </a:r>
            <a:r>
              <a:rPr lang="en-US" sz="1200" dirty="0">
                <a:solidFill>
                  <a:schemeClr val="dk1"/>
                </a:solidFill>
              </a:rPr>
              <a:t>and </a:t>
            </a:r>
            <a:r>
              <a:rPr lang="en-US" sz="1200" b="1" dirty="0">
                <a:solidFill>
                  <a:schemeClr val="dk1"/>
                </a:solidFill>
              </a:rPr>
              <a:t>reduce</a:t>
            </a:r>
            <a:r>
              <a:rPr lang="en-US" sz="1200" dirty="0">
                <a:solidFill>
                  <a:schemeClr val="dk1"/>
                </a:solidFill>
              </a:rPr>
              <a:t> its size</a:t>
            </a:r>
          </a:p>
          <a:p>
            <a:pPr marL="0" lvl="0" indent="0" rtl="0">
              <a:spcBef>
                <a:spcPts val="700"/>
              </a:spcBef>
              <a:buClr>
                <a:schemeClr val="lt1"/>
              </a:buClr>
              <a:buSzPct val="209090"/>
              <a:buFont typeface="Questrial"/>
              <a:buNone/>
            </a:pPr>
            <a:r>
              <a:rPr lang="en-US" sz="1200" dirty="0">
                <a:solidFill>
                  <a:schemeClr val="dk1"/>
                </a:solidFill>
              </a:rPr>
              <a:t>2. Twist fingers to </a:t>
            </a:r>
            <a:r>
              <a:rPr lang="en-US" sz="1200" b="1" dirty="0">
                <a:solidFill>
                  <a:schemeClr val="dk1"/>
                </a:solidFill>
              </a:rPr>
              <a:t>rotate an image</a:t>
            </a:r>
          </a:p>
          <a:p>
            <a:pPr marL="0" lvl="0" indent="0" rtl="0">
              <a:spcBef>
                <a:spcPts val="700"/>
              </a:spcBef>
              <a:buClr>
                <a:schemeClr val="lt1"/>
              </a:buClr>
              <a:buSzPct val="209090"/>
              <a:buFont typeface="Questrial"/>
              <a:buNone/>
            </a:pPr>
            <a:r>
              <a:rPr lang="en-US" sz="1200" dirty="0">
                <a:solidFill>
                  <a:schemeClr val="dk1"/>
                </a:solidFill>
              </a:rPr>
              <a:t>3. </a:t>
            </a:r>
            <a:r>
              <a:rPr lang="en-US" sz="1200" b="1" dirty="0">
                <a:solidFill>
                  <a:schemeClr val="dk1"/>
                </a:solidFill>
              </a:rPr>
              <a:t>Finger-drag</a:t>
            </a:r>
            <a:r>
              <a:rPr lang="en-US" sz="1200" dirty="0">
                <a:solidFill>
                  <a:schemeClr val="dk1"/>
                </a:solidFill>
              </a:rPr>
              <a:t> the image on the Message Location to relocate the image</a:t>
            </a:r>
          </a:p>
          <a:p>
            <a:pPr marL="0" lvl="0" indent="0" rtl="0">
              <a:spcBef>
                <a:spcPts val="700"/>
              </a:spcBef>
              <a:buClr>
                <a:schemeClr val="lt1"/>
              </a:buClr>
              <a:buSzPct val="209090"/>
              <a:buFont typeface="Questrial"/>
              <a:buNone/>
            </a:pPr>
            <a:r>
              <a:rPr lang="en-US" sz="1200" dirty="0">
                <a:solidFill>
                  <a:schemeClr val="dk1"/>
                </a:solidFill>
              </a:rPr>
              <a:t>4. Double-tap or hold down on the image to enter the </a:t>
            </a:r>
            <a:r>
              <a:rPr lang="en-US" sz="1200" b="1" dirty="0">
                <a:solidFill>
                  <a:schemeClr val="dk1"/>
                </a:solidFill>
              </a:rPr>
              <a:t>Edit Image</a:t>
            </a:r>
            <a:r>
              <a:rPr lang="en-US" sz="1200" dirty="0">
                <a:solidFill>
                  <a:schemeClr val="dk1"/>
                </a:solidFill>
              </a:rPr>
              <a:t> tab</a:t>
            </a:r>
          </a:p>
          <a:p>
            <a:pPr marL="0" lvl="0" indent="0" rtl="0">
              <a:spcBef>
                <a:spcPts val="700"/>
              </a:spcBef>
              <a:buClr>
                <a:schemeClr val="lt1"/>
              </a:buClr>
              <a:buSzPct val="209090"/>
              <a:buFont typeface="Questrial"/>
              <a:buNone/>
            </a:pPr>
            <a:r>
              <a:rPr lang="en-US" sz="1200" b="1" dirty="0">
                <a:solidFill>
                  <a:schemeClr val="dk1"/>
                </a:solidFill>
              </a:rPr>
              <a:t>Edit Image</a:t>
            </a:r>
            <a:r>
              <a:rPr lang="en-US" sz="1200" dirty="0">
                <a:solidFill>
                  <a:schemeClr val="dk1"/>
                </a:solidFill>
              </a:rPr>
              <a:t> settings </a:t>
            </a:r>
            <a:r>
              <a:rPr lang="en-US" sz="1200" b="1" dirty="0">
                <a:solidFill>
                  <a:schemeClr val="dk1"/>
                </a:solidFill>
              </a:rPr>
              <a:t>Crop</a:t>
            </a:r>
            <a:r>
              <a:rPr lang="en-US" sz="1200" dirty="0">
                <a:solidFill>
                  <a:schemeClr val="dk1"/>
                </a:solidFill>
              </a:rPr>
              <a:t>, or  </a:t>
            </a:r>
            <a:r>
              <a:rPr lang="en-US" sz="1200" b="1" dirty="0">
                <a:solidFill>
                  <a:schemeClr val="dk1"/>
                </a:solidFill>
              </a:rPr>
              <a:t>Delete</a:t>
            </a:r>
            <a:r>
              <a:rPr lang="en-US" b="1" dirty="0">
                <a:solidFill>
                  <a:schemeClr val="dk1"/>
                </a:solidFill>
              </a:rPr>
              <a:t> image, reposition an image, crop an image, bring to font, or save to Camera Roll. </a:t>
            </a:r>
            <a:r>
              <a:rPr lang="en-US" sz="1200" dirty="0">
                <a:solidFill>
                  <a:schemeClr val="dk1"/>
                </a:solidFill>
              </a:rPr>
              <a:t> Exit Edit Image tab by tapping anywhere on the screen outside the tab area.</a:t>
            </a:r>
          </a:p>
          <a:p>
            <a:pPr marL="12700" lvl="0" indent="0" rtl="0">
              <a:spcBef>
                <a:spcPts val="700"/>
              </a:spcBef>
              <a:buClr>
                <a:schemeClr val="accent1"/>
              </a:buClr>
              <a:buFont typeface="Questrial"/>
              <a:buNone/>
            </a:pPr>
            <a:endParaRPr lang="en-US" sz="1400" b="1" u="sng" dirty="0">
              <a:latin typeface="Questrial"/>
              <a:ea typeface="Questrial"/>
              <a:cs typeface="Questrial"/>
              <a:sym typeface="Questrial"/>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17</a:t>
            </a:fld>
            <a:endParaRPr lang="en-US" dirty="0"/>
          </a:p>
        </p:txBody>
      </p:sp>
    </p:spTree>
    <p:extLst>
      <p:ext uri="{BB962C8B-B14F-4D97-AF65-F5344CB8AC3E}">
        <p14:creationId xmlns:p14="http://schemas.microsoft.com/office/powerpoint/2010/main" val="151397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r>
              <a:rPr lang="en-US" sz="1400" b="1" u="sng" dirty="0">
                <a:latin typeface="Questrial"/>
                <a:ea typeface="Questrial"/>
                <a:cs typeface="Questrial"/>
                <a:sym typeface="Questrial"/>
              </a:rPr>
              <a:t>When you edit a button all of the editing settings are right there!  </a:t>
            </a:r>
          </a:p>
          <a:p>
            <a:pPr marL="0" lvl="0" indent="0" rtl="0">
              <a:spcBef>
                <a:spcPts val="700"/>
              </a:spcBef>
              <a:buClr>
                <a:schemeClr val="lt1"/>
              </a:buClr>
              <a:buFont typeface="Questrial"/>
              <a:buNone/>
            </a:pPr>
            <a:r>
              <a:rPr lang="en-US" u="sng" dirty="0">
                <a:solidFill>
                  <a:schemeClr val="dk1"/>
                </a:solidFill>
              </a:rPr>
              <a:t>Adding an Image to a Button</a:t>
            </a:r>
          </a:p>
          <a:p>
            <a:pPr marL="0" lvl="0" indent="0" rtl="0">
              <a:spcBef>
                <a:spcPts val="700"/>
              </a:spcBef>
              <a:buClr>
                <a:schemeClr val="lt1"/>
              </a:buClr>
              <a:buSzPct val="209090"/>
              <a:buFont typeface="Questrial"/>
              <a:buNone/>
            </a:pPr>
            <a:r>
              <a:rPr lang="en-US" sz="1200" dirty="0">
                <a:solidFill>
                  <a:schemeClr val="dk1"/>
                </a:solidFill>
              </a:rPr>
              <a:t>Images can help a person who may have difficulty reading words, enhance meaning for words, and allow for personal expression on buttons.</a:t>
            </a:r>
          </a:p>
          <a:p>
            <a:pPr marL="0" lvl="0" indent="0" rtl="0">
              <a:spcBef>
                <a:spcPts val="700"/>
              </a:spcBef>
              <a:buClr>
                <a:schemeClr val="lt1"/>
              </a:buClr>
              <a:buSzPct val="209090"/>
              <a:buFont typeface="Questrial"/>
              <a:buNone/>
            </a:pPr>
            <a:r>
              <a:rPr lang="en-US" sz="1200" dirty="0">
                <a:solidFill>
                  <a:schemeClr val="dk1"/>
                </a:solidFill>
              </a:rPr>
              <a:t>1. Tap </a:t>
            </a:r>
            <a:r>
              <a:rPr lang="en-US" sz="1200" b="1" dirty="0">
                <a:solidFill>
                  <a:schemeClr val="dk1"/>
                </a:solidFill>
              </a:rPr>
              <a:t>Add Image</a:t>
            </a:r>
            <a:r>
              <a:rPr lang="en-US" sz="1200" dirty="0">
                <a:solidFill>
                  <a:schemeClr val="dk1"/>
                </a:solidFill>
              </a:rPr>
              <a:t> button to place an image on the message location</a:t>
            </a:r>
          </a:p>
          <a:p>
            <a:pPr marL="0" lvl="0" indent="0" rtl="0">
              <a:spcBef>
                <a:spcPts val="700"/>
              </a:spcBef>
              <a:buClr>
                <a:schemeClr val="lt1"/>
              </a:buClr>
              <a:buSzPct val="209090"/>
              <a:buFont typeface="Questrial"/>
              <a:buNone/>
            </a:pPr>
            <a:r>
              <a:rPr lang="en-US" sz="1200" dirty="0">
                <a:solidFill>
                  <a:schemeClr val="dk1"/>
                </a:solidFill>
              </a:rPr>
              <a:t>2.  Choose one of the four source options: </a:t>
            </a:r>
            <a:r>
              <a:rPr lang="en-US" sz="1200" b="1" dirty="0">
                <a:solidFill>
                  <a:schemeClr val="dk1"/>
                </a:solidFill>
              </a:rPr>
              <a:t>GoTalk Image</a:t>
            </a:r>
            <a:r>
              <a:rPr lang="en-US" sz="1200" dirty="0">
                <a:solidFill>
                  <a:schemeClr val="dk1"/>
                </a:solidFill>
              </a:rPr>
              <a:t> </a:t>
            </a:r>
            <a:r>
              <a:rPr lang="en-US" sz="1200" b="1" dirty="0">
                <a:solidFill>
                  <a:schemeClr val="dk1"/>
                </a:solidFill>
              </a:rPr>
              <a:t>Library</a:t>
            </a:r>
            <a:r>
              <a:rPr lang="en-US" sz="1200" dirty="0">
                <a:solidFill>
                  <a:schemeClr val="dk1"/>
                </a:solidFill>
              </a:rPr>
              <a:t> (over 4,000 images), </a:t>
            </a:r>
            <a:r>
              <a:rPr lang="en-US" sz="1200" b="1" dirty="0">
                <a:solidFill>
                  <a:schemeClr val="dk1"/>
                </a:solidFill>
              </a:rPr>
              <a:t>Internet Search</a:t>
            </a:r>
            <a:r>
              <a:rPr lang="en-US" sz="1200" dirty="0">
                <a:solidFill>
                  <a:schemeClr val="dk1"/>
                </a:solidFill>
              </a:rPr>
              <a:t>, </a:t>
            </a:r>
            <a:r>
              <a:rPr lang="en-US" sz="1200" b="1" dirty="0">
                <a:solidFill>
                  <a:schemeClr val="dk1"/>
                </a:solidFill>
              </a:rPr>
              <a:t>Take Photo</a:t>
            </a:r>
            <a:r>
              <a:rPr lang="en-US" sz="1200" dirty="0">
                <a:solidFill>
                  <a:schemeClr val="dk1"/>
                </a:solidFill>
              </a:rPr>
              <a:t> (from iPad), and </a:t>
            </a:r>
            <a:r>
              <a:rPr lang="en-US" sz="1200" b="1" dirty="0">
                <a:solidFill>
                  <a:schemeClr val="dk1"/>
                </a:solidFill>
              </a:rPr>
              <a:t>From Photo Library</a:t>
            </a:r>
          </a:p>
          <a:p>
            <a:pPr marL="0" lvl="0" indent="0" rtl="0">
              <a:spcBef>
                <a:spcPts val="700"/>
              </a:spcBef>
              <a:buClr>
                <a:schemeClr val="lt1"/>
              </a:buClr>
              <a:buSzPct val="209090"/>
              <a:buFont typeface="Questrial"/>
              <a:buNone/>
            </a:pPr>
            <a:r>
              <a:rPr lang="en-US" sz="1200" dirty="0">
                <a:solidFill>
                  <a:schemeClr val="dk1"/>
                </a:solidFill>
              </a:rPr>
              <a:t>3. When using </a:t>
            </a:r>
            <a:r>
              <a:rPr lang="en-US" sz="1200" b="1" dirty="0">
                <a:solidFill>
                  <a:schemeClr val="dk1"/>
                </a:solidFill>
              </a:rPr>
              <a:t>GoTalk Image Library</a:t>
            </a:r>
            <a:r>
              <a:rPr lang="en-US" sz="1200" dirty="0">
                <a:solidFill>
                  <a:schemeClr val="dk1"/>
                </a:solidFill>
              </a:rPr>
              <a:t> type scroll through the categories or type in the text field.</a:t>
            </a:r>
          </a:p>
          <a:p>
            <a:pPr marL="0" lvl="0" indent="0" rtl="0">
              <a:spcBef>
                <a:spcPts val="700"/>
              </a:spcBef>
              <a:buClr>
                <a:schemeClr val="lt1"/>
              </a:buClr>
              <a:buSzPct val="209090"/>
              <a:buFont typeface="Questrial"/>
              <a:buNone/>
            </a:pPr>
            <a:endParaRPr lang="en-US" sz="1200" dirty="0">
              <a:solidFill>
                <a:schemeClr val="dk1"/>
              </a:solidFill>
            </a:endParaRPr>
          </a:p>
          <a:p>
            <a:pPr marL="0" lvl="0" indent="0" rtl="0">
              <a:spcBef>
                <a:spcPts val="700"/>
              </a:spcBef>
              <a:buClr>
                <a:schemeClr val="lt1"/>
              </a:buClr>
              <a:buFont typeface="Questrial"/>
              <a:buNone/>
            </a:pPr>
            <a:r>
              <a:rPr lang="en-US" u="sng" dirty="0">
                <a:solidFill>
                  <a:schemeClr val="dk1"/>
                </a:solidFill>
              </a:rPr>
              <a:t>NOTE: FUN STUFF!  </a:t>
            </a:r>
            <a:r>
              <a:rPr lang="en-US" sz="1200" dirty="0">
                <a:solidFill>
                  <a:schemeClr val="dk1"/>
                </a:solidFill>
              </a:rPr>
              <a:t>Multiple images can be added in Message Location.</a:t>
            </a:r>
          </a:p>
          <a:p>
            <a:pPr marL="0" lvl="0" indent="0" rtl="0">
              <a:spcBef>
                <a:spcPts val="700"/>
              </a:spcBef>
              <a:buClr>
                <a:schemeClr val="lt1"/>
              </a:buClr>
              <a:buSzPct val="209090"/>
              <a:buFont typeface="Questrial"/>
              <a:buNone/>
            </a:pPr>
            <a:r>
              <a:rPr lang="en-US" sz="1200" dirty="0">
                <a:solidFill>
                  <a:schemeClr val="dk1"/>
                </a:solidFill>
              </a:rPr>
              <a:t>1. Pinch, stretch, fingers on the image to </a:t>
            </a:r>
            <a:r>
              <a:rPr lang="en-US" sz="1200" b="1" dirty="0">
                <a:solidFill>
                  <a:schemeClr val="dk1"/>
                </a:solidFill>
              </a:rPr>
              <a:t>enlarge, </a:t>
            </a:r>
            <a:r>
              <a:rPr lang="en-US" sz="1200" dirty="0">
                <a:solidFill>
                  <a:schemeClr val="dk1"/>
                </a:solidFill>
              </a:rPr>
              <a:t>and </a:t>
            </a:r>
            <a:r>
              <a:rPr lang="en-US" sz="1200" b="1" dirty="0">
                <a:solidFill>
                  <a:schemeClr val="dk1"/>
                </a:solidFill>
              </a:rPr>
              <a:t>reduce</a:t>
            </a:r>
            <a:r>
              <a:rPr lang="en-US" sz="1200" dirty="0">
                <a:solidFill>
                  <a:schemeClr val="dk1"/>
                </a:solidFill>
              </a:rPr>
              <a:t> its size</a:t>
            </a:r>
          </a:p>
          <a:p>
            <a:pPr marL="0" lvl="0" indent="0" rtl="0">
              <a:spcBef>
                <a:spcPts val="700"/>
              </a:spcBef>
              <a:buClr>
                <a:schemeClr val="lt1"/>
              </a:buClr>
              <a:buSzPct val="209090"/>
              <a:buFont typeface="Questrial"/>
              <a:buNone/>
            </a:pPr>
            <a:r>
              <a:rPr lang="en-US" sz="1200" dirty="0">
                <a:solidFill>
                  <a:schemeClr val="dk1"/>
                </a:solidFill>
              </a:rPr>
              <a:t>2. Twist fingers to </a:t>
            </a:r>
            <a:r>
              <a:rPr lang="en-US" sz="1200" b="1" dirty="0">
                <a:solidFill>
                  <a:schemeClr val="dk1"/>
                </a:solidFill>
              </a:rPr>
              <a:t>rotate an image</a:t>
            </a:r>
          </a:p>
          <a:p>
            <a:pPr marL="0" lvl="0" indent="0" rtl="0">
              <a:spcBef>
                <a:spcPts val="700"/>
              </a:spcBef>
              <a:buClr>
                <a:schemeClr val="lt1"/>
              </a:buClr>
              <a:buSzPct val="209090"/>
              <a:buFont typeface="Questrial"/>
              <a:buNone/>
            </a:pPr>
            <a:r>
              <a:rPr lang="en-US" sz="1200" dirty="0">
                <a:solidFill>
                  <a:schemeClr val="dk1"/>
                </a:solidFill>
              </a:rPr>
              <a:t>3. </a:t>
            </a:r>
            <a:r>
              <a:rPr lang="en-US" sz="1200" b="1" dirty="0">
                <a:solidFill>
                  <a:schemeClr val="dk1"/>
                </a:solidFill>
              </a:rPr>
              <a:t>Finger-drag</a:t>
            </a:r>
            <a:r>
              <a:rPr lang="en-US" sz="1200" dirty="0">
                <a:solidFill>
                  <a:schemeClr val="dk1"/>
                </a:solidFill>
              </a:rPr>
              <a:t> the image on the Message Location to relocate the image</a:t>
            </a:r>
          </a:p>
          <a:p>
            <a:pPr marL="0" lvl="0" indent="0" rtl="0">
              <a:spcBef>
                <a:spcPts val="700"/>
              </a:spcBef>
              <a:buClr>
                <a:schemeClr val="lt1"/>
              </a:buClr>
              <a:buSzPct val="209090"/>
              <a:buFont typeface="Questrial"/>
              <a:buNone/>
            </a:pPr>
            <a:r>
              <a:rPr lang="en-US" sz="1200" dirty="0">
                <a:solidFill>
                  <a:schemeClr val="dk1"/>
                </a:solidFill>
              </a:rPr>
              <a:t>4. Double-tap or hold down on the image to enter the </a:t>
            </a:r>
            <a:r>
              <a:rPr lang="en-US" sz="1200" b="1" dirty="0">
                <a:solidFill>
                  <a:schemeClr val="dk1"/>
                </a:solidFill>
              </a:rPr>
              <a:t>Edit Image</a:t>
            </a:r>
            <a:r>
              <a:rPr lang="en-US" sz="1200" dirty="0">
                <a:solidFill>
                  <a:schemeClr val="dk1"/>
                </a:solidFill>
              </a:rPr>
              <a:t> tab</a:t>
            </a:r>
          </a:p>
          <a:p>
            <a:pPr marL="0" lvl="0" indent="0" rtl="0">
              <a:spcBef>
                <a:spcPts val="700"/>
              </a:spcBef>
              <a:buClr>
                <a:schemeClr val="lt1"/>
              </a:buClr>
              <a:buSzPct val="209090"/>
              <a:buFont typeface="Questrial"/>
              <a:buNone/>
            </a:pPr>
            <a:r>
              <a:rPr lang="en-US" sz="1200" b="1" dirty="0">
                <a:solidFill>
                  <a:schemeClr val="dk1"/>
                </a:solidFill>
              </a:rPr>
              <a:t>Edit Image</a:t>
            </a:r>
            <a:r>
              <a:rPr lang="en-US" sz="1200" dirty="0">
                <a:solidFill>
                  <a:schemeClr val="dk1"/>
                </a:solidFill>
              </a:rPr>
              <a:t> settings </a:t>
            </a:r>
            <a:r>
              <a:rPr lang="en-US" sz="1200" b="1" dirty="0">
                <a:solidFill>
                  <a:schemeClr val="dk1"/>
                </a:solidFill>
              </a:rPr>
              <a:t>Crop</a:t>
            </a:r>
            <a:r>
              <a:rPr lang="en-US" sz="1200" dirty="0">
                <a:solidFill>
                  <a:schemeClr val="dk1"/>
                </a:solidFill>
              </a:rPr>
              <a:t>, or  </a:t>
            </a:r>
            <a:r>
              <a:rPr lang="en-US" sz="1200" b="1" dirty="0">
                <a:solidFill>
                  <a:schemeClr val="dk1"/>
                </a:solidFill>
              </a:rPr>
              <a:t>Delete</a:t>
            </a:r>
            <a:r>
              <a:rPr lang="en-US" b="1" dirty="0">
                <a:solidFill>
                  <a:schemeClr val="dk1"/>
                </a:solidFill>
              </a:rPr>
              <a:t> image, reposition an image, crop an image, bring to font, or save to Camera Roll. </a:t>
            </a:r>
            <a:r>
              <a:rPr lang="en-US" sz="1200" dirty="0">
                <a:solidFill>
                  <a:schemeClr val="dk1"/>
                </a:solidFill>
              </a:rPr>
              <a:t> Exit Edit Image tab by tapping anywhere on the screen outside the tab area.</a:t>
            </a:r>
          </a:p>
          <a:p>
            <a:pPr marL="12700" lvl="0" indent="0" rtl="0">
              <a:spcBef>
                <a:spcPts val="700"/>
              </a:spcBef>
              <a:buClr>
                <a:schemeClr val="accent1"/>
              </a:buClr>
              <a:buFont typeface="Questrial"/>
              <a:buNone/>
            </a:pPr>
            <a:endParaRPr lang="en-US" sz="1400" b="1" u="sng" dirty="0">
              <a:latin typeface="Questrial"/>
              <a:ea typeface="Questrial"/>
              <a:cs typeface="Questrial"/>
              <a:sym typeface="Questrial"/>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18</a:t>
            </a:fld>
            <a:endParaRPr lang="en-US" dirty="0"/>
          </a:p>
        </p:txBody>
      </p:sp>
    </p:spTree>
    <p:extLst>
      <p:ext uri="{BB962C8B-B14F-4D97-AF65-F5344CB8AC3E}">
        <p14:creationId xmlns:p14="http://schemas.microsoft.com/office/powerpoint/2010/main" val="2476714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buClr>
                <a:schemeClr val="dk1"/>
              </a:buClr>
              <a:buSzPct val="91666"/>
              <a:buFont typeface="Arial"/>
              <a:buNone/>
            </a:pPr>
            <a:r>
              <a:rPr lang="en-US" sz="1200" dirty="0">
                <a:solidFill>
                  <a:schemeClr val="dk1"/>
                </a:solidFill>
                <a:latin typeface="+mn-lt"/>
                <a:ea typeface="Calibri"/>
                <a:cs typeface="Calibri"/>
                <a:sym typeface="Calibri"/>
              </a:rPr>
              <a:t>Lets name the page “ Phone Chat” it will be the first page in our Book</a:t>
            </a:r>
          </a:p>
          <a:p>
            <a:pPr lvl="0" rtl="0">
              <a:spcBef>
                <a:spcPts val="0"/>
              </a:spcBef>
              <a:buClr>
                <a:schemeClr val="dk1"/>
              </a:buClr>
              <a:buSzPct val="91666"/>
              <a:buFont typeface="Arial"/>
              <a:buNone/>
            </a:pPr>
            <a:r>
              <a:rPr lang="en-US" sz="1200" dirty="0">
                <a:solidFill>
                  <a:schemeClr val="dk1"/>
                </a:solidFill>
                <a:latin typeface="+mn-lt"/>
                <a:ea typeface="Calibri"/>
                <a:cs typeface="Calibri"/>
                <a:sym typeface="Calibri"/>
              </a:rPr>
              <a:t>From the </a:t>
            </a:r>
            <a:r>
              <a:rPr lang="en-US" sz="1200" u="sng" dirty="0">
                <a:solidFill>
                  <a:schemeClr val="dk1"/>
                </a:solidFill>
                <a:latin typeface="+mn-lt"/>
                <a:ea typeface="Calibri"/>
                <a:cs typeface="Calibri"/>
                <a:sym typeface="Calibri"/>
              </a:rPr>
              <a:t>CTEC GoTalk Now Quick Reference guide</a:t>
            </a:r>
            <a:r>
              <a:rPr lang="en-US" sz="1200" dirty="0">
                <a:solidFill>
                  <a:schemeClr val="dk1"/>
                </a:solidFill>
                <a:latin typeface="+mn-lt"/>
                <a:ea typeface="Calibri"/>
                <a:cs typeface="Calibri"/>
                <a:sym typeface="Calibri"/>
              </a:rPr>
              <a:t> let’s follow these steps</a:t>
            </a:r>
          </a:p>
          <a:p>
            <a:pPr lvl="0" rtl="0">
              <a:spcBef>
                <a:spcPts val="0"/>
              </a:spcBef>
              <a:buClr>
                <a:schemeClr val="dk1"/>
              </a:buClr>
              <a:buSzPct val="91666"/>
              <a:buFont typeface="Arial"/>
              <a:buNone/>
            </a:pPr>
            <a:endParaRPr lang="en-US" sz="1200" u="sng" dirty="0">
              <a:solidFill>
                <a:schemeClr val="dk1"/>
              </a:solidFill>
              <a:latin typeface="+mn-lt"/>
              <a:ea typeface="Calibri"/>
              <a:cs typeface="Calibri"/>
              <a:sym typeface="Calibri"/>
            </a:endParaRPr>
          </a:p>
          <a:p>
            <a:pPr lvl="0" rtl="0">
              <a:spcBef>
                <a:spcPts val="0"/>
              </a:spcBef>
              <a:buClr>
                <a:schemeClr val="dk1"/>
              </a:buClr>
              <a:buSzPct val="91666"/>
              <a:buFont typeface="Arial"/>
              <a:buNone/>
            </a:pPr>
            <a:r>
              <a:rPr lang="en-US" sz="1200" u="sng" dirty="0">
                <a:solidFill>
                  <a:schemeClr val="dk1"/>
                </a:solidFill>
                <a:latin typeface="+mn-lt"/>
                <a:ea typeface="Calibri"/>
                <a:cs typeface="Calibri"/>
                <a:sym typeface="Calibri"/>
              </a:rPr>
              <a:t>Adding a Page Label / Image</a:t>
            </a:r>
          </a:p>
          <a:p>
            <a:pPr lvl="0" rtl="0">
              <a:spcBef>
                <a:spcPts val="0"/>
              </a:spcBef>
              <a:buClr>
                <a:schemeClr val="dk1"/>
              </a:buClr>
              <a:buSzPct val="91666"/>
              <a:buFont typeface="Arial"/>
              <a:buNone/>
            </a:pPr>
            <a:r>
              <a:rPr lang="en-US" sz="1200" dirty="0">
                <a:solidFill>
                  <a:schemeClr val="dk1"/>
                </a:solidFill>
                <a:latin typeface="+mn-lt"/>
                <a:ea typeface="Calibri"/>
                <a:cs typeface="Calibri"/>
                <a:sym typeface="Calibri"/>
              </a:rPr>
              <a:t>A </a:t>
            </a:r>
            <a:r>
              <a:rPr lang="en-US" sz="1200" b="1" dirty="0">
                <a:solidFill>
                  <a:schemeClr val="dk1"/>
                </a:solidFill>
                <a:latin typeface="+mn-lt"/>
                <a:ea typeface="Calibri"/>
                <a:cs typeface="Calibri"/>
                <a:sym typeface="Calibri"/>
              </a:rPr>
              <a:t>Page Label</a:t>
            </a:r>
            <a:r>
              <a:rPr lang="en-US" sz="1200" dirty="0">
                <a:solidFill>
                  <a:schemeClr val="dk1"/>
                </a:solidFill>
                <a:latin typeface="+mn-lt"/>
                <a:ea typeface="Calibri"/>
                <a:cs typeface="Calibri"/>
                <a:sym typeface="Calibri"/>
              </a:rPr>
              <a:t> appears at the bottom of the Communication Page. By default a page number is assigned. Assign </a:t>
            </a:r>
            <a:r>
              <a:rPr lang="en-US" sz="1200" b="1" dirty="0">
                <a:solidFill>
                  <a:schemeClr val="dk1"/>
                </a:solidFill>
                <a:latin typeface="+mn-lt"/>
                <a:ea typeface="Calibri"/>
                <a:cs typeface="Calibri"/>
                <a:sym typeface="Calibri"/>
              </a:rPr>
              <a:t>Page Labels </a:t>
            </a:r>
            <a:r>
              <a:rPr lang="en-US" sz="1200" dirty="0">
                <a:solidFill>
                  <a:schemeClr val="dk1"/>
                </a:solidFill>
                <a:latin typeface="+mn-lt"/>
                <a:ea typeface="Calibri"/>
                <a:cs typeface="Calibri"/>
                <a:sym typeface="Calibri"/>
              </a:rPr>
              <a:t>to all pages to easily identify pages when creating an </a:t>
            </a:r>
            <a:r>
              <a:rPr lang="en-US" sz="1200" b="1" dirty="0">
                <a:solidFill>
                  <a:schemeClr val="dk1"/>
                </a:solidFill>
                <a:latin typeface="+mn-lt"/>
                <a:ea typeface="Calibri"/>
                <a:cs typeface="Calibri"/>
                <a:sym typeface="Calibri"/>
              </a:rPr>
              <a:t>Action: Jump</a:t>
            </a:r>
            <a:r>
              <a:rPr lang="en-US" sz="1200" dirty="0">
                <a:solidFill>
                  <a:schemeClr val="dk1"/>
                </a:solidFill>
                <a:latin typeface="+mn-lt"/>
                <a:ea typeface="Calibri"/>
                <a:cs typeface="Calibri"/>
                <a:sym typeface="Calibri"/>
              </a:rPr>
              <a:t>.</a:t>
            </a:r>
          </a:p>
          <a:p>
            <a:pPr lvl="0" rtl="0">
              <a:spcBef>
                <a:spcPts val="0"/>
              </a:spcBef>
              <a:buClr>
                <a:schemeClr val="dk1"/>
              </a:buClr>
              <a:buSzPct val="91666"/>
              <a:buFont typeface="Arial"/>
              <a:buNone/>
            </a:pPr>
            <a:r>
              <a:rPr lang="en-US" sz="1200" dirty="0">
                <a:solidFill>
                  <a:schemeClr val="dk1"/>
                </a:solidFill>
                <a:latin typeface="+mn-lt"/>
                <a:ea typeface="Calibri"/>
                <a:cs typeface="Calibri"/>
                <a:sym typeface="Calibri"/>
              </a:rPr>
              <a:t>1. Tap the </a:t>
            </a:r>
            <a:r>
              <a:rPr lang="en-US" sz="1200" b="1" dirty="0">
                <a:solidFill>
                  <a:schemeClr val="dk1"/>
                </a:solidFill>
                <a:latin typeface="+mn-lt"/>
                <a:ea typeface="Calibri"/>
                <a:cs typeface="Calibri"/>
                <a:sym typeface="Calibri"/>
              </a:rPr>
              <a:t>label area</a:t>
            </a:r>
            <a:r>
              <a:rPr lang="en-US" sz="1200" dirty="0">
                <a:solidFill>
                  <a:schemeClr val="dk1"/>
                </a:solidFill>
                <a:latin typeface="+mn-lt"/>
                <a:ea typeface="Calibri"/>
                <a:cs typeface="Calibri"/>
                <a:sym typeface="Calibri"/>
              </a:rPr>
              <a:t> of the editing screen </a:t>
            </a:r>
          </a:p>
          <a:p>
            <a:pPr lvl="0" rtl="0">
              <a:spcBef>
                <a:spcPts val="0"/>
              </a:spcBef>
              <a:buClr>
                <a:schemeClr val="dk1"/>
              </a:buClr>
              <a:buSzPct val="91666"/>
              <a:buFont typeface="Arial"/>
              <a:buNone/>
            </a:pPr>
            <a:r>
              <a:rPr lang="en-US" sz="1200" dirty="0">
                <a:solidFill>
                  <a:schemeClr val="dk1"/>
                </a:solidFill>
                <a:latin typeface="+mn-lt"/>
                <a:ea typeface="Calibri"/>
                <a:cs typeface="Calibri"/>
                <a:sym typeface="Calibri"/>
              </a:rPr>
              <a:t>2. Type the </a:t>
            </a:r>
            <a:r>
              <a:rPr lang="en-US" sz="1200" b="1" dirty="0">
                <a:solidFill>
                  <a:schemeClr val="dk1"/>
                </a:solidFill>
                <a:latin typeface="+mn-lt"/>
                <a:ea typeface="Calibri"/>
                <a:cs typeface="Calibri"/>
                <a:sym typeface="Calibri"/>
              </a:rPr>
              <a:t>title</a:t>
            </a:r>
            <a:r>
              <a:rPr lang="en-US" sz="1200" dirty="0">
                <a:solidFill>
                  <a:schemeClr val="dk1"/>
                </a:solidFill>
                <a:latin typeface="+mn-lt"/>
                <a:ea typeface="Calibri"/>
                <a:cs typeface="Calibri"/>
                <a:sym typeface="Calibri"/>
              </a:rPr>
              <a:t> in the text entry field</a:t>
            </a:r>
          </a:p>
          <a:p>
            <a:pPr lvl="0" rtl="0">
              <a:spcBef>
                <a:spcPts val="0"/>
              </a:spcBef>
              <a:buClr>
                <a:schemeClr val="dk1"/>
              </a:buClr>
              <a:buSzPct val="91666"/>
              <a:buFont typeface="Arial"/>
              <a:buNone/>
            </a:pPr>
            <a:r>
              <a:rPr lang="en-US" sz="1200" dirty="0">
                <a:solidFill>
                  <a:schemeClr val="dk1"/>
                </a:solidFill>
                <a:latin typeface="+mn-lt"/>
                <a:ea typeface="Calibri"/>
                <a:cs typeface="Calibri"/>
                <a:sym typeface="Calibri"/>
              </a:rPr>
              <a:t>3. Tap </a:t>
            </a:r>
            <a:r>
              <a:rPr lang="en-US" sz="1200" b="1" dirty="0">
                <a:solidFill>
                  <a:schemeClr val="dk1"/>
                </a:solidFill>
                <a:latin typeface="+mn-lt"/>
                <a:ea typeface="Calibri"/>
                <a:cs typeface="Calibri"/>
                <a:sym typeface="Calibri"/>
              </a:rPr>
              <a:t>Set Font</a:t>
            </a:r>
            <a:r>
              <a:rPr lang="en-US" sz="1200" dirty="0">
                <a:solidFill>
                  <a:schemeClr val="dk1"/>
                </a:solidFill>
                <a:latin typeface="+mn-lt"/>
                <a:ea typeface="Calibri"/>
                <a:cs typeface="Calibri"/>
                <a:sym typeface="Calibri"/>
              </a:rPr>
              <a:t> to edit text size.</a:t>
            </a:r>
          </a:p>
          <a:p>
            <a:pPr lvl="0" rtl="0">
              <a:spcBef>
                <a:spcPts val="0"/>
              </a:spcBef>
              <a:buClr>
                <a:schemeClr val="dk1"/>
              </a:buClr>
              <a:buSzPct val="91666"/>
              <a:buFont typeface="Arial"/>
              <a:buNone/>
            </a:pPr>
            <a:r>
              <a:rPr lang="en-US" sz="1200" dirty="0">
                <a:solidFill>
                  <a:schemeClr val="dk1"/>
                </a:solidFill>
                <a:latin typeface="+mn-lt"/>
                <a:ea typeface="Calibri"/>
                <a:cs typeface="Calibri"/>
                <a:sym typeface="Calibri"/>
              </a:rPr>
              <a:t>4. Let’s hold off on adding images for now :)  select </a:t>
            </a:r>
            <a:r>
              <a:rPr lang="en-US" sz="1200" b="1" dirty="0">
                <a:solidFill>
                  <a:schemeClr val="dk1"/>
                </a:solidFill>
                <a:latin typeface="+mn-lt"/>
                <a:ea typeface="Calibri"/>
                <a:cs typeface="Calibri"/>
                <a:sym typeface="Calibri"/>
              </a:rPr>
              <a:t>DONE</a:t>
            </a:r>
          </a:p>
          <a:p>
            <a:pPr lvl="0" rtl="0">
              <a:spcBef>
                <a:spcPts val="0"/>
              </a:spcBef>
              <a:buClr>
                <a:schemeClr val="dk1"/>
              </a:buClr>
              <a:buSzPct val="91666"/>
              <a:buFont typeface="Arial"/>
              <a:buNone/>
            </a:pPr>
            <a:endParaRPr lang="en-US" sz="1200" b="1"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en-US" sz="1200" kern="1200" dirty="0">
                <a:solidFill>
                  <a:schemeClr val="tx1"/>
                </a:solidFill>
                <a:effectLst/>
                <a:latin typeface="+mn-lt"/>
                <a:ea typeface="+mn-ea"/>
                <a:cs typeface="+mn-cs"/>
              </a:rPr>
              <a:t>Page icons function as a visual aid for memory, help a person who may have difficulty reading words, enhance meaning for words, and allow for personal expression.</a:t>
            </a:r>
          </a:p>
          <a:p>
            <a:pPr lvl="0" rtl="0">
              <a:spcBef>
                <a:spcPts val="0"/>
              </a:spcBef>
              <a:buClr>
                <a:schemeClr val="dk1"/>
              </a:buClr>
              <a:buSzPct val="91666"/>
              <a:buFont typeface="Arial"/>
              <a:buNone/>
            </a:pPr>
            <a:endParaRPr lang="en-US" sz="1200" b="1" dirty="0">
              <a:solidFill>
                <a:schemeClr val="dk1"/>
              </a:solidFill>
              <a:latin typeface="+mn-lt"/>
              <a:ea typeface="Calibri"/>
              <a:cs typeface="Calibri"/>
              <a:sym typeface="Calibri"/>
            </a:endParaRPr>
          </a:p>
          <a:p>
            <a:r>
              <a:rPr lang="en-US" sz="1200" u="sng" kern="1200" dirty="0">
                <a:solidFill>
                  <a:schemeClr val="tx1"/>
                </a:solidFill>
                <a:effectLst/>
                <a:latin typeface="+mn-lt"/>
                <a:ea typeface="+mn-ea"/>
                <a:cs typeface="+mn-cs"/>
              </a:rPr>
              <a:t>Adding a Page Label / Image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Page Label</a:t>
            </a:r>
            <a:r>
              <a:rPr lang="en-US" sz="1200" kern="1200" dirty="0">
                <a:solidFill>
                  <a:schemeClr val="tx1"/>
                </a:solidFill>
                <a:effectLst/>
                <a:latin typeface="+mn-lt"/>
                <a:ea typeface="+mn-ea"/>
                <a:cs typeface="+mn-cs"/>
              </a:rPr>
              <a:t> appears at the bottom of the Communication Page. By default a page number is assigned. Assign </a:t>
            </a:r>
            <a:r>
              <a:rPr lang="en-US" sz="1200" b="1" kern="1200" dirty="0">
                <a:solidFill>
                  <a:schemeClr val="tx1"/>
                </a:solidFill>
                <a:effectLst/>
                <a:latin typeface="+mn-lt"/>
                <a:ea typeface="+mn-ea"/>
                <a:cs typeface="+mn-cs"/>
              </a:rPr>
              <a:t>Page Labels </a:t>
            </a:r>
            <a:r>
              <a:rPr lang="en-US" sz="1200" kern="1200" dirty="0">
                <a:solidFill>
                  <a:schemeClr val="tx1"/>
                </a:solidFill>
                <a:effectLst/>
                <a:latin typeface="+mn-lt"/>
                <a:ea typeface="+mn-ea"/>
                <a:cs typeface="+mn-cs"/>
              </a:rPr>
              <a:t>to all pages to easily identify pages when creating an </a:t>
            </a:r>
            <a:r>
              <a:rPr lang="en-US" sz="1200" b="1" kern="1200" dirty="0">
                <a:solidFill>
                  <a:schemeClr val="tx1"/>
                </a:solidFill>
                <a:effectLst/>
                <a:latin typeface="+mn-lt"/>
                <a:ea typeface="+mn-ea"/>
                <a:cs typeface="+mn-cs"/>
              </a:rPr>
              <a:t>Action: Jump</a:t>
            </a:r>
            <a:r>
              <a:rPr lang="en-US" sz="1200" kern="1200" dirty="0">
                <a:solidFill>
                  <a:schemeClr val="tx1"/>
                </a:solidFill>
                <a:effectLst/>
                <a:latin typeface="+mn-lt"/>
                <a:ea typeface="+mn-ea"/>
                <a:cs typeface="+mn-cs"/>
              </a:rPr>
              <a:t>.</a:t>
            </a:r>
          </a:p>
          <a:p>
            <a:pPr marL="228600" indent="-228600">
              <a:buAutoNum type="arabicPeriod"/>
            </a:pPr>
            <a:r>
              <a:rPr lang="en-US" sz="1200" kern="1200" dirty="0">
                <a:solidFill>
                  <a:schemeClr val="tx1"/>
                </a:solidFill>
                <a:effectLst/>
                <a:latin typeface="+mn-lt"/>
                <a:ea typeface="+mn-ea"/>
                <a:cs typeface="+mn-cs"/>
              </a:rPr>
              <a:t>Tap the </a:t>
            </a:r>
            <a:r>
              <a:rPr lang="en-US" sz="1200" b="1" kern="1200" dirty="0">
                <a:solidFill>
                  <a:schemeClr val="tx1"/>
                </a:solidFill>
                <a:effectLst/>
                <a:latin typeface="+mn-lt"/>
                <a:ea typeface="+mn-ea"/>
                <a:cs typeface="+mn-cs"/>
              </a:rPr>
              <a:t>label area</a:t>
            </a:r>
            <a:r>
              <a:rPr lang="en-US" sz="1200" kern="1200" dirty="0">
                <a:solidFill>
                  <a:schemeClr val="tx1"/>
                </a:solidFill>
                <a:effectLst/>
                <a:latin typeface="+mn-lt"/>
                <a:ea typeface="+mn-ea"/>
                <a:cs typeface="+mn-cs"/>
              </a:rPr>
              <a:t> of the editing screen </a:t>
            </a:r>
          </a:p>
          <a:p>
            <a:pPr marL="228600" indent="-228600">
              <a:buAutoNum type="arabicPeriod"/>
            </a:pPr>
            <a:r>
              <a:rPr lang="en-US" sz="1200" kern="1200" dirty="0">
                <a:solidFill>
                  <a:schemeClr val="tx1"/>
                </a:solidFill>
                <a:effectLst/>
                <a:latin typeface="+mn-lt"/>
                <a:ea typeface="+mn-ea"/>
                <a:cs typeface="+mn-cs"/>
              </a:rPr>
              <a:t>Type the </a:t>
            </a:r>
            <a:r>
              <a:rPr lang="en-US" sz="1200" b="1" kern="1200" dirty="0">
                <a:solidFill>
                  <a:schemeClr val="tx1"/>
                </a:solidFill>
                <a:effectLst/>
                <a:latin typeface="+mn-lt"/>
                <a:ea typeface="+mn-ea"/>
                <a:cs typeface="+mn-cs"/>
              </a:rPr>
              <a:t>title</a:t>
            </a:r>
            <a:r>
              <a:rPr lang="en-US" sz="1200" kern="1200" dirty="0">
                <a:solidFill>
                  <a:schemeClr val="tx1"/>
                </a:solidFill>
                <a:effectLst/>
                <a:latin typeface="+mn-lt"/>
                <a:ea typeface="+mn-ea"/>
                <a:cs typeface="+mn-cs"/>
              </a:rPr>
              <a:t> in the text entry field</a:t>
            </a:r>
          </a:p>
          <a:p>
            <a:pPr marL="228600" indent="-228600">
              <a:buAutoNum type="arabicPeriod"/>
            </a:pPr>
            <a:r>
              <a:rPr lang="en-US" sz="1200" kern="1200" dirty="0">
                <a:solidFill>
                  <a:schemeClr val="tx1"/>
                </a:solidFill>
                <a:effectLst/>
                <a:latin typeface="+mn-lt"/>
                <a:ea typeface="+mn-ea"/>
                <a:cs typeface="+mn-cs"/>
              </a:rPr>
              <a:t>Tap </a:t>
            </a:r>
            <a:r>
              <a:rPr lang="en-US" sz="1200" b="1" kern="1200" dirty="0">
                <a:solidFill>
                  <a:schemeClr val="tx1"/>
                </a:solidFill>
                <a:effectLst/>
                <a:latin typeface="+mn-lt"/>
                <a:ea typeface="+mn-ea"/>
                <a:cs typeface="+mn-cs"/>
              </a:rPr>
              <a:t>Set Font</a:t>
            </a:r>
            <a:r>
              <a:rPr lang="en-US" sz="1200" kern="1200" dirty="0">
                <a:solidFill>
                  <a:schemeClr val="tx1"/>
                </a:solidFill>
                <a:effectLst/>
                <a:latin typeface="+mn-lt"/>
                <a:ea typeface="+mn-ea"/>
                <a:cs typeface="+mn-cs"/>
              </a:rPr>
              <a:t> to edit text size.</a:t>
            </a:r>
          </a:p>
          <a:p>
            <a:pPr marL="228600" indent="-228600">
              <a:buAutoNum type="arabicPeriod"/>
            </a:pPr>
            <a:r>
              <a:rPr lang="en-US" sz="1200" kern="1200" dirty="0">
                <a:solidFill>
                  <a:schemeClr val="tx1"/>
                </a:solidFill>
                <a:effectLst/>
                <a:latin typeface="+mn-lt"/>
                <a:ea typeface="+mn-ea"/>
                <a:cs typeface="+mn-cs"/>
              </a:rPr>
              <a:t>Select </a:t>
            </a:r>
            <a:r>
              <a:rPr lang="en-US" sz="1200" b="1" kern="1200" dirty="0">
                <a:solidFill>
                  <a:schemeClr val="tx1"/>
                </a:solidFill>
                <a:effectLst/>
                <a:latin typeface="+mn-lt"/>
                <a:ea typeface="+mn-ea"/>
                <a:cs typeface="+mn-cs"/>
              </a:rPr>
              <a:t>Add Image</a:t>
            </a:r>
            <a:r>
              <a:rPr lang="en-US" sz="1200" kern="1200" dirty="0">
                <a:solidFill>
                  <a:schemeClr val="tx1"/>
                </a:solidFill>
                <a:effectLst/>
                <a:latin typeface="+mn-lt"/>
                <a:ea typeface="+mn-ea"/>
                <a:cs typeface="+mn-cs"/>
              </a:rPr>
              <a:t> to place an image by the page title. </a:t>
            </a:r>
          </a:p>
          <a:p>
            <a:pPr marL="228600" indent="-228600">
              <a:buAutoNum type="arabicPeriod"/>
            </a:pPr>
            <a:r>
              <a:rPr lang="en-US" sz="1200" kern="1200" dirty="0">
                <a:solidFill>
                  <a:schemeClr val="tx1"/>
                </a:solidFill>
                <a:effectLst/>
                <a:latin typeface="+mn-lt"/>
                <a:ea typeface="+mn-ea"/>
                <a:cs typeface="+mn-cs"/>
              </a:rPr>
              <a:t>Choose on of the four image source options: </a:t>
            </a:r>
            <a:r>
              <a:rPr lang="en-US" sz="1200" b="1" kern="1200" dirty="0">
                <a:solidFill>
                  <a:schemeClr val="tx1"/>
                </a:solidFill>
                <a:effectLst/>
                <a:latin typeface="+mn-lt"/>
                <a:ea typeface="+mn-ea"/>
                <a:cs typeface="+mn-cs"/>
              </a:rPr>
              <a:t>GoTalk Image Library, Internet Search, Take Photo, From Photo Library</a:t>
            </a:r>
            <a:r>
              <a:rPr lang="en-US" sz="1200" kern="1200" dirty="0">
                <a:solidFill>
                  <a:schemeClr val="tx1"/>
                </a:solidFill>
                <a:effectLst/>
                <a:latin typeface="+mn-lt"/>
                <a:ea typeface="+mn-ea"/>
                <a:cs typeface="+mn-cs"/>
              </a:rPr>
              <a:t>.</a:t>
            </a:r>
          </a:p>
          <a:p>
            <a:pPr lvl="0" rtl="0">
              <a:spcBef>
                <a:spcPts val="0"/>
              </a:spcBef>
              <a:buClr>
                <a:schemeClr val="dk1"/>
              </a:buClr>
              <a:buSzPct val="91666"/>
              <a:buFont typeface="Arial"/>
              <a:buNone/>
            </a:pPr>
            <a:r>
              <a:rPr lang="en-US" sz="1200" b="1" dirty="0">
                <a:solidFill>
                  <a:schemeClr val="dk1"/>
                </a:solidFill>
                <a:latin typeface="+mn-lt"/>
                <a:ea typeface="Calibri"/>
                <a:cs typeface="Calibri"/>
                <a:sym typeface="Calibri"/>
              </a:rPr>
              <a:t>‘</a:t>
            </a:r>
          </a:p>
        </p:txBody>
      </p:sp>
      <p:sp>
        <p:nvSpPr>
          <p:cNvPr id="4" name="Slide Number Placeholder 3"/>
          <p:cNvSpPr>
            <a:spLocks noGrp="1"/>
          </p:cNvSpPr>
          <p:nvPr>
            <p:ph type="sldNum" sz="quarter" idx="10"/>
          </p:nvPr>
        </p:nvSpPr>
        <p:spPr/>
        <p:txBody>
          <a:bodyPr/>
          <a:lstStyle/>
          <a:p>
            <a:fld id="{D8900C81-D389-4587-A3AF-71F7AA7579A1}" type="slidenum">
              <a:rPr lang="en-US" smtClean="0"/>
              <a:t>19</a:t>
            </a:fld>
            <a:endParaRPr lang="en-US" dirty="0"/>
          </a:p>
        </p:txBody>
      </p:sp>
    </p:spTree>
    <p:extLst>
      <p:ext uri="{BB962C8B-B14F-4D97-AF65-F5344CB8AC3E}">
        <p14:creationId xmlns:p14="http://schemas.microsoft.com/office/powerpoint/2010/main" val="385814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a:t>
            </a:fld>
            <a:endParaRPr lang="en-US" dirty="0"/>
          </a:p>
        </p:txBody>
      </p:sp>
    </p:spTree>
    <p:extLst>
      <p:ext uri="{BB962C8B-B14F-4D97-AF65-F5344CB8AC3E}">
        <p14:creationId xmlns:p14="http://schemas.microsoft.com/office/powerpoint/2010/main" val="3903988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endParaRPr lang="en-US" sz="1200" b="0" dirty="0">
              <a:solidFill>
                <a:schemeClr val="dk1"/>
              </a:solidFill>
              <a:latin typeface="+mn-lt"/>
              <a:ea typeface="Calibri"/>
              <a:cs typeface="Calibri"/>
              <a:sym typeface="Calibri"/>
            </a:endParaRPr>
          </a:p>
          <a:p>
            <a:pPr lvl="0" rtl="0">
              <a:spcBef>
                <a:spcPts val="700"/>
              </a:spcBef>
              <a:buNone/>
            </a:pPr>
            <a:r>
              <a:rPr lang="en-US" sz="1200" dirty="0">
                <a:solidFill>
                  <a:schemeClr val="dk1"/>
                </a:solidFill>
                <a:latin typeface="+mn-lt"/>
                <a:ea typeface="Calibri"/>
                <a:cs typeface="Calibri"/>
                <a:sym typeface="Calibri"/>
              </a:rPr>
              <a:t>If you don’t change anything on the actions menu the button will simply read the label.</a:t>
            </a:r>
          </a:p>
          <a:p>
            <a:pPr lvl="0" rtl="0">
              <a:spcBef>
                <a:spcPts val="700"/>
              </a:spcBef>
              <a:buNone/>
            </a:pPr>
            <a:r>
              <a:rPr lang="en-US" sz="1200" dirty="0">
                <a:solidFill>
                  <a:schemeClr val="dk1"/>
                </a:solidFill>
                <a:latin typeface="+mn-lt"/>
                <a:ea typeface="Calibri"/>
                <a:cs typeface="Calibri"/>
                <a:sym typeface="Calibri"/>
              </a:rPr>
              <a:t>There are a lot of things you can do when button is selected. </a:t>
            </a:r>
          </a:p>
          <a:p>
            <a:pPr lvl="0" rtl="0">
              <a:spcBef>
                <a:spcPts val="700"/>
              </a:spcBef>
              <a:buClr>
                <a:schemeClr val="dk1"/>
              </a:buClr>
              <a:buSzPct val="91666"/>
              <a:buFont typeface="Arial"/>
              <a:buNone/>
            </a:pPr>
            <a:r>
              <a:rPr lang="en-US" sz="1200" b="1" u="sng" dirty="0">
                <a:solidFill>
                  <a:schemeClr val="dk1"/>
                </a:solidFill>
                <a:latin typeface="+mn-lt"/>
                <a:ea typeface="Calibri"/>
                <a:cs typeface="Calibri"/>
                <a:sym typeface="Calibri"/>
              </a:rPr>
              <a:t>Adding Actions to a Message Location</a:t>
            </a:r>
          </a:p>
          <a:p>
            <a:pPr lvl="0" rtl="0">
              <a:spcBef>
                <a:spcPts val="700"/>
              </a:spcBef>
              <a:buClr>
                <a:schemeClr val="dk1"/>
              </a:buClr>
              <a:buSzPct val="91666"/>
              <a:buFont typeface="Arial"/>
              <a:buNone/>
            </a:pPr>
            <a:r>
              <a:rPr lang="en-US" sz="1200" dirty="0">
                <a:solidFill>
                  <a:schemeClr val="dk1"/>
                </a:solidFill>
                <a:latin typeface="+mn-lt"/>
                <a:ea typeface="Calibri"/>
                <a:cs typeface="Calibri"/>
                <a:sym typeface="Calibri"/>
              </a:rPr>
              <a:t>Use the </a:t>
            </a:r>
            <a:r>
              <a:rPr lang="en-US" sz="1200" b="1" dirty="0">
                <a:solidFill>
                  <a:schemeClr val="dk1"/>
                </a:solidFill>
                <a:latin typeface="+mn-lt"/>
                <a:ea typeface="Calibri"/>
                <a:cs typeface="Calibri"/>
                <a:sym typeface="Calibri"/>
              </a:rPr>
              <a:t>Action</a:t>
            </a:r>
            <a:r>
              <a:rPr lang="en-US" sz="1200" dirty="0">
                <a:solidFill>
                  <a:schemeClr val="dk1"/>
                </a:solidFill>
                <a:latin typeface="+mn-lt"/>
                <a:ea typeface="Calibri"/>
                <a:cs typeface="Calibri"/>
                <a:sym typeface="Calibri"/>
              </a:rPr>
              <a:t> button in the top left corner of the screen to add media to a Message Location. Options are to add Recorded Audio, Text-to-Speech, Jump to Page, Media Player, Video, URL.</a:t>
            </a:r>
          </a:p>
          <a:p>
            <a:pPr lvl="0" rtl="0">
              <a:spcBef>
                <a:spcPts val="700"/>
              </a:spcBef>
              <a:buClr>
                <a:schemeClr val="dk1"/>
              </a:buClr>
              <a:buSzPct val="91666"/>
              <a:buFont typeface="Arial"/>
              <a:buNone/>
            </a:pPr>
            <a:r>
              <a:rPr lang="en-US" sz="1200" dirty="0">
                <a:solidFill>
                  <a:schemeClr val="dk1"/>
                </a:solidFill>
                <a:latin typeface="+mn-lt"/>
                <a:ea typeface="Calibri"/>
                <a:cs typeface="Calibri"/>
                <a:sym typeface="Calibri"/>
              </a:rPr>
              <a:t>1. Add </a:t>
            </a:r>
            <a:r>
              <a:rPr lang="en-US" sz="1200" b="1" dirty="0">
                <a:solidFill>
                  <a:schemeClr val="dk1"/>
                </a:solidFill>
                <a:latin typeface="+mn-lt"/>
                <a:ea typeface="Calibri"/>
                <a:cs typeface="Calibri"/>
                <a:sym typeface="Calibri"/>
              </a:rPr>
              <a:t>Recorded Audio</a:t>
            </a:r>
            <a:r>
              <a:rPr lang="en-US" sz="1200" dirty="0">
                <a:solidFill>
                  <a:schemeClr val="dk1"/>
                </a:solidFill>
                <a:latin typeface="+mn-lt"/>
                <a:ea typeface="Calibri"/>
                <a:cs typeface="Calibri"/>
                <a:sym typeface="Calibri"/>
              </a:rPr>
              <a:t> by pressing </a:t>
            </a:r>
            <a:r>
              <a:rPr lang="en-US" sz="1200" b="1" dirty="0">
                <a:solidFill>
                  <a:schemeClr val="dk1"/>
                </a:solidFill>
                <a:latin typeface="+mn-lt"/>
                <a:ea typeface="Calibri"/>
                <a:cs typeface="Calibri"/>
                <a:sym typeface="Calibri"/>
              </a:rPr>
              <a:t>Recorded Audio</a:t>
            </a:r>
            <a:r>
              <a:rPr lang="en-US" sz="1200" dirty="0">
                <a:solidFill>
                  <a:schemeClr val="dk1"/>
                </a:solidFill>
                <a:latin typeface="+mn-lt"/>
                <a:ea typeface="Calibri"/>
                <a:cs typeface="Calibri"/>
                <a:sym typeface="Calibri"/>
              </a:rPr>
              <a:t>, </a:t>
            </a:r>
            <a:r>
              <a:rPr lang="en-US" sz="1200" b="1" dirty="0">
                <a:solidFill>
                  <a:schemeClr val="dk1"/>
                </a:solidFill>
                <a:latin typeface="+mn-lt"/>
                <a:ea typeface="Calibri"/>
                <a:cs typeface="Calibri"/>
                <a:sym typeface="Calibri"/>
              </a:rPr>
              <a:t>Start Recording</a:t>
            </a:r>
            <a:r>
              <a:rPr lang="en-US" sz="1200" dirty="0">
                <a:solidFill>
                  <a:schemeClr val="dk1"/>
                </a:solidFill>
                <a:latin typeface="+mn-lt"/>
                <a:ea typeface="Calibri"/>
                <a:cs typeface="Calibri"/>
                <a:sym typeface="Calibri"/>
              </a:rPr>
              <a:t>, </a:t>
            </a:r>
            <a:r>
              <a:rPr lang="en-US" sz="1200" b="1" dirty="0">
                <a:solidFill>
                  <a:schemeClr val="dk1"/>
                </a:solidFill>
                <a:latin typeface="+mn-lt"/>
                <a:ea typeface="Calibri"/>
                <a:cs typeface="Calibri"/>
                <a:sym typeface="Calibri"/>
              </a:rPr>
              <a:t>Stop Recording, </a:t>
            </a:r>
            <a:r>
              <a:rPr lang="en-US" sz="1200" dirty="0">
                <a:solidFill>
                  <a:schemeClr val="dk1"/>
                </a:solidFill>
                <a:latin typeface="+mn-lt"/>
                <a:ea typeface="Calibri"/>
                <a:cs typeface="Calibri"/>
                <a:sym typeface="Calibri"/>
              </a:rPr>
              <a:t>then tap anywhere outside the Action tab.</a:t>
            </a:r>
          </a:p>
          <a:p>
            <a:pPr lvl="0" rtl="0">
              <a:spcBef>
                <a:spcPts val="700"/>
              </a:spcBef>
              <a:buClr>
                <a:schemeClr val="dk1"/>
              </a:buClr>
              <a:buSzPct val="91666"/>
              <a:buFont typeface="Arial"/>
              <a:buNone/>
            </a:pPr>
            <a:r>
              <a:rPr lang="en-US" sz="1200" dirty="0">
                <a:solidFill>
                  <a:schemeClr val="dk1"/>
                </a:solidFill>
                <a:latin typeface="+mn-lt"/>
                <a:ea typeface="Calibri"/>
                <a:cs typeface="Calibri"/>
                <a:sym typeface="Calibri"/>
              </a:rPr>
              <a:t>2.</a:t>
            </a:r>
            <a:r>
              <a:rPr lang="en-US" sz="1200" b="1" dirty="0">
                <a:solidFill>
                  <a:schemeClr val="dk1"/>
                </a:solidFill>
                <a:latin typeface="+mn-lt"/>
                <a:ea typeface="Calibri"/>
                <a:cs typeface="Calibri"/>
                <a:sym typeface="Calibri"/>
              </a:rPr>
              <a:t> Text-To-Speech</a:t>
            </a:r>
            <a:r>
              <a:rPr lang="en-US" sz="1200" dirty="0">
                <a:solidFill>
                  <a:schemeClr val="dk1"/>
                </a:solidFill>
                <a:latin typeface="+mn-lt"/>
                <a:ea typeface="Calibri"/>
                <a:cs typeface="Calibri"/>
                <a:sym typeface="Calibri"/>
              </a:rPr>
              <a:t> is the default setting for a button’s action. Without assigning an action, Button Labels will be spoken when in Player Mode. To have a different message than the Button Label, select </a:t>
            </a:r>
            <a:r>
              <a:rPr lang="en-US" sz="1200" b="1" dirty="0">
                <a:solidFill>
                  <a:schemeClr val="dk1"/>
                </a:solidFill>
                <a:latin typeface="+mn-lt"/>
                <a:ea typeface="Calibri"/>
                <a:cs typeface="Calibri"/>
                <a:sym typeface="Calibri"/>
              </a:rPr>
              <a:t>Action</a:t>
            </a:r>
            <a:r>
              <a:rPr lang="en-US" sz="1200" dirty="0">
                <a:solidFill>
                  <a:schemeClr val="dk1"/>
                </a:solidFill>
                <a:latin typeface="+mn-lt"/>
                <a:ea typeface="Calibri"/>
                <a:cs typeface="Calibri"/>
                <a:sym typeface="Calibri"/>
              </a:rPr>
              <a:t> (</a:t>
            </a:r>
            <a:r>
              <a:rPr lang="en-US" sz="1200" b="1" dirty="0">
                <a:solidFill>
                  <a:schemeClr val="dk1"/>
                </a:solidFill>
                <a:latin typeface="+mn-lt"/>
                <a:ea typeface="Calibri"/>
                <a:cs typeface="Calibri"/>
                <a:sym typeface="Calibri"/>
              </a:rPr>
              <a:t>Action: TTS</a:t>
            </a:r>
            <a:r>
              <a:rPr lang="en-US" sz="1200" dirty="0">
                <a:solidFill>
                  <a:schemeClr val="dk1"/>
                </a:solidFill>
                <a:latin typeface="+mn-lt"/>
                <a:ea typeface="Calibri"/>
                <a:cs typeface="Calibri"/>
                <a:sym typeface="Calibri"/>
              </a:rPr>
              <a:t>), type new message, tap on the </a:t>
            </a:r>
            <a:r>
              <a:rPr lang="en-US" sz="1200" b="1" dirty="0">
                <a:solidFill>
                  <a:schemeClr val="dk1"/>
                </a:solidFill>
                <a:latin typeface="+mn-lt"/>
                <a:ea typeface="Calibri"/>
                <a:cs typeface="Calibri"/>
                <a:sym typeface="Calibri"/>
              </a:rPr>
              <a:t>Action Button</a:t>
            </a:r>
            <a:r>
              <a:rPr lang="en-US" sz="1200" dirty="0">
                <a:solidFill>
                  <a:schemeClr val="dk1"/>
                </a:solidFill>
                <a:latin typeface="+mn-lt"/>
                <a:ea typeface="Calibri"/>
                <a:cs typeface="Calibri"/>
                <a:sym typeface="Calibri"/>
              </a:rPr>
              <a:t> to close the tab.</a:t>
            </a:r>
          </a:p>
          <a:p>
            <a:pPr lvl="0" rtl="0">
              <a:spcBef>
                <a:spcPts val="700"/>
              </a:spcBef>
              <a:buClr>
                <a:schemeClr val="dk1"/>
              </a:buClr>
              <a:buSzPct val="91666"/>
              <a:buFont typeface="Arial"/>
              <a:buNone/>
            </a:pPr>
            <a:endParaRPr lang="en-US" sz="1200" dirty="0">
              <a:solidFill>
                <a:schemeClr val="dk1"/>
              </a:solidFill>
              <a:latin typeface="+mn-lt"/>
              <a:ea typeface="Calibri"/>
              <a:cs typeface="Calibri"/>
              <a:sym typeface="Calibri"/>
            </a:endParaRPr>
          </a:p>
          <a:p>
            <a:pPr lvl="0" rtl="0">
              <a:spcBef>
                <a:spcPts val="700"/>
              </a:spcBef>
              <a:buClr>
                <a:schemeClr val="dk1"/>
              </a:buClr>
              <a:buSzPct val="91666"/>
              <a:buFont typeface="Arial"/>
              <a:buNone/>
            </a:pPr>
            <a:r>
              <a:rPr lang="en-US" sz="1200" dirty="0">
                <a:solidFill>
                  <a:schemeClr val="dk1"/>
                </a:solidFill>
                <a:latin typeface="+mn-lt"/>
                <a:ea typeface="Calibri"/>
                <a:cs typeface="Calibri"/>
                <a:sym typeface="Calibri"/>
              </a:rPr>
              <a:t>In addition, you can store songs, play videos, access websites, play YouTube videos</a:t>
            </a:r>
          </a:p>
          <a:p>
            <a:pPr lvl="0" rtl="0">
              <a:spcBef>
                <a:spcPts val="700"/>
              </a:spcBef>
              <a:buClr>
                <a:schemeClr val="dk1"/>
              </a:buClr>
              <a:buSzPct val="91666"/>
              <a:buFont typeface="Arial"/>
              <a:buNone/>
            </a:pPr>
            <a:endParaRPr lang="en-US" sz="1200" dirty="0">
              <a:solidFill>
                <a:schemeClr val="dk1"/>
              </a:solidFill>
              <a:latin typeface="+mn-lt"/>
              <a:ea typeface="Calibri"/>
              <a:cs typeface="Calibri"/>
              <a:sym typeface="Calibri"/>
            </a:endParaRPr>
          </a:p>
          <a:p>
            <a:pPr lvl="0" rtl="0">
              <a:spcBef>
                <a:spcPts val="700"/>
              </a:spcBef>
              <a:buClr>
                <a:schemeClr val="dk1"/>
              </a:buClr>
              <a:buSzPct val="91666"/>
              <a:buFont typeface="Arial"/>
              <a:buNone/>
            </a:pPr>
            <a:r>
              <a:rPr lang="en-US" sz="1200" dirty="0">
                <a:solidFill>
                  <a:schemeClr val="dk1"/>
                </a:solidFill>
                <a:latin typeface="+mn-lt"/>
                <a:ea typeface="Calibri"/>
                <a:cs typeface="Calibri"/>
                <a:sym typeface="Calibri"/>
              </a:rPr>
              <a:t>3. </a:t>
            </a:r>
            <a:r>
              <a:rPr lang="en-US" sz="1200" b="1" dirty="0">
                <a:solidFill>
                  <a:schemeClr val="dk1"/>
                </a:solidFill>
                <a:latin typeface="+mn-lt"/>
                <a:ea typeface="Calibri"/>
                <a:cs typeface="Calibri"/>
                <a:sym typeface="Calibri"/>
              </a:rPr>
              <a:t>Media Player</a:t>
            </a:r>
            <a:r>
              <a:rPr lang="en-US" sz="1200" dirty="0">
                <a:solidFill>
                  <a:schemeClr val="dk1"/>
                </a:solidFill>
                <a:latin typeface="+mn-lt"/>
                <a:ea typeface="Calibri"/>
                <a:cs typeface="Calibri"/>
                <a:sym typeface="Calibri"/>
              </a:rPr>
              <a:t> is used to select a song from iTunes song list.</a:t>
            </a:r>
          </a:p>
          <a:p>
            <a:pPr lvl="0" rtl="0">
              <a:spcBef>
                <a:spcPts val="700"/>
              </a:spcBef>
              <a:buClr>
                <a:schemeClr val="dk1"/>
              </a:buClr>
              <a:buSzPct val="91666"/>
              <a:buFont typeface="Arial"/>
              <a:buNone/>
            </a:pPr>
            <a:r>
              <a:rPr lang="en-US" sz="1200" dirty="0">
                <a:solidFill>
                  <a:schemeClr val="dk1"/>
                </a:solidFill>
                <a:latin typeface="+mn-lt"/>
                <a:ea typeface="Calibri"/>
                <a:cs typeface="Calibri"/>
                <a:sym typeface="Calibri"/>
              </a:rPr>
              <a:t>4. </a:t>
            </a:r>
            <a:r>
              <a:rPr lang="en-US" sz="1200" b="1" dirty="0">
                <a:solidFill>
                  <a:schemeClr val="dk1"/>
                </a:solidFill>
                <a:latin typeface="+mn-lt"/>
                <a:ea typeface="Calibri"/>
                <a:cs typeface="Calibri"/>
                <a:sym typeface="Calibri"/>
              </a:rPr>
              <a:t>Video</a:t>
            </a:r>
            <a:r>
              <a:rPr lang="en-US" sz="1200" dirty="0">
                <a:solidFill>
                  <a:schemeClr val="dk1"/>
                </a:solidFill>
                <a:latin typeface="+mn-lt"/>
                <a:ea typeface="Calibri"/>
                <a:cs typeface="Calibri"/>
                <a:sym typeface="Calibri"/>
              </a:rPr>
              <a:t> is used to select a video from the </a:t>
            </a:r>
            <a:r>
              <a:rPr lang="en-US" sz="1200" b="1" dirty="0">
                <a:solidFill>
                  <a:schemeClr val="dk1"/>
                </a:solidFill>
                <a:latin typeface="+mn-lt"/>
                <a:ea typeface="Calibri"/>
                <a:cs typeface="Calibri"/>
                <a:sym typeface="Calibri"/>
              </a:rPr>
              <a:t>iPad’s camera roll</a:t>
            </a:r>
            <a:r>
              <a:rPr lang="en-US" sz="1200" dirty="0">
                <a:solidFill>
                  <a:schemeClr val="dk1"/>
                </a:solidFill>
                <a:latin typeface="+mn-lt"/>
                <a:ea typeface="Calibri"/>
                <a:cs typeface="Calibri"/>
                <a:sym typeface="Calibri"/>
              </a:rPr>
              <a:t> or from a </a:t>
            </a:r>
            <a:r>
              <a:rPr lang="en-US" sz="1200" b="1" dirty="0">
                <a:solidFill>
                  <a:schemeClr val="dk1"/>
                </a:solidFill>
                <a:latin typeface="+mn-lt"/>
                <a:ea typeface="Calibri"/>
                <a:cs typeface="Calibri"/>
                <a:sym typeface="Calibri"/>
              </a:rPr>
              <a:t>Dropbox</a:t>
            </a:r>
            <a:r>
              <a:rPr lang="en-US" sz="1200" dirty="0">
                <a:solidFill>
                  <a:schemeClr val="dk1"/>
                </a:solidFill>
                <a:latin typeface="+mn-lt"/>
                <a:ea typeface="Calibri"/>
                <a:cs typeface="Calibri"/>
                <a:sym typeface="Calibri"/>
              </a:rPr>
              <a:t> account. The button will function as a </a:t>
            </a:r>
            <a:r>
              <a:rPr lang="en-US" sz="1200" b="1" dirty="0">
                <a:solidFill>
                  <a:schemeClr val="dk1"/>
                </a:solidFill>
                <a:latin typeface="+mn-lt"/>
                <a:ea typeface="Calibri"/>
                <a:cs typeface="Calibri"/>
                <a:sym typeface="Calibri"/>
              </a:rPr>
              <a:t>video player button</a:t>
            </a:r>
            <a:r>
              <a:rPr lang="en-US" sz="1200" dirty="0">
                <a:solidFill>
                  <a:schemeClr val="dk1"/>
                </a:solidFill>
                <a:latin typeface="+mn-lt"/>
                <a:ea typeface="Calibri"/>
                <a:cs typeface="Calibri"/>
                <a:sym typeface="Calibri"/>
              </a:rPr>
              <a:t>.</a:t>
            </a:r>
          </a:p>
          <a:p>
            <a:pPr lvl="0" rtl="0">
              <a:spcBef>
                <a:spcPts val="700"/>
              </a:spcBef>
              <a:buClr>
                <a:schemeClr val="dk1"/>
              </a:buClr>
              <a:buSzPct val="91666"/>
              <a:buFont typeface="Arial"/>
              <a:buNone/>
            </a:pPr>
            <a:r>
              <a:rPr lang="en-US" sz="1200" dirty="0">
                <a:solidFill>
                  <a:schemeClr val="dk1"/>
                </a:solidFill>
                <a:latin typeface="+mn-lt"/>
                <a:ea typeface="Calibri"/>
                <a:cs typeface="Calibri"/>
                <a:sym typeface="Calibri"/>
              </a:rPr>
              <a:t>5. </a:t>
            </a:r>
            <a:r>
              <a:rPr lang="en-US" sz="1200" b="1" dirty="0">
                <a:solidFill>
                  <a:schemeClr val="dk1"/>
                </a:solidFill>
                <a:latin typeface="+mn-lt"/>
                <a:ea typeface="Calibri"/>
                <a:cs typeface="Calibri"/>
                <a:sym typeface="Calibri"/>
              </a:rPr>
              <a:t>URL</a:t>
            </a:r>
            <a:r>
              <a:rPr lang="en-US" sz="1200" dirty="0">
                <a:solidFill>
                  <a:schemeClr val="dk1"/>
                </a:solidFill>
                <a:latin typeface="+mn-lt"/>
                <a:ea typeface="Calibri"/>
                <a:cs typeface="Calibri"/>
                <a:sym typeface="Calibri"/>
              </a:rPr>
              <a:t> is used to assign a website to a button. It will open in the </a:t>
            </a:r>
            <a:r>
              <a:rPr lang="en-US" sz="1200" b="1" dirty="0">
                <a:solidFill>
                  <a:schemeClr val="dk1"/>
                </a:solidFill>
                <a:latin typeface="+mn-lt"/>
                <a:ea typeface="Calibri"/>
                <a:cs typeface="Calibri"/>
                <a:sym typeface="Calibri"/>
              </a:rPr>
              <a:t>iPad web browser</a:t>
            </a:r>
            <a:r>
              <a:rPr lang="en-US" sz="1200" dirty="0">
                <a:solidFill>
                  <a:schemeClr val="dk1"/>
                </a:solidFill>
                <a:latin typeface="+mn-lt"/>
                <a:ea typeface="Calibri"/>
                <a:cs typeface="Calibri"/>
                <a:sym typeface="Calibri"/>
              </a:rPr>
              <a:t> (must be connected to Wi-Fi).</a:t>
            </a:r>
          </a:p>
          <a:p>
            <a:pPr lvl="0" rtl="0">
              <a:spcBef>
                <a:spcPts val="700"/>
              </a:spcBef>
              <a:buClr>
                <a:schemeClr val="dk1"/>
              </a:buClr>
              <a:buSzPct val="91666"/>
              <a:buFont typeface="Arial"/>
              <a:buNone/>
            </a:pPr>
            <a:r>
              <a:rPr lang="en-US" sz="1200" dirty="0">
                <a:solidFill>
                  <a:schemeClr val="dk1"/>
                </a:solidFill>
                <a:latin typeface="+mn-lt"/>
                <a:ea typeface="Calibri"/>
                <a:cs typeface="Calibri"/>
                <a:sym typeface="Calibri"/>
              </a:rPr>
              <a:t>6. </a:t>
            </a:r>
            <a:r>
              <a:rPr lang="en-US" sz="1200" b="1" dirty="0">
                <a:solidFill>
                  <a:schemeClr val="dk1"/>
                </a:solidFill>
                <a:latin typeface="+mn-lt"/>
                <a:ea typeface="Calibri"/>
                <a:cs typeface="Calibri"/>
                <a:sym typeface="Calibri"/>
              </a:rPr>
              <a:t>Jump To Page</a:t>
            </a:r>
            <a:r>
              <a:rPr lang="en-US" sz="1200" dirty="0">
                <a:solidFill>
                  <a:schemeClr val="dk1"/>
                </a:solidFill>
                <a:latin typeface="+mn-lt"/>
                <a:ea typeface="Calibri"/>
                <a:cs typeface="Calibri"/>
                <a:sym typeface="Calibri"/>
              </a:rPr>
              <a:t> will </a:t>
            </a:r>
            <a:r>
              <a:rPr lang="en-US" sz="1200" u="sng" dirty="0">
                <a:solidFill>
                  <a:schemeClr val="dk1"/>
                </a:solidFill>
                <a:latin typeface="+mn-lt"/>
                <a:ea typeface="Calibri"/>
                <a:cs typeface="Calibri"/>
                <a:sym typeface="Calibri"/>
              </a:rPr>
              <a:t>eliminate a speech option </a:t>
            </a:r>
            <a:r>
              <a:rPr lang="en-US" sz="1200" dirty="0">
                <a:solidFill>
                  <a:schemeClr val="dk1"/>
                </a:solidFill>
                <a:latin typeface="+mn-lt"/>
                <a:ea typeface="Calibri"/>
                <a:cs typeface="Calibri"/>
                <a:sym typeface="Calibri"/>
              </a:rPr>
              <a:t>and redirect to a new page.</a:t>
            </a:r>
            <a:r>
              <a:rPr lang="en-US" sz="1200" baseline="0" dirty="0">
                <a:solidFill>
                  <a:schemeClr val="dk1"/>
                </a:solidFill>
                <a:latin typeface="+mn-lt"/>
                <a:ea typeface="Calibri"/>
                <a:cs typeface="Calibri"/>
                <a:sym typeface="Calibri"/>
              </a:rPr>
              <a:t> </a:t>
            </a:r>
            <a:r>
              <a:rPr lang="en-US" sz="1200" dirty="0">
                <a:solidFill>
                  <a:schemeClr val="dk1"/>
                </a:solidFill>
                <a:latin typeface="+mn-lt"/>
                <a:ea typeface="Calibri"/>
                <a:cs typeface="Calibri"/>
                <a:sym typeface="Calibri"/>
              </a:rPr>
              <a:t>Press </a:t>
            </a:r>
            <a:r>
              <a:rPr lang="en-US" sz="1200" b="1" dirty="0">
                <a:solidFill>
                  <a:schemeClr val="dk1"/>
                </a:solidFill>
                <a:latin typeface="+mn-lt"/>
                <a:ea typeface="Calibri"/>
                <a:cs typeface="Calibri"/>
                <a:sym typeface="Calibri"/>
              </a:rPr>
              <a:t>Change</a:t>
            </a:r>
            <a:r>
              <a:rPr lang="en-US" sz="1200" dirty="0">
                <a:solidFill>
                  <a:schemeClr val="dk1"/>
                </a:solidFill>
                <a:latin typeface="+mn-lt"/>
                <a:ea typeface="Calibri"/>
                <a:cs typeface="Calibri"/>
                <a:sym typeface="Calibri"/>
              </a:rPr>
              <a:t>, select page in the </a:t>
            </a:r>
            <a:r>
              <a:rPr lang="en-US" sz="1200" b="1" dirty="0">
                <a:solidFill>
                  <a:schemeClr val="dk1"/>
                </a:solidFill>
                <a:latin typeface="+mn-lt"/>
                <a:ea typeface="Calibri"/>
                <a:cs typeface="Calibri"/>
                <a:sym typeface="Calibri"/>
              </a:rPr>
              <a:t>Jump To Tab</a:t>
            </a:r>
            <a:r>
              <a:rPr lang="en-US" sz="1200" dirty="0">
                <a:solidFill>
                  <a:schemeClr val="dk1"/>
                </a:solidFill>
                <a:latin typeface="+mn-lt"/>
                <a:ea typeface="Calibri"/>
                <a:cs typeface="Calibri"/>
                <a:sym typeface="Calibri"/>
              </a:rPr>
              <a:t>.</a:t>
            </a:r>
          </a:p>
          <a:p>
            <a:pPr lvl="0" rtl="0">
              <a:spcBef>
                <a:spcPts val="700"/>
              </a:spcBef>
              <a:buNone/>
            </a:pPr>
            <a:endParaRPr lang="en-US" sz="1200" b="1" u="sng" dirty="0">
              <a:latin typeface="+mn-lt"/>
              <a:ea typeface="Calibri"/>
              <a:cs typeface="Calibri"/>
              <a:sym typeface="Calibri"/>
            </a:endParaRPr>
          </a:p>
          <a:p>
            <a:pPr lvl="0" rtl="0">
              <a:spcBef>
                <a:spcPts val="700"/>
              </a:spcBef>
              <a:buNone/>
            </a:pPr>
            <a:endParaRPr lang="en-US" sz="1200" b="1" u="sng" dirty="0">
              <a:latin typeface="+mn-lt"/>
              <a:ea typeface="Calibri"/>
              <a:cs typeface="Calibri"/>
              <a:sym typeface="Calibri"/>
            </a:endParaRPr>
          </a:p>
          <a:p>
            <a:pPr lvl="0" rtl="0">
              <a:spcBef>
                <a:spcPts val="700"/>
              </a:spcBef>
              <a:buNone/>
            </a:pPr>
            <a:endParaRPr lang="en-US" dirty="0">
              <a:latin typeface="Questrial"/>
              <a:ea typeface="Questrial"/>
              <a:cs typeface="Questrial"/>
              <a:sym typeface="Questrial"/>
            </a:endParaRPr>
          </a:p>
          <a:p>
            <a:pPr marL="254000" lvl="0" indent="-311150" rtl="0">
              <a:spcBef>
                <a:spcPts val="700"/>
              </a:spcBef>
              <a:buClr>
                <a:schemeClr val="lt1"/>
              </a:buClr>
              <a:buFont typeface="Questrial"/>
              <a:buChar char="○"/>
            </a:pPr>
            <a:endParaRPr lang="en-US" sz="2300" dirty="0">
              <a:solidFill>
                <a:schemeClr val="lt1"/>
              </a:solidFill>
              <a:latin typeface="Questrial"/>
              <a:ea typeface="Questrial"/>
              <a:cs typeface="Questrial"/>
              <a:sym typeface="Questrial"/>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20</a:t>
            </a:fld>
            <a:endParaRPr lang="en-US" dirty="0"/>
          </a:p>
        </p:txBody>
      </p:sp>
    </p:spTree>
    <p:extLst>
      <p:ext uri="{BB962C8B-B14F-4D97-AF65-F5344CB8AC3E}">
        <p14:creationId xmlns:p14="http://schemas.microsoft.com/office/powerpoint/2010/main" val="3495624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easily change the voice of the speech device. Changing the voice on one button, changes the voice for the entire vocabulary. </a:t>
            </a:r>
          </a:p>
          <a:p>
            <a:endParaRPr lang="en-US" dirty="0"/>
          </a:p>
          <a:p>
            <a:r>
              <a:rPr lang="en-US" dirty="0">
                <a:highlight>
                  <a:srgbClr val="00FFFF"/>
                </a:highlight>
              </a:rPr>
              <a:t>Let’s demonstrate how to add a voice to a text button</a:t>
            </a:r>
          </a:p>
          <a:p>
            <a:endParaRPr lang="en-US" dirty="0"/>
          </a:p>
          <a:p>
            <a:r>
              <a:rPr lang="en-US" dirty="0"/>
              <a:t>Tap on a </a:t>
            </a:r>
            <a:r>
              <a:rPr lang="en-US" b="1" dirty="0"/>
              <a:t>blank</a:t>
            </a:r>
            <a:r>
              <a:rPr lang="en-US" dirty="0"/>
              <a:t> or existing</a:t>
            </a:r>
            <a:r>
              <a:rPr lang="en-US" baseline="0" dirty="0"/>
              <a:t> </a:t>
            </a:r>
            <a:r>
              <a:rPr lang="en-US" b="1" baseline="0" dirty="0"/>
              <a:t>button</a:t>
            </a:r>
          </a:p>
          <a:p>
            <a:r>
              <a:rPr lang="en-US" baseline="0" dirty="0"/>
              <a:t>Tap </a:t>
            </a:r>
            <a:r>
              <a:rPr lang="en-US" b="1" baseline="0" dirty="0"/>
              <a:t>Action: TTS</a:t>
            </a:r>
          </a:p>
          <a:p>
            <a:r>
              <a:rPr lang="en-US" baseline="0" dirty="0"/>
              <a:t>Tap </a:t>
            </a:r>
            <a:r>
              <a:rPr lang="en-US" b="1" baseline="0" dirty="0"/>
              <a:t>Voice</a:t>
            </a:r>
            <a:r>
              <a:rPr lang="en-US" b="0" baseline="0" dirty="0"/>
              <a:t>, then select </a:t>
            </a:r>
            <a:r>
              <a:rPr lang="en-US" baseline="0" dirty="0"/>
              <a:t>a </a:t>
            </a:r>
            <a:r>
              <a:rPr lang="en-US" b="1" baseline="0" dirty="0"/>
              <a:t>Voice</a:t>
            </a:r>
          </a:p>
          <a:p>
            <a:r>
              <a:rPr lang="en-US" baseline="0" dirty="0"/>
              <a:t>Tap </a:t>
            </a:r>
            <a:r>
              <a:rPr lang="en-US" b="1" baseline="0" dirty="0"/>
              <a:t>Preview</a:t>
            </a:r>
            <a:r>
              <a:rPr lang="en-US" baseline="0" dirty="0"/>
              <a:t> to hear the voice</a:t>
            </a:r>
          </a:p>
          <a:p>
            <a:r>
              <a:rPr lang="en-US" baseline="0" dirty="0"/>
              <a:t>Tap anywhere on the screen to exit </a:t>
            </a:r>
            <a:r>
              <a:rPr lang="en-US" b="1" baseline="0" dirty="0"/>
              <a:t>Action: TTS </a:t>
            </a:r>
            <a:r>
              <a:rPr lang="en-US" baseline="0" dirty="0"/>
              <a:t>menu</a:t>
            </a:r>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21</a:t>
            </a:fld>
            <a:endParaRPr lang="en-US" dirty="0"/>
          </a:p>
        </p:txBody>
      </p:sp>
    </p:spTree>
    <p:extLst>
      <p:ext uri="{BB962C8B-B14F-4D97-AF65-F5344CB8AC3E}">
        <p14:creationId xmlns:p14="http://schemas.microsoft.com/office/powerpoint/2010/main" val="2760352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Describe</a:t>
            </a:r>
            <a:r>
              <a:rPr lang="en-US" baseline="0" dirty="0"/>
              <a:t> the use of storing whole messages</a:t>
            </a:r>
          </a:p>
          <a:p>
            <a:pPr rtl="0"/>
            <a:endParaRPr lang="en-US" dirty="0"/>
          </a:p>
          <a:p>
            <a:pPr rtl="0"/>
            <a:r>
              <a:rPr lang="en-US" dirty="0"/>
              <a:t>A phone script or communication script can be used to provide quick</a:t>
            </a:r>
          </a:p>
          <a:p>
            <a:pPr rtl="0"/>
            <a:r>
              <a:rPr lang="en-US" dirty="0"/>
              <a:t>And responsive answers to questions and the scripts have numerous </a:t>
            </a:r>
          </a:p>
          <a:p>
            <a:pPr rtl="0"/>
            <a:r>
              <a:rPr lang="en-US" dirty="0"/>
              <a:t>Applications can be easily modified to adjust to the user needs. </a:t>
            </a:r>
          </a:p>
          <a:p>
            <a:pPr rtl="0"/>
            <a:endParaRPr lang="en-US" dirty="0"/>
          </a:p>
          <a:p>
            <a:pPr rtl="0"/>
            <a:r>
              <a:rPr lang="en-US" dirty="0"/>
              <a:t>Use Example to run in Player in action</a:t>
            </a:r>
          </a:p>
          <a:p>
            <a:pPr marL="171450" indent="-171450" rtl="0">
              <a:buFont typeface="Arial" panose="020B0604020202020204" pitchFamily="34" charset="0"/>
              <a:buChar char="•"/>
            </a:pPr>
            <a:r>
              <a:rPr lang="en-US" dirty="0"/>
              <a:t>Get Default book</a:t>
            </a:r>
          </a:p>
          <a:p>
            <a:pPr marL="171450" indent="-171450" rtl="0">
              <a:buFont typeface="Arial" panose="020B0604020202020204" pitchFamily="34" charset="0"/>
              <a:buChar char="•"/>
            </a:pPr>
            <a:r>
              <a:rPr lang="en-US" dirty="0"/>
              <a:t>Go to Player</a:t>
            </a:r>
          </a:p>
          <a:p>
            <a:pPr marL="171450" indent="-171450" rtl="0">
              <a:buFont typeface="Arial" panose="020B0604020202020204" pitchFamily="34" charset="0"/>
              <a:buChar char="•"/>
            </a:pPr>
            <a:r>
              <a:rPr lang="en-US" dirty="0"/>
              <a:t>Select Karl’s Home Page </a:t>
            </a:r>
          </a:p>
          <a:p>
            <a:pPr marL="171450" indent="-171450" rtl="0">
              <a:buFont typeface="Arial" panose="020B0604020202020204" pitchFamily="34" charset="0"/>
              <a:buChar char="•"/>
            </a:pPr>
            <a:endParaRPr lang="en-US" dirty="0"/>
          </a:p>
          <a:p>
            <a:pPr marL="171450" indent="-171450" rtl="0">
              <a:buFont typeface="Arial" panose="020B0604020202020204" pitchFamily="34" charset="0"/>
              <a:buChar char="•"/>
            </a:pPr>
            <a:r>
              <a:rPr lang="en-US" dirty="0"/>
              <a:t>This show how some sentences can be combined on a button</a:t>
            </a:r>
          </a:p>
          <a:p>
            <a:pPr marL="171450" indent="-171450" rtl="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22</a:t>
            </a:fld>
            <a:endParaRPr lang="en-US" dirty="0"/>
          </a:p>
        </p:txBody>
      </p:sp>
    </p:spTree>
    <p:extLst>
      <p:ext uri="{BB962C8B-B14F-4D97-AF65-F5344CB8AC3E}">
        <p14:creationId xmlns:p14="http://schemas.microsoft.com/office/powerpoint/2010/main" val="3446005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b="1" u="sng" dirty="0">
                <a:solidFill>
                  <a:schemeClr val="dk1"/>
                </a:solidFill>
              </a:rPr>
              <a:t>DISTANCE COMMUNICATION</a:t>
            </a:r>
            <a:r>
              <a:rPr lang="en-US" b="1" dirty="0">
                <a:solidFill>
                  <a:schemeClr val="dk1"/>
                </a:solidFill>
              </a:rPr>
              <a:t>   </a:t>
            </a:r>
            <a:r>
              <a:rPr lang="en-US" dirty="0">
                <a:solidFill>
                  <a:schemeClr val="dk1"/>
                </a:solidFill>
                <a:ea typeface="Calibri"/>
                <a:cs typeface="Calibri"/>
                <a:sym typeface="Calibri"/>
              </a:rPr>
              <a:t>The most simple way to use an AAC device with a telephone is to listen and speak </a:t>
            </a:r>
            <a:r>
              <a:rPr lang="en-US" b="1" u="sng" dirty="0">
                <a:solidFill>
                  <a:schemeClr val="dk1"/>
                </a:solidFill>
                <a:ea typeface="Calibri"/>
                <a:cs typeface="Calibri"/>
                <a:sym typeface="Calibri"/>
              </a:rPr>
              <a:t>over a speakerphone</a:t>
            </a:r>
            <a:r>
              <a:rPr lang="en-US" dirty="0">
                <a:solidFill>
                  <a:schemeClr val="dk1"/>
                </a:solidFill>
                <a:ea typeface="Calibri"/>
                <a:cs typeface="Calibri"/>
                <a:sym typeface="Calibri"/>
              </a:rPr>
              <a:t>. Some apps also have features to support email, text messaging, and social media.</a:t>
            </a:r>
          </a:p>
          <a:p>
            <a:pPr>
              <a:buClr>
                <a:schemeClr val="dk1"/>
              </a:buClr>
              <a:buSzPts val="1100"/>
            </a:pPr>
            <a:endParaRPr lang="en-US" dirty="0">
              <a:solidFill>
                <a:schemeClr val="dk1"/>
              </a:solidFill>
              <a:ea typeface="Calibri"/>
              <a:cs typeface="Calibri"/>
              <a:sym typeface="Calibri"/>
            </a:endParaRPr>
          </a:p>
          <a:p>
            <a:pPr>
              <a:buClr>
                <a:schemeClr val="dk1"/>
              </a:buClr>
              <a:buSzPts val="1100"/>
            </a:pPr>
            <a:r>
              <a:rPr lang="en-US" dirty="0">
                <a:solidFill>
                  <a:schemeClr val="dk1"/>
                </a:solidFill>
                <a:ea typeface="Calibri"/>
                <a:cs typeface="Calibri"/>
                <a:sym typeface="Calibri"/>
              </a:rPr>
              <a:t>(</a:t>
            </a:r>
            <a:r>
              <a:rPr lang="en-US" dirty="0">
                <a:solidFill>
                  <a:schemeClr val="dk1"/>
                </a:solidFill>
                <a:highlight>
                  <a:srgbClr val="00FFFF"/>
                </a:highlight>
                <a:ea typeface="Calibri"/>
                <a:cs typeface="Calibri"/>
                <a:sym typeface="Calibri"/>
              </a:rPr>
              <a:t>Confirm with Kevin</a:t>
            </a:r>
            <a:r>
              <a:rPr lang="en-US" dirty="0">
                <a:solidFill>
                  <a:schemeClr val="dk1"/>
                </a:solidFill>
                <a:ea typeface="Calibri"/>
                <a:cs typeface="Calibri"/>
                <a:sym typeface="Calibri"/>
              </a:rPr>
              <a:t>)</a:t>
            </a:r>
          </a:p>
          <a:p>
            <a:pPr>
              <a:buClr>
                <a:schemeClr val="dk1"/>
              </a:buClr>
              <a:buSzPts val="1100"/>
            </a:pPr>
            <a:r>
              <a:rPr lang="en-US" dirty="0">
                <a:solidFill>
                  <a:schemeClr val="dk1"/>
                </a:solidFill>
                <a:ea typeface="Calibri"/>
                <a:cs typeface="Calibri"/>
                <a:sym typeface="Calibri"/>
              </a:rPr>
              <a:t>Unfortunately the limitations of the IPAD hardware and iOS do not allow the ability to make a voice call and use the speaking app simultaneously. Some Speech Generating devices do have this capability. </a:t>
            </a:r>
          </a:p>
          <a:p>
            <a:pPr>
              <a:buClr>
                <a:schemeClr val="dk1"/>
              </a:buClr>
              <a:buSzPts val="1100"/>
            </a:pPr>
            <a:endParaRPr lang="en-US" dirty="0">
              <a:solidFill>
                <a:schemeClr val="dk1"/>
              </a:solidFill>
              <a:ea typeface="Calibri"/>
              <a:cs typeface="Calibri"/>
              <a:sym typeface="Calibri"/>
            </a:endParaRPr>
          </a:p>
          <a:p>
            <a:pPr>
              <a:buClr>
                <a:schemeClr val="dk1"/>
              </a:buClr>
              <a:buSzPts val="1100"/>
            </a:pPr>
            <a:r>
              <a:rPr lang="en-US" dirty="0">
                <a:solidFill>
                  <a:schemeClr val="dk1"/>
                </a:solidFill>
                <a:ea typeface="Calibri"/>
                <a:cs typeface="Calibri"/>
                <a:sym typeface="Calibri"/>
              </a:rPr>
              <a:t>NOTE: CTAP, the California Telephone Access Program has a variety of adapted speaker phones that will assist you in “picking-up” dialing and “hanging up the phone. These phones may be helpful to you and information can be found at </a:t>
            </a:r>
            <a:r>
              <a:rPr lang="en-US" u="sng" dirty="0">
                <a:solidFill>
                  <a:schemeClr val="hlink"/>
                </a:solidFill>
                <a:ea typeface="Calibri"/>
                <a:cs typeface="Calibri"/>
                <a:sym typeface="Calibri"/>
                <a:hlinkClick r:id="rId3"/>
              </a:rPr>
              <a:t>www.californiaphones.org</a:t>
            </a:r>
            <a:r>
              <a:rPr lang="en-US" dirty="0">
                <a:solidFill>
                  <a:schemeClr val="dk1"/>
                </a:solidFill>
                <a:ea typeface="Calibri"/>
                <a:cs typeface="Calibri"/>
                <a:sym typeface="Calibri"/>
              </a:rPr>
              <a:t> . </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23</a:t>
            </a:fld>
            <a:endParaRPr lang="en-US" dirty="0"/>
          </a:p>
        </p:txBody>
      </p:sp>
    </p:spTree>
    <p:extLst>
      <p:ext uri="{BB962C8B-B14F-4D97-AF65-F5344CB8AC3E}">
        <p14:creationId xmlns:p14="http://schemas.microsoft.com/office/powerpoint/2010/main" val="409844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49956" y="4473891"/>
            <a:ext cx="5608320" cy="3660459"/>
          </a:xfrm>
        </p:spPr>
        <p:txBody>
          <a:bodyPr/>
          <a:lstStyle/>
          <a:p>
            <a:pPr>
              <a:buClr>
                <a:schemeClr val="dk1"/>
              </a:buClr>
              <a:buSzPts val="1100"/>
            </a:pPr>
            <a:r>
              <a:rPr lang="en-US" b="1" u="sng" dirty="0">
                <a:solidFill>
                  <a:schemeClr val="dk1"/>
                </a:solidFill>
              </a:rPr>
              <a:t>COMMUNICATING </a:t>
            </a:r>
          </a:p>
          <a:p>
            <a:pPr>
              <a:buClr>
                <a:schemeClr val="dk1"/>
              </a:buClr>
              <a:buSzPts val="1100"/>
            </a:pPr>
            <a:r>
              <a:rPr lang="en-US" b="1" u="sng" dirty="0">
                <a:solidFill>
                  <a:schemeClr val="dk1"/>
                </a:solidFill>
              </a:rPr>
              <a:t>IN PERSON &amp; AT A DISTANCE </a:t>
            </a:r>
          </a:p>
          <a:p>
            <a:pPr>
              <a:buClr>
                <a:schemeClr val="dk1"/>
              </a:buClr>
              <a:buSzPts val="1100"/>
            </a:pPr>
            <a:r>
              <a:rPr lang="en-US" dirty="0">
                <a:solidFill>
                  <a:schemeClr val="dk1"/>
                </a:solidFill>
              </a:rPr>
              <a:t>When using your Voice Options Tablets individuals have the opportunity to speak with individuals in a variety of settings. This may be the first time they have the opportunity to talk on the phone independently, or carry on a conversation with an audible voice!</a:t>
            </a:r>
          </a:p>
          <a:p>
            <a:pPr>
              <a:buClr>
                <a:schemeClr val="dk1"/>
              </a:buClr>
              <a:buSzPts val="1100"/>
            </a:pPr>
            <a:r>
              <a:rPr lang="en-US" dirty="0">
                <a:solidFill>
                  <a:schemeClr val="dk1"/>
                </a:solidFill>
              </a:rPr>
              <a:t>  </a:t>
            </a:r>
          </a:p>
          <a:p>
            <a:pPr>
              <a:lnSpc>
                <a:spcPct val="115000"/>
              </a:lnSpc>
              <a:buClr>
                <a:schemeClr val="dk1"/>
              </a:buClr>
              <a:buSzPts val="1100"/>
            </a:pPr>
            <a:r>
              <a:rPr lang="en-US" b="1" u="sng" dirty="0">
                <a:solidFill>
                  <a:schemeClr val="dk1"/>
                </a:solidFill>
              </a:rPr>
              <a:t>WHEN COMMUNICATING WITH YOU… </a:t>
            </a:r>
            <a:r>
              <a:rPr lang="en-US" dirty="0">
                <a:solidFill>
                  <a:schemeClr val="dk1"/>
                </a:solidFill>
              </a:rPr>
              <a:t>Some i</a:t>
            </a:r>
            <a:r>
              <a:rPr lang="en-US" dirty="0">
                <a:solidFill>
                  <a:schemeClr val="dk1"/>
                </a:solidFill>
                <a:ea typeface="Calibri"/>
                <a:cs typeface="Calibri"/>
                <a:sym typeface="Calibri"/>
              </a:rPr>
              <a:t>ndividuals with </a:t>
            </a:r>
            <a:r>
              <a:rPr lang="en-US" dirty="0">
                <a:solidFill>
                  <a:schemeClr val="dk1"/>
                </a:solidFill>
                <a:highlight>
                  <a:srgbClr val="FFFF00"/>
                </a:highlight>
                <a:ea typeface="Calibri"/>
                <a:cs typeface="Calibri"/>
                <a:sym typeface="Calibri"/>
              </a:rPr>
              <a:t>Complex Communication Needs (</a:t>
            </a:r>
            <a:r>
              <a:rPr lang="en-US" dirty="0">
                <a:solidFill>
                  <a:schemeClr val="dk1"/>
                </a:solidFill>
                <a:ea typeface="Calibri"/>
                <a:cs typeface="Calibri"/>
                <a:sym typeface="Calibri"/>
              </a:rPr>
              <a:t>CCN) have no discernable verbal speech.  Others may use a little bit of verbal speech that can be understood if it is accompanied by signs, facial expressions, gestures, have no/low tech communication systems.   AAC Systems are a tool to be considered for anyone with CCN.</a:t>
            </a:r>
          </a:p>
          <a:p>
            <a:pPr>
              <a:lnSpc>
                <a:spcPct val="115000"/>
              </a:lnSpc>
              <a:spcBef>
                <a:spcPts val="1630"/>
              </a:spcBef>
              <a:buClr>
                <a:schemeClr val="dk1"/>
              </a:buClr>
              <a:buSzPts val="1100"/>
            </a:pPr>
            <a:r>
              <a:rPr lang="en-US" dirty="0">
                <a:solidFill>
                  <a:schemeClr val="dk1"/>
                </a:solidFill>
                <a:ea typeface="Calibri"/>
                <a:cs typeface="Calibri"/>
                <a:sym typeface="Calibri"/>
              </a:rPr>
              <a:t>Many individuals with CCN depend upon a combination of multiple strategies or use of for Total Communication. These communications strategies include the communication partner seeing them, or  hearing their device , or verbal speech. </a:t>
            </a:r>
          </a:p>
          <a:p>
            <a:pPr>
              <a:lnSpc>
                <a:spcPct val="115000"/>
              </a:lnSpc>
              <a:spcBef>
                <a:spcPts val="1630"/>
              </a:spcBef>
              <a:buClr>
                <a:schemeClr val="dk1"/>
              </a:buClr>
              <a:buSzPts val="1100"/>
            </a:pPr>
            <a:r>
              <a:rPr lang="en-US" dirty="0">
                <a:solidFill>
                  <a:schemeClr val="dk1"/>
                </a:solidFill>
                <a:highlight>
                  <a:srgbClr val="FFFF00"/>
                </a:highlight>
                <a:ea typeface="Calibri"/>
                <a:cs typeface="Calibri"/>
                <a:sym typeface="Calibri"/>
              </a:rPr>
              <a:t>Consider the communication setting.</a:t>
            </a:r>
            <a:endParaRPr lang="en-US" b="1" u="sng" dirty="0">
              <a:solidFill>
                <a:schemeClr val="dk1"/>
              </a:solidFill>
              <a:highlight>
                <a:srgbClr val="FFFF00"/>
              </a:highlight>
            </a:endParaRPr>
          </a:p>
          <a:p>
            <a:pPr marL="465887" indent="-310591">
              <a:lnSpc>
                <a:spcPct val="115000"/>
              </a:lnSpc>
              <a:spcBef>
                <a:spcPts val="1630"/>
              </a:spcBef>
              <a:buClr>
                <a:schemeClr val="dk1"/>
              </a:buClr>
              <a:buSzPts val="1200"/>
              <a:buChar char="●"/>
            </a:pPr>
            <a:r>
              <a:rPr lang="en-US" b="1" u="sng" dirty="0">
                <a:solidFill>
                  <a:schemeClr val="dk1"/>
                </a:solidFill>
              </a:rPr>
              <a:t>YOU CAN HEAR ME &amp; SEE ME. </a:t>
            </a:r>
            <a:r>
              <a:rPr lang="en-US" dirty="0">
                <a:solidFill>
                  <a:schemeClr val="dk1"/>
                </a:solidFill>
              </a:rPr>
              <a:t> Being together in the same room gives individuals the ability to use non verbal strategies and their device or verbal speech </a:t>
            </a:r>
          </a:p>
          <a:p>
            <a:pPr marL="465887" indent="-310591">
              <a:lnSpc>
                <a:spcPct val="115000"/>
              </a:lnSpc>
              <a:buClr>
                <a:schemeClr val="dk1"/>
              </a:buClr>
              <a:buSzPts val="1200"/>
              <a:buChar char="●"/>
            </a:pPr>
            <a:r>
              <a:rPr lang="en-US" b="1" u="sng" dirty="0">
                <a:solidFill>
                  <a:schemeClr val="dk1"/>
                </a:solidFill>
              </a:rPr>
              <a:t>YOU CAN ONLY HEAR ME.  </a:t>
            </a:r>
            <a:r>
              <a:rPr lang="en-US" dirty="0">
                <a:solidFill>
                  <a:schemeClr val="dk1"/>
                </a:solidFill>
              </a:rPr>
              <a:t>If I want to speak on the phone, or if I need to speak to an individual who is in the other room I can not rely on my nonverbal communication strategies. </a:t>
            </a:r>
          </a:p>
          <a:p>
            <a:pPr marL="465887" indent="-310591">
              <a:lnSpc>
                <a:spcPct val="115000"/>
              </a:lnSpc>
              <a:buClr>
                <a:schemeClr val="dk1"/>
              </a:buClr>
              <a:buSzPts val="1200"/>
              <a:buChar char="●"/>
            </a:pPr>
            <a:r>
              <a:rPr lang="en-US" b="1" u="sng" dirty="0">
                <a:solidFill>
                  <a:schemeClr val="dk1"/>
                </a:solidFill>
              </a:rPr>
              <a:t>YOU CAN ONLY SEE WHAT I WRITE. </a:t>
            </a:r>
            <a:r>
              <a:rPr lang="en-US" dirty="0">
                <a:solidFill>
                  <a:schemeClr val="dk1"/>
                </a:solidFill>
              </a:rPr>
              <a:t>I may pass you a note to you, send you an email, or make a post on social media. </a:t>
            </a:r>
            <a:endParaRPr lang="en-US"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24</a:t>
            </a:fld>
            <a:endParaRPr lang="en-US" dirty="0"/>
          </a:p>
        </p:txBody>
      </p:sp>
    </p:spTree>
    <p:extLst>
      <p:ext uri="{BB962C8B-B14F-4D97-AF65-F5344CB8AC3E}">
        <p14:creationId xmlns:p14="http://schemas.microsoft.com/office/powerpoint/2010/main" val="1274426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530" y="4473891"/>
            <a:ext cx="5608320" cy="3660459"/>
          </a:xfrm>
        </p:spPr>
        <p:txBody>
          <a:bodyPr/>
          <a:lstStyle/>
          <a:p>
            <a:pPr marL="465887" indent="-310591">
              <a:lnSpc>
                <a:spcPct val="115000"/>
              </a:lnSpc>
              <a:spcBef>
                <a:spcPts val="1630"/>
              </a:spcBef>
              <a:buClr>
                <a:schemeClr val="dk1"/>
              </a:buClr>
              <a:buSzPts val="1200"/>
              <a:buChar char="●"/>
            </a:pPr>
            <a:r>
              <a:rPr lang="en-US" b="1" dirty="0">
                <a:solidFill>
                  <a:schemeClr val="dk1"/>
                </a:solidFill>
              </a:rPr>
              <a:t>Discuss the information on the slide</a:t>
            </a:r>
          </a:p>
          <a:p>
            <a:pPr marL="465887" indent="-310591">
              <a:lnSpc>
                <a:spcPct val="115000"/>
              </a:lnSpc>
              <a:spcBef>
                <a:spcPts val="1630"/>
              </a:spcBef>
              <a:buClr>
                <a:schemeClr val="dk1"/>
              </a:buClr>
              <a:buSzPts val="1200"/>
              <a:buChar char="●"/>
            </a:pPr>
            <a:endParaRPr lang="en-US" b="1" dirty="0">
              <a:solidFill>
                <a:schemeClr val="dk1"/>
              </a:solidFill>
            </a:endParaRPr>
          </a:p>
          <a:p>
            <a:pPr marL="465887" indent="-310591">
              <a:lnSpc>
                <a:spcPct val="115000"/>
              </a:lnSpc>
              <a:spcBef>
                <a:spcPts val="1630"/>
              </a:spcBef>
              <a:buClr>
                <a:schemeClr val="dk1"/>
              </a:buClr>
              <a:buSzPts val="1200"/>
              <a:buChar char="●"/>
            </a:pPr>
            <a:r>
              <a:rPr lang="en-US" b="1" dirty="0">
                <a:solidFill>
                  <a:schemeClr val="dk1"/>
                </a:solidFill>
              </a:rPr>
              <a:t>Signs could be a low tech communication method to communicate</a:t>
            </a:r>
          </a:p>
          <a:p>
            <a:pPr marL="465887" indent="-310591">
              <a:lnSpc>
                <a:spcPct val="115000"/>
              </a:lnSpc>
              <a:spcBef>
                <a:spcPts val="1630"/>
              </a:spcBef>
              <a:buClr>
                <a:schemeClr val="dk1"/>
              </a:buClr>
              <a:buSzPts val="1200"/>
              <a:buChar char="●"/>
            </a:pPr>
            <a:r>
              <a:rPr lang="en-US" b="1" dirty="0">
                <a:solidFill>
                  <a:schemeClr val="dk1"/>
                </a:solidFill>
              </a:rPr>
              <a:t>And a Communication device would be low tech or mid tech</a:t>
            </a:r>
          </a:p>
          <a:p>
            <a:pPr marL="326746" indent="-171450">
              <a:lnSpc>
                <a:spcPct val="115000"/>
              </a:lnSpc>
              <a:spcBef>
                <a:spcPts val="1630"/>
              </a:spcBef>
              <a:buClr>
                <a:schemeClr val="dk1"/>
              </a:buClr>
              <a:buSzPts val="12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25</a:t>
            </a:fld>
            <a:endParaRPr lang="en-US" dirty="0"/>
          </a:p>
        </p:txBody>
      </p:sp>
    </p:spTree>
    <p:extLst>
      <p:ext uri="{BB962C8B-B14F-4D97-AF65-F5344CB8AC3E}">
        <p14:creationId xmlns:p14="http://schemas.microsoft.com/office/powerpoint/2010/main" val="1700206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Here is photos that shows some of the challenges a consumer faces with Distance Communication. </a:t>
            </a:r>
          </a:p>
        </p:txBody>
      </p:sp>
      <p:sp>
        <p:nvSpPr>
          <p:cNvPr id="4" name="Slide Number Placeholder 3"/>
          <p:cNvSpPr>
            <a:spLocks noGrp="1"/>
          </p:cNvSpPr>
          <p:nvPr>
            <p:ph type="sldNum" sz="quarter" idx="10"/>
          </p:nvPr>
        </p:nvSpPr>
        <p:spPr/>
        <p:txBody>
          <a:bodyPr/>
          <a:lstStyle/>
          <a:p>
            <a:fld id="{D8900C81-D389-4587-A3AF-71F7AA7579A1}" type="slidenum">
              <a:rPr lang="en-US" smtClean="0"/>
              <a:t>26</a:t>
            </a:fld>
            <a:endParaRPr lang="en-US" dirty="0"/>
          </a:p>
        </p:txBody>
      </p:sp>
    </p:spTree>
    <p:extLst>
      <p:ext uri="{BB962C8B-B14F-4D97-AF65-F5344CB8AC3E}">
        <p14:creationId xmlns:p14="http://schemas.microsoft.com/office/powerpoint/2010/main" val="1552402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t>
            </a:r>
            <a:r>
              <a:rPr lang="en-US" baseline="0" dirty="0"/>
              <a:t> Talk NOW PLUS is awesome for its </a:t>
            </a:r>
            <a:r>
              <a:rPr lang="en-US" sz="1200" kern="1200" dirty="0">
                <a:solidFill>
                  <a:schemeClr val="tx1"/>
                </a:solidFill>
                <a:effectLst/>
                <a:latin typeface="+mn-lt"/>
                <a:ea typeface="+mn-ea"/>
                <a:cs typeface="+mn-cs"/>
              </a:rPr>
              <a:t>unlimited storage for books and pages, voices, templates backing up,  restoring  and sharing communications template through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Google Drive,  Airdrop  or the computer. </a:t>
            </a:r>
          </a:p>
          <a:p>
            <a:endParaRPr lang="en-US" sz="1200" kern="1200" baseline="0" dirty="0">
              <a:solidFill>
                <a:schemeClr val="tx1"/>
              </a:solidFill>
              <a:effectLst/>
              <a:latin typeface="+mn-lt"/>
              <a:ea typeface="+mn-ea"/>
              <a:cs typeface="+mn-cs"/>
            </a:endParaRPr>
          </a:p>
          <a:p>
            <a:pPr lvl="0" rtl="0">
              <a:spcBef>
                <a:spcPts val="0"/>
              </a:spcBef>
              <a:buNone/>
            </a:pPr>
            <a:r>
              <a:rPr lang="en-US" sz="1200" dirty="0"/>
              <a:t>GoTalk Now is a customizable communication app.  Where Communication books can be quickly created to meet your  individual needs.  Pages can be created with one, two, four, 16 or 25 buttons on a page. Visual scenes can also be created on the fly with its built in page editor. </a:t>
            </a:r>
          </a:p>
          <a:p>
            <a:pPr lvl="0" rtl="0">
              <a:spcBef>
                <a:spcPts val="0"/>
              </a:spcBef>
              <a:buNone/>
            </a:pPr>
            <a:endParaRPr lang="en-US" dirty="0"/>
          </a:p>
          <a:p>
            <a:pPr lvl="0" rtl="0">
              <a:spcBef>
                <a:spcPts val="0"/>
              </a:spcBef>
              <a:buNone/>
            </a:pPr>
            <a:r>
              <a:rPr lang="en-US" dirty="0"/>
              <a:t>Lets </a:t>
            </a:r>
            <a:r>
              <a:rPr lang="en-US" b="1" u="sng" dirty="0"/>
              <a:t>watch a videos</a:t>
            </a:r>
            <a:r>
              <a:rPr lang="en-US" dirty="0"/>
              <a:t> that demonstrates how the Go Talk NOW PLUS Application in action and how this helps a consumer with a speech and language disability. </a:t>
            </a:r>
          </a:p>
          <a:p>
            <a:pPr lvl="0" rtl="0">
              <a:spcBef>
                <a:spcPts val="0"/>
              </a:spcBef>
              <a:buNone/>
            </a:pPr>
            <a:endParaRPr lang="en-US" dirty="0"/>
          </a:p>
          <a:p>
            <a:pPr lvl="0" rtl="0">
              <a:spcBef>
                <a:spcPts val="0"/>
              </a:spcBef>
              <a:buNone/>
            </a:pPr>
            <a:r>
              <a:rPr lang="en-US" sz="1200" dirty="0">
                <a:highlight>
                  <a:srgbClr val="FFFF00"/>
                </a:highlight>
              </a:rPr>
              <a:t>After Video:   Just a few of our </a:t>
            </a:r>
            <a:r>
              <a:rPr lang="en-US" sz="1200" b="1" u="sng" dirty="0">
                <a:highlight>
                  <a:srgbClr val="FFFF00"/>
                </a:highlight>
              </a:rPr>
              <a:t> FAVORITE FEATURES ARE: </a:t>
            </a:r>
          </a:p>
          <a:p>
            <a:pPr lvl="0" rtl="0">
              <a:spcBef>
                <a:spcPts val="700"/>
              </a:spcBef>
              <a:buNone/>
            </a:pPr>
            <a:r>
              <a:rPr lang="en-US" sz="1200" b="1" u="sng" dirty="0">
                <a:latin typeface="Questrial"/>
                <a:ea typeface="Questrial"/>
                <a:cs typeface="Questrial"/>
                <a:sym typeface="Questrial"/>
              </a:rPr>
              <a:t>Totally personalized</a:t>
            </a:r>
          </a:p>
          <a:p>
            <a:pPr marL="0" lvl="0" indent="0" rtl="0">
              <a:spcBef>
                <a:spcPts val="700"/>
              </a:spcBef>
              <a:buNone/>
            </a:pPr>
            <a:r>
              <a:rPr lang="en-US" sz="1200" b="1" u="sng" dirty="0">
                <a:latin typeface="Questrial"/>
                <a:ea typeface="Questrial"/>
                <a:cs typeface="Questrial"/>
                <a:sym typeface="Questrial"/>
              </a:rPr>
              <a:t>Start from a blank page</a:t>
            </a:r>
          </a:p>
          <a:p>
            <a:pPr marL="0" lvl="0" indent="0" rtl="0">
              <a:spcBef>
                <a:spcPts val="700"/>
              </a:spcBef>
              <a:buNone/>
            </a:pPr>
            <a:r>
              <a:rPr lang="en-US" sz="1200" b="1" u="sng" dirty="0">
                <a:latin typeface="Questrial"/>
                <a:ea typeface="Questrial"/>
                <a:cs typeface="Questrial"/>
                <a:sym typeface="Questrial"/>
              </a:rPr>
              <a:t>Ease of editing</a:t>
            </a:r>
          </a:p>
          <a:p>
            <a:pPr marL="0" lvl="0" indent="0" rtl="0">
              <a:spcBef>
                <a:spcPts val="700"/>
              </a:spcBef>
              <a:buNone/>
            </a:pPr>
            <a:r>
              <a:rPr lang="en-US" sz="1200" b="1" u="sng" dirty="0">
                <a:latin typeface="Questrial"/>
                <a:ea typeface="Questrial"/>
                <a:cs typeface="Questrial"/>
                <a:sym typeface="Questrial"/>
              </a:rPr>
              <a:t>Add or reduce buttons quickly</a:t>
            </a:r>
          </a:p>
          <a:p>
            <a:pPr lvl="0" rtl="0">
              <a:spcBef>
                <a:spcPts val="700"/>
              </a:spcBef>
              <a:buNone/>
            </a:pPr>
            <a:r>
              <a:rPr lang="en-US" sz="1200" b="1" u="sng" dirty="0">
                <a:latin typeface="Questrial"/>
                <a:ea typeface="Questrial"/>
                <a:cs typeface="Questrial"/>
                <a:sym typeface="Questrial"/>
              </a:rPr>
              <a:t>Access to video</a:t>
            </a:r>
          </a:p>
          <a:p>
            <a:pPr lvl="0" rtl="0">
              <a:spcBef>
                <a:spcPts val="700"/>
              </a:spcBef>
              <a:buNone/>
            </a:pPr>
            <a:r>
              <a:rPr lang="en-US" sz="1200" b="1" u="sng" dirty="0">
                <a:latin typeface="Questrial"/>
                <a:ea typeface="Questrial"/>
                <a:cs typeface="Questrial"/>
                <a:sym typeface="Questrial"/>
              </a:rPr>
              <a:t>Easy back-up and sharing of online templates</a:t>
            </a:r>
          </a:p>
          <a:p>
            <a:endParaRPr lang="en-US" sz="1200" kern="1200" baseline="0" dirty="0">
              <a:solidFill>
                <a:schemeClr val="tx1"/>
              </a:solidFill>
              <a:effectLst/>
              <a:latin typeface="+mn-lt"/>
              <a:ea typeface="+mn-ea"/>
              <a:cs typeface="+mn-cs"/>
            </a:endParaRPr>
          </a:p>
          <a:p>
            <a:r>
              <a:rPr lang="en-US" dirty="0" err="1"/>
              <a:t>GoTalk</a:t>
            </a:r>
            <a:r>
              <a:rPr lang="en-US" dirty="0"/>
              <a:t> NOW PLUS</a:t>
            </a:r>
            <a:r>
              <a:rPr lang="en-US" baseline="0" dirty="0"/>
              <a:t> offers: </a:t>
            </a:r>
          </a:p>
          <a:p>
            <a:r>
              <a:rPr lang="en-US" dirty="0"/>
              <a:t>SymbolStix Library</a:t>
            </a:r>
          </a:p>
          <a:p>
            <a:r>
              <a:rPr lang="en-US" dirty="0"/>
              <a:t>Ready-Set-</a:t>
            </a:r>
            <a:r>
              <a:rPr lang="en-US" baseline="0" dirty="0"/>
              <a:t> Communication Book- a transitional vocab from phrase-based to word-based communication</a:t>
            </a:r>
          </a:p>
          <a:p>
            <a:r>
              <a:rPr lang="en-US" baseline="0" dirty="0"/>
              <a:t>And </a:t>
            </a:r>
            <a:r>
              <a:rPr lang="en-US" baseline="0" dirty="0" err="1"/>
              <a:t>Acapela</a:t>
            </a:r>
            <a:r>
              <a:rPr lang="en-US" baseline="0" dirty="0"/>
              <a:t> text-to-speech English voices</a:t>
            </a:r>
          </a:p>
          <a:p>
            <a:endParaRPr lang="en-US" baseline="0" dirty="0"/>
          </a:p>
          <a:p>
            <a:r>
              <a:rPr lang="en-US" baseline="0" dirty="0"/>
              <a:t>Attainments introduction to Go Talk NOW version 4 found at: https://www.youtube.com/watch?v=Ry65FtqspXk</a:t>
            </a:r>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27</a:t>
            </a:fld>
            <a:endParaRPr lang="en-US" dirty="0"/>
          </a:p>
        </p:txBody>
      </p:sp>
    </p:spTree>
    <p:extLst>
      <p:ext uri="{BB962C8B-B14F-4D97-AF65-F5344CB8AC3E}">
        <p14:creationId xmlns:p14="http://schemas.microsoft.com/office/powerpoint/2010/main" val="2550087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530" y="4473891"/>
            <a:ext cx="5608320" cy="3660459"/>
          </a:xfrm>
        </p:spPr>
        <p:txBody>
          <a:bodyPr/>
          <a:lstStyle/>
          <a:p>
            <a:pPr rtl="0"/>
            <a:r>
              <a:rPr lang="en-US" b="1" u="sng" dirty="0"/>
              <a:t>What is a phone script</a:t>
            </a:r>
          </a:p>
          <a:p>
            <a:pPr rtl="0"/>
            <a:r>
              <a:rPr lang="en-US" b="1" u="sng" dirty="0"/>
              <a:t>Describe what a phone script is..</a:t>
            </a:r>
          </a:p>
          <a:p>
            <a:pPr rtl="0"/>
            <a:endParaRPr lang="en-US" b="1" u="sng" dirty="0"/>
          </a:p>
          <a:p>
            <a:pPr rtl="0"/>
            <a:r>
              <a:rPr lang="en-US" b="1" u="sng" dirty="0"/>
              <a:t>PHONE SCRIPTS helps you..</a:t>
            </a:r>
            <a:endParaRPr lang="en-US" b="0" dirty="0">
              <a:effectLst/>
            </a:endParaRPr>
          </a:p>
          <a:p>
            <a:pPr rtl="0" fontAlgn="base"/>
            <a:r>
              <a:rPr lang="en-US" b="1" u="sng" dirty="0"/>
              <a:t>SPEED UP COMMUNICATION</a:t>
            </a:r>
            <a:endParaRPr lang="en-US" b="1" dirty="0"/>
          </a:p>
          <a:p>
            <a:pPr rtl="0" fontAlgn="base"/>
            <a:r>
              <a:rPr lang="en-US" b="1" u="sng" dirty="0"/>
              <a:t>GET YOUR POINT ACROSS ACCURATELY</a:t>
            </a:r>
            <a:endParaRPr lang="en-US" b="1" dirty="0"/>
          </a:p>
          <a:p>
            <a:pPr rtl="0" fontAlgn="base"/>
            <a:r>
              <a:rPr lang="en-US" b="1" u="sng" dirty="0"/>
              <a:t>CONTROL THE CONVERSATION</a:t>
            </a:r>
            <a:endParaRPr lang="en-US" b="1" dirty="0"/>
          </a:p>
          <a:p>
            <a:pPr rtl="0" fontAlgn="base"/>
            <a:r>
              <a:rPr lang="en-US" b="1" u="sng" dirty="0"/>
              <a:t>REPAIR BREAKDOWN</a:t>
            </a:r>
          </a:p>
          <a:p>
            <a:pPr rtl="0" fontAlgn="base"/>
            <a:endParaRPr lang="en-US" b="1" u="sng" dirty="0"/>
          </a:p>
          <a:p>
            <a:pPr rtl="0" fontAlgn="base"/>
            <a:endParaRPr lang="en-US" b="1" u="sng" dirty="0">
              <a:highlight>
                <a:srgbClr val="FFFF00"/>
              </a:highlight>
            </a:endParaRPr>
          </a:p>
          <a:p>
            <a:pPr rtl="0" fontAlgn="base"/>
            <a:r>
              <a:rPr lang="en-US" b="1" u="sng" dirty="0">
                <a:highlight>
                  <a:srgbClr val="FFFF00"/>
                </a:highlight>
              </a:rPr>
              <a:t>Let’s talk more about a phone script  and the contents of a phone script…</a:t>
            </a:r>
          </a:p>
          <a:p>
            <a:pPr rtl="0" fontAlgn="base"/>
            <a:r>
              <a:rPr lang="en-US" b="1" u="sng" dirty="0">
                <a:highlight>
                  <a:srgbClr val="FFFF00"/>
                </a:highlight>
              </a:rPr>
              <a:t> (next slide)</a:t>
            </a:r>
            <a:endParaRPr lang="en-US" b="1" dirty="0">
              <a:highlight>
                <a:srgbClr val="FFFF00"/>
              </a:highligh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28</a:t>
            </a:fld>
            <a:endParaRPr lang="en-US" dirty="0"/>
          </a:p>
        </p:txBody>
      </p:sp>
    </p:spTree>
    <p:extLst>
      <p:ext uri="{BB962C8B-B14F-4D97-AF65-F5344CB8AC3E}">
        <p14:creationId xmlns:p14="http://schemas.microsoft.com/office/powerpoint/2010/main" val="1506923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Talk NOW PLUS is entirely customizable and individuals  or a support person can create or edit Communication Templates. Some communication templates are available to download for free on the </a:t>
            </a:r>
            <a:r>
              <a:rPr lang="en-US" dirty="0">
                <a:highlight>
                  <a:srgbClr val="FFFF00"/>
                </a:highlight>
              </a:rPr>
              <a:t>Online Gallery </a:t>
            </a:r>
          </a:p>
          <a:p>
            <a:endParaRPr lang="en-US" dirty="0">
              <a:highlight>
                <a:srgbClr val="FFFF00"/>
              </a:highlight>
            </a:endParaRPr>
          </a:p>
          <a:p>
            <a:r>
              <a:rPr lang="en-US" dirty="0">
                <a:highlight>
                  <a:srgbClr val="C0C0C0"/>
                </a:highlight>
              </a:rPr>
              <a:t>Let’s do a practice to obtain a communication book from the Gallery</a:t>
            </a:r>
          </a:p>
          <a:p>
            <a:endParaRPr lang="en-US" dirty="0">
              <a:highlight>
                <a:srgbClr val="FFFF00"/>
              </a:highlight>
            </a:endParaRPr>
          </a:p>
          <a:p>
            <a:r>
              <a:rPr lang="en-US" dirty="0">
                <a:highlight>
                  <a:srgbClr val="FFFF00"/>
                </a:highlight>
              </a:rPr>
              <a:t>( to get there, just go to last communication page until you see ‘+’. Next Click on the ‘+” to see the online gallery. </a:t>
            </a:r>
          </a:p>
          <a:p>
            <a:endParaRPr lang="en-US" dirty="0"/>
          </a:p>
          <a:p>
            <a:r>
              <a:rPr lang="en-US" dirty="0">
                <a:highlight>
                  <a:srgbClr val="00FFFF"/>
                </a:highlight>
              </a:rPr>
              <a:t>Search by</a:t>
            </a:r>
            <a:r>
              <a:rPr lang="en-US" b="1" dirty="0">
                <a:highlight>
                  <a:srgbClr val="00FFFF"/>
                </a:highlight>
              </a:rPr>
              <a:t> Category </a:t>
            </a:r>
            <a:r>
              <a:rPr lang="en-US" dirty="0">
                <a:highlight>
                  <a:srgbClr val="00FFFF"/>
                </a:highlight>
              </a:rPr>
              <a:t>or press </a:t>
            </a:r>
            <a:r>
              <a:rPr lang="en-US" b="1" dirty="0">
                <a:highlight>
                  <a:srgbClr val="00FFFF"/>
                </a:highlight>
              </a:rPr>
              <a:t>Search</a:t>
            </a:r>
            <a:r>
              <a:rPr lang="en-US" dirty="0">
                <a:highlight>
                  <a:srgbClr val="00FFFF"/>
                </a:highlight>
              </a:rPr>
              <a:t> to type specific words.</a:t>
            </a:r>
          </a:p>
          <a:p>
            <a:endParaRPr lang="en-US" dirty="0"/>
          </a:p>
          <a:p>
            <a:r>
              <a:rPr lang="en-US" sz="1200" u="sng" kern="1200" dirty="0">
                <a:solidFill>
                  <a:schemeClr val="tx1"/>
                </a:solidFill>
                <a:effectLst/>
                <a:latin typeface="+mn-lt"/>
                <a:ea typeface="+mn-ea"/>
                <a:cs typeface="+mn-cs"/>
              </a:rPr>
              <a:t>Adding, Downloading Page Templates</a:t>
            </a:r>
            <a:endParaRPr lang="en-US" sz="1200" kern="1200" dirty="0">
              <a:solidFill>
                <a:schemeClr val="tx1"/>
              </a:solidFill>
              <a:effectLst/>
              <a:latin typeface="+mn-lt"/>
              <a:ea typeface="+mn-ea"/>
              <a:cs typeface="+mn-cs"/>
            </a:endParaRPr>
          </a:p>
          <a:p>
            <a:r>
              <a:rPr lang="en-US" sz="1200" b="1" kern="1200" dirty="0">
                <a:solidFill>
                  <a:schemeClr val="tx1"/>
                </a:solidFill>
                <a:effectLst>
                  <a:outerShdw blurRad="38100" dist="25400" dir="5400000" algn="ctr">
                    <a:srgbClr val="6E747A">
                      <a:alpha val="43000"/>
                    </a:srgbClr>
                  </a:outerShdw>
                </a:effectLst>
                <a:latin typeface="+mn-lt"/>
                <a:ea typeface="+mn-ea"/>
                <a:cs typeface="+mn-cs"/>
              </a:rPr>
              <a:t>COMMUNICATION</a:t>
            </a:r>
            <a:endParaRPr lang="en-US" sz="1200" kern="1200" dirty="0">
              <a:solidFill>
                <a:schemeClr val="tx1"/>
              </a:solidFill>
              <a:effectLst/>
              <a:latin typeface="+mn-lt"/>
              <a:ea typeface="+mn-ea"/>
              <a:cs typeface="+mn-cs"/>
            </a:endParaRPr>
          </a:p>
          <a:p>
            <a:r>
              <a:rPr lang="en-US" sz="1200" b="1" kern="1200" dirty="0">
                <a:solidFill>
                  <a:schemeClr val="tx1"/>
                </a:solidFill>
                <a:effectLst>
                  <a:outerShdw blurRad="38100" dist="25400" dir="5400000" algn="ctr">
                    <a:srgbClr val="6E747A">
                      <a:alpha val="43000"/>
                    </a:srgbClr>
                  </a:outerShdw>
                </a:effectLst>
                <a:latin typeface="+mn-lt"/>
                <a:ea typeface="+mn-ea"/>
                <a:cs typeface="+mn-cs"/>
              </a:rPr>
              <a:t>TECHNOLOGY </a:t>
            </a:r>
            <a:endParaRPr lang="en-US" sz="1200" kern="1200" dirty="0">
              <a:solidFill>
                <a:schemeClr val="tx1"/>
              </a:solidFill>
              <a:effectLst/>
              <a:latin typeface="+mn-lt"/>
              <a:ea typeface="+mn-ea"/>
              <a:cs typeface="+mn-cs"/>
            </a:endParaRPr>
          </a:p>
          <a:p>
            <a:r>
              <a:rPr lang="en-US" sz="1200" b="1" kern="1200" dirty="0">
                <a:solidFill>
                  <a:schemeClr val="tx1"/>
                </a:solidFill>
                <a:effectLst>
                  <a:outerShdw blurRad="38100" dist="25400" dir="5400000" algn="ctr">
                    <a:srgbClr val="6E747A">
                      <a:alpha val="43000"/>
                    </a:srgbClr>
                  </a:outerShdw>
                </a:effectLst>
                <a:latin typeface="+mn-lt"/>
                <a:ea typeface="+mn-ea"/>
                <a:cs typeface="+mn-cs"/>
              </a:rPr>
              <a:t>EDUCATION </a:t>
            </a:r>
            <a:endParaRPr lang="en-US" sz="1200" kern="1200" dirty="0">
              <a:solidFill>
                <a:schemeClr val="tx1"/>
              </a:solidFill>
              <a:effectLst/>
              <a:latin typeface="+mn-lt"/>
              <a:ea typeface="+mn-ea"/>
              <a:cs typeface="+mn-cs"/>
            </a:endParaRPr>
          </a:p>
          <a:p>
            <a:r>
              <a:rPr lang="en-US" sz="1200" b="1" kern="1200" dirty="0">
                <a:solidFill>
                  <a:schemeClr val="tx1"/>
                </a:solidFill>
                <a:effectLst>
                  <a:outerShdw blurRad="38100" dist="25400" dir="5400000" algn="ctr">
                    <a:srgbClr val="6E747A">
                      <a:alpha val="43000"/>
                    </a:srgbClr>
                  </a:outerShdw>
                </a:effectLst>
                <a:latin typeface="+mn-lt"/>
                <a:ea typeface="+mn-ea"/>
                <a:cs typeface="+mn-cs"/>
              </a:rPr>
              <a:t>CENTER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Select </a:t>
            </a:r>
            <a:r>
              <a:rPr lang="en-US" sz="1200" b="1" kern="1200" dirty="0">
                <a:solidFill>
                  <a:schemeClr val="tx1"/>
                </a:solidFill>
                <a:effectLst/>
                <a:latin typeface="+mn-lt"/>
                <a:ea typeface="+mn-ea"/>
                <a:cs typeface="+mn-cs"/>
              </a:rPr>
              <a:t>Pages</a:t>
            </a:r>
            <a:r>
              <a:rPr lang="en-US" sz="1200" kern="1200" dirty="0">
                <a:solidFill>
                  <a:schemeClr val="tx1"/>
                </a:solidFill>
                <a:effectLst/>
                <a:latin typeface="+mn-lt"/>
                <a:ea typeface="+mn-ea"/>
                <a:cs typeface="+mn-cs"/>
              </a:rPr>
              <a:t> button</a:t>
            </a:r>
            <a:r>
              <a:rPr lang="en-US" dirty="0">
                <a:effectLst/>
              </a:rPr>
              <a:t> </a:t>
            </a:r>
            <a:r>
              <a:rPr lang="en-US" sz="1200" kern="1200" dirty="0">
                <a:solidFill>
                  <a:schemeClr val="tx1"/>
                </a:solidFill>
                <a:effectLst/>
                <a:latin typeface="+mn-lt"/>
                <a:ea typeface="+mn-ea"/>
                <a:cs typeface="+mn-cs"/>
              </a:rPr>
              <a:t>2. Tap </a:t>
            </a:r>
            <a:r>
              <a:rPr lang="en-US" sz="1200" b="1" kern="1200" dirty="0">
                <a:solidFill>
                  <a:schemeClr val="tx1"/>
                </a:solidFill>
                <a:effectLst/>
                <a:latin typeface="+mn-lt"/>
                <a:ea typeface="+mn-ea"/>
                <a:cs typeface="+mn-cs"/>
              </a:rPr>
              <a:t>plus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Select </a:t>
            </a:r>
            <a:r>
              <a:rPr lang="en-US" sz="1200" b="1" kern="1200" dirty="0">
                <a:solidFill>
                  <a:schemeClr val="tx1"/>
                </a:solidFill>
                <a:effectLst/>
                <a:latin typeface="+mn-lt"/>
                <a:ea typeface="+mn-ea"/>
                <a:cs typeface="+mn-cs"/>
              </a:rPr>
              <a:t>Online Gallery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Choose by </a:t>
            </a:r>
            <a:r>
              <a:rPr lang="en-US" sz="1200" b="1"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in the drag bar to search all Templates</a:t>
            </a:r>
          </a:p>
          <a:p>
            <a:r>
              <a:rPr lang="en-US" sz="1200" kern="1200" dirty="0">
                <a:solidFill>
                  <a:schemeClr val="tx1"/>
                </a:solidFill>
                <a:effectLst/>
                <a:latin typeface="+mn-lt"/>
                <a:ea typeface="+mn-ea"/>
                <a:cs typeface="+mn-cs"/>
              </a:rPr>
              <a:t>5. Tap </a:t>
            </a:r>
            <a:r>
              <a:rPr lang="en-US" sz="1200" b="1" kern="1200" dirty="0">
                <a:solidFill>
                  <a:schemeClr val="tx1"/>
                </a:solidFill>
                <a:effectLst/>
                <a:latin typeface="+mn-lt"/>
                <a:ea typeface="+mn-ea"/>
                <a:cs typeface="+mn-cs"/>
              </a:rPr>
              <a:t>Search</a:t>
            </a:r>
            <a:r>
              <a:rPr lang="en-US" sz="1200" kern="1200" dirty="0">
                <a:solidFill>
                  <a:schemeClr val="tx1"/>
                </a:solidFill>
                <a:effectLst/>
                <a:latin typeface="+mn-lt"/>
                <a:ea typeface="+mn-ea"/>
                <a:cs typeface="+mn-cs"/>
              </a:rPr>
              <a:t> to look up a specific topic, select the page to download, tap </a:t>
            </a:r>
            <a:r>
              <a:rPr lang="en-US" sz="1200" b="1" kern="1200" dirty="0">
                <a:solidFill>
                  <a:schemeClr val="tx1"/>
                </a:solidFill>
                <a:effectLst/>
                <a:latin typeface="+mn-lt"/>
                <a:ea typeface="+mn-ea"/>
                <a:cs typeface="+mn-cs"/>
              </a:rPr>
              <a:t>Download</a:t>
            </a:r>
            <a:r>
              <a:rPr lang="en-US" sz="1200" kern="1200" dirty="0">
                <a:solidFill>
                  <a:schemeClr val="tx1"/>
                </a:solidFill>
                <a:effectLst/>
                <a:latin typeface="+mn-lt"/>
                <a:ea typeface="+mn-ea"/>
                <a:cs typeface="+mn-cs"/>
              </a:rPr>
              <a:t>, tap </a:t>
            </a:r>
            <a:r>
              <a:rPr lang="en-US" sz="1200" b="1" kern="1200" dirty="0">
                <a:solidFill>
                  <a:schemeClr val="tx1"/>
                </a:solidFill>
                <a:effectLst/>
                <a:latin typeface="+mn-lt"/>
                <a:ea typeface="+mn-ea"/>
                <a:cs typeface="+mn-cs"/>
              </a:rPr>
              <a:t>Add to Communication Book</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Downloaded Templates</a:t>
            </a:r>
            <a:r>
              <a:rPr lang="en-US" sz="1200" kern="1200" dirty="0">
                <a:solidFill>
                  <a:schemeClr val="tx1"/>
                </a:solidFill>
                <a:effectLst/>
                <a:latin typeface="+mn-lt"/>
                <a:ea typeface="+mn-ea"/>
                <a:cs typeface="+mn-cs"/>
              </a:rPr>
              <a:t> show what is already downloaded to the device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My Templates</a:t>
            </a:r>
            <a:r>
              <a:rPr lang="en-US" sz="1200" kern="1200" dirty="0">
                <a:solidFill>
                  <a:schemeClr val="tx1"/>
                </a:solidFill>
                <a:effectLst/>
                <a:latin typeface="+mn-lt"/>
                <a:ea typeface="+mn-ea"/>
                <a:cs typeface="+mn-cs"/>
              </a:rPr>
              <a:t> show what Communication book have been saved as a Template from the device. </a:t>
            </a:r>
            <a:r>
              <a:rPr lang="en-US" sz="1200" b="1" kern="1200" dirty="0">
                <a:solidFill>
                  <a:schemeClr val="tx1"/>
                </a:solidFill>
                <a:effectLst/>
                <a:latin typeface="+mn-lt"/>
                <a:ea typeface="+mn-ea"/>
                <a:cs typeface="+mn-cs"/>
              </a:rPr>
              <a:t>Import From Another Book</a:t>
            </a:r>
            <a:r>
              <a:rPr lang="en-US" sz="1200" kern="1200" dirty="0">
                <a:solidFill>
                  <a:schemeClr val="tx1"/>
                </a:solidFill>
                <a:effectLst/>
                <a:latin typeface="+mn-lt"/>
                <a:ea typeface="+mn-ea"/>
                <a:cs typeface="+mn-cs"/>
              </a:rPr>
              <a:t>, allows you to choose a page from another book stored on the device.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29</a:t>
            </a:fld>
            <a:endParaRPr lang="en-US" dirty="0"/>
          </a:p>
        </p:txBody>
      </p:sp>
    </p:spTree>
    <p:extLst>
      <p:ext uri="{BB962C8B-B14F-4D97-AF65-F5344CB8AC3E}">
        <p14:creationId xmlns:p14="http://schemas.microsoft.com/office/powerpoint/2010/main" val="215434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t>
            </a:r>
            <a:r>
              <a:rPr lang="en-US" baseline="0" dirty="0"/>
              <a:t> Talk NOW PLUS is awesome for its </a:t>
            </a:r>
            <a:r>
              <a:rPr lang="en-US" sz="1200" kern="1200" dirty="0">
                <a:solidFill>
                  <a:schemeClr val="tx1"/>
                </a:solidFill>
                <a:effectLst/>
                <a:latin typeface="+mn-lt"/>
                <a:ea typeface="+mn-ea"/>
                <a:cs typeface="+mn-cs"/>
              </a:rPr>
              <a:t>unlimited storage for books and pages, voices, templates AND backup. YOU CAN  restore and share via Wi-Fi and </a:t>
            </a:r>
            <a:r>
              <a:rPr lang="en-US" sz="1200" kern="1200" dirty="0" err="1">
                <a:solidFill>
                  <a:schemeClr val="tx1"/>
                </a:solidFill>
                <a:effectLst/>
                <a:latin typeface="+mn-lt"/>
                <a:ea typeface="+mn-ea"/>
                <a:cs typeface="+mn-cs"/>
              </a:rPr>
              <a:t>AirDrop</a:t>
            </a:r>
            <a:r>
              <a:rPr lang="en-US" sz="1200" kern="1200" dirty="0">
                <a:solidFill>
                  <a:schemeClr val="tx1"/>
                </a:solidFill>
                <a:effectLst/>
                <a:latin typeface="+mn-lt"/>
                <a:ea typeface="+mn-ea"/>
                <a:cs typeface="+mn-cs"/>
              </a:rPr>
              <a:t>.</a:t>
            </a:r>
          </a:p>
          <a:p>
            <a:endParaRPr lang="en-US" sz="1200" kern="1200" baseline="0" dirty="0">
              <a:solidFill>
                <a:schemeClr val="tx1"/>
              </a:solidFill>
              <a:effectLst/>
              <a:latin typeface="+mn-lt"/>
              <a:ea typeface="+mn-ea"/>
              <a:cs typeface="+mn-cs"/>
            </a:endParaRPr>
          </a:p>
          <a:p>
            <a:pPr lvl="0" rtl="0">
              <a:spcBef>
                <a:spcPts val="0"/>
              </a:spcBef>
              <a:buNone/>
            </a:pPr>
            <a:r>
              <a:rPr lang="en-US" sz="1200" dirty="0"/>
              <a:t>GoTalk Now is a customizable communication application.  Where Communication books can be quickly created to meet your  individual needs.  Pages can be created with one, two, four, 16 or 25 buttons on a page. Visual scenes can also be created on the fly with its built in page editor. </a:t>
            </a:r>
          </a:p>
          <a:p>
            <a:pPr lvl="0" rtl="0">
              <a:spcBef>
                <a:spcPts val="0"/>
              </a:spcBef>
              <a:buNone/>
            </a:pPr>
            <a:endParaRPr lang="en-US" dirty="0"/>
          </a:p>
          <a:p>
            <a:pPr lvl="0" rtl="0">
              <a:spcBef>
                <a:spcPts val="0"/>
              </a:spcBef>
              <a:buNone/>
            </a:pPr>
            <a:r>
              <a:rPr lang="en-US" dirty="0"/>
              <a:t>Lets </a:t>
            </a:r>
            <a:r>
              <a:rPr lang="en-US" b="1" u="sng" dirty="0"/>
              <a:t>watch (2) short videos</a:t>
            </a:r>
            <a:r>
              <a:rPr lang="en-US" dirty="0"/>
              <a:t> that demonstrates how the Go Talk NOW PLUS Application in action and how this helps a consumer with a speech and language disability. </a:t>
            </a:r>
          </a:p>
          <a:p>
            <a:pPr lvl="0" rtl="0">
              <a:spcBef>
                <a:spcPts val="0"/>
              </a:spcBef>
              <a:buNone/>
            </a:pPr>
            <a:endParaRPr lang="en-US" dirty="0"/>
          </a:p>
          <a:p>
            <a:pPr lvl="0" rtl="0">
              <a:spcBef>
                <a:spcPts val="0"/>
              </a:spcBef>
              <a:buNone/>
            </a:pPr>
            <a:r>
              <a:rPr lang="en-US" sz="1200" dirty="0">
                <a:highlight>
                  <a:srgbClr val="FFFF00"/>
                </a:highlight>
              </a:rPr>
              <a:t>Just a few of our </a:t>
            </a:r>
            <a:r>
              <a:rPr lang="en-US" sz="1200" b="1" u="sng" dirty="0">
                <a:highlight>
                  <a:srgbClr val="FFFF00"/>
                </a:highlight>
              </a:rPr>
              <a:t> FAVORITE FEATURES ARE: </a:t>
            </a:r>
          </a:p>
          <a:p>
            <a:pPr lvl="0" rtl="0">
              <a:spcBef>
                <a:spcPts val="700"/>
              </a:spcBef>
              <a:buNone/>
            </a:pPr>
            <a:r>
              <a:rPr lang="en-US" sz="1200" b="1" u="sng" dirty="0">
                <a:latin typeface="Questrial"/>
                <a:ea typeface="Questrial"/>
                <a:cs typeface="Questrial"/>
                <a:sym typeface="Questrial"/>
              </a:rPr>
              <a:t>Totally personalized</a:t>
            </a:r>
          </a:p>
          <a:p>
            <a:pPr marL="0" lvl="0" indent="0" rtl="0">
              <a:spcBef>
                <a:spcPts val="700"/>
              </a:spcBef>
              <a:buNone/>
            </a:pPr>
            <a:r>
              <a:rPr lang="en-US" sz="1200" b="1" u="sng" dirty="0">
                <a:latin typeface="Questrial"/>
                <a:ea typeface="Questrial"/>
                <a:cs typeface="Questrial"/>
                <a:sym typeface="Questrial"/>
              </a:rPr>
              <a:t>Start from a blank page</a:t>
            </a:r>
          </a:p>
          <a:p>
            <a:pPr marL="0" lvl="0" indent="0" rtl="0">
              <a:spcBef>
                <a:spcPts val="700"/>
              </a:spcBef>
              <a:buNone/>
            </a:pPr>
            <a:r>
              <a:rPr lang="en-US" sz="1200" b="1" u="sng" dirty="0">
                <a:latin typeface="Questrial"/>
                <a:ea typeface="Questrial"/>
                <a:cs typeface="Questrial"/>
                <a:sym typeface="Questrial"/>
              </a:rPr>
              <a:t>Ease of editing</a:t>
            </a:r>
          </a:p>
          <a:p>
            <a:pPr marL="0" lvl="0" indent="0" rtl="0">
              <a:spcBef>
                <a:spcPts val="700"/>
              </a:spcBef>
              <a:buNone/>
            </a:pPr>
            <a:r>
              <a:rPr lang="en-US" sz="1200" b="1" u="sng" dirty="0">
                <a:latin typeface="Questrial"/>
                <a:ea typeface="Questrial"/>
                <a:cs typeface="Questrial"/>
                <a:sym typeface="Questrial"/>
              </a:rPr>
              <a:t>Add or reduce buttons quickly</a:t>
            </a:r>
          </a:p>
          <a:p>
            <a:pPr lvl="0" rtl="0">
              <a:spcBef>
                <a:spcPts val="700"/>
              </a:spcBef>
              <a:buNone/>
            </a:pPr>
            <a:r>
              <a:rPr lang="en-US" sz="1200" b="1" u="sng" dirty="0">
                <a:latin typeface="Questrial"/>
                <a:ea typeface="Questrial"/>
                <a:cs typeface="Questrial"/>
                <a:sym typeface="Questrial"/>
              </a:rPr>
              <a:t>Access to video</a:t>
            </a:r>
          </a:p>
          <a:p>
            <a:pPr lvl="0" rtl="0">
              <a:spcBef>
                <a:spcPts val="700"/>
              </a:spcBef>
              <a:buNone/>
            </a:pPr>
            <a:r>
              <a:rPr lang="en-US" sz="1200" b="1" u="sng" dirty="0">
                <a:latin typeface="Questrial"/>
                <a:ea typeface="Questrial"/>
                <a:cs typeface="Questrial"/>
                <a:sym typeface="Questrial"/>
              </a:rPr>
              <a:t>Easy back-up and sharing of online templates</a:t>
            </a:r>
          </a:p>
          <a:p>
            <a:endParaRPr lang="en-US" sz="1200" kern="1200" baseline="0" dirty="0">
              <a:solidFill>
                <a:schemeClr val="tx1"/>
              </a:solidFill>
              <a:effectLst/>
              <a:latin typeface="+mn-lt"/>
              <a:ea typeface="+mn-ea"/>
              <a:cs typeface="+mn-cs"/>
            </a:endParaRPr>
          </a:p>
          <a:p>
            <a:r>
              <a:rPr lang="en-US" dirty="0" err="1"/>
              <a:t>GoTalk</a:t>
            </a:r>
            <a:r>
              <a:rPr lang="en-US" dirty="0"/>
              <a:t> NOW PLUS</a:t>
            </a:r>
            <a:r>
              <a:rPr lang="en-US" baseline="0" dirty="0"/>
              <a:t> offers: </a:t>
            </a:r>
          </a:p>
          <a:p>
            <a:r>
              <a:rPr lang="en-US" dirty="0"/>
              <a:t>SymbolStix Library</a:t>
            </a:r>
          </a:p>
          <a:p>
            <a:r>
              <a:rPr lang="en-US" dirty="0"/>
              <a:t>Ready-Set-</a:t>
            </a:r>
            <a:r>
              <a:rPr lang="en-US" baseline="0" dirty="0"/>
              <a:t> Communication Book- a transitional vocab from phrase-based to word-based communication (And Acapela text-to-speech English voices</a:t>
            </a:r>
          </a:p>
          <a:p>
            <a:endParaRPr lang="en-US" baseline="0" dirty="0"/>
          </a:p>
        </p:txBody>
      </p:sp>
      <p:sp>
        <p:nvSpPr>
          <p:cNvPr id="4" name="Slide Number Placeholder 3"/>
          <p:cNvSpPr>
            <a:spLocks noGrp="1"/>
          </p:cNvSpPr>
          <p:nvPr>
            <p:ph type="sldNum" sz="quarter" idx="10"/>
          </p:nvPr>
        </p:nvSpPr>
        <p:spPr/>
        <p:txBody>
          <a:bodyPr/>
          <a:lstStyle/>
          <a:p>
            <a:fld id="{D8900C81-D389-4587-A3AF-71F7AA7579A1}" type="slidenum">
              <a:rPr lang="en-US" smtClean="0"/>
              <a:t>3</a:t>
            </a:fld>
            <a:endParaRPr lang="en-US" dirty="0"/>
          </a:p>
        </p:txBody>
      </p:sp>
    </p:spTree>
    <p:extLst>
      <p:ext uri="{BB962C8B-B14F-4D97-AF65-F5344CB8AC3E}">
        <p14:creationId xmlns:p14="http://schemas.microsoft.com/office/powerpoint/2010/main" val="3099208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u="sng" dirty="0"/>
              <a:t>PHONE SCRIPTS:</a:t>
            </a:r>
            <a:endParaRPr lang="en-US" b="0" dirty="0">
              <a:effectLst/>
            </a:endParaRPr>
          </a:p>
          <a:p>
            <a:pPr rtl="0"/>
            <a:r>
              <a:rPr lang="en-US" dirty="0"/>
              <a:t>Our page should include vocabulary that is intended</a:t>
            </a:r>
            <a:endParaRPr lang="en-US" b="0" dirty="0">
              <a:effectLst/>
            </a:endParaRPr>
          </a:p>
          <a:p>
            <a:pPr marL="171450" indent="-171450" rtl="0" fontAlgn="base">
              <a:buFont typeface="Arial" panose="020B0604020202020204" pitchFamily="34" charset="0"/>
              <a:buChar char="•"/>
            </a:pPr>
            <a:r>
              <a:rPr lang="en-US" b="1" u="sng" dirty="0"/>
              <a:t>Manage the call</a:t>
            </a:r>
          </a:p>
          <a:p>
            <a:pPr marL="171450" indent="-171450" rtl="0" fontAlgn="base">
              <a:buFont typeface="Arial" panose="020B0604020202020204" pitchFamily="34" charset="0"/>
              <a:buChar char="•"/>
            </a:pPr>
            <a:r>
              <a:rPr lang="en-US" b="1" u="sng" dirty="0"/>
              <a:t>Should be used for greetings &amp; closings</a:t>
            </a:r>
          </a:p>
          <a:p>
            <a:pPr marL="171450" indent="-171450" rtl="0" fontAlgn="base">
              <a:buFont typeface="Arial" panose="020B0604020202020204" pitchFamily="34" charset="0"/>
              <a:buChar char="•"/>
            </a:pPr>
            <a:r>
              <a:rPr lang="en-US" b="1" u="sng" dirty="0"/>
              <a:t>To Repair breakdowns in a conversation</a:t>
            </a:r>
          </a:p>
          <a:p>
            <a:pPr marL="171450" indent="-171450" rtl="0" fontAlgn="base">
              <a:buFont typeface="Arial" panose="020B0604020202020204" pitchFamily="34" charset="0"/>
              <a:buChar char="•"/>
            </a:pPr>
            <a:r>
              <a:rPr lang="en-US" b="1" u="sng" dirty="0"/>
              <a:t>To Share the main message</a:t>
            </a:r>
          </a:p>
          <a:p>
            <a:pPr marL="171450" indent="-171450" rtl="0" fontAlgn="base">
              <a:buFont typeface="Arial" panose="020B0604020202020204" pitchFamily="34" charset="0"/>
              <a:buChar char="•"/>
            </a:pPr>
            <a:endParaRPr lang="en-US" b="1" u="sng" dirty="0"/>
          </a:p>
          <a:p>
            <a:pPr marL="171450" indent="-171450" rtl="0" fontAlgn="base">
              <a:buFont typeface="Arial" panose="020B0604020202020204" pitchFamily="34" charset="0"/>
              <a:buChar char="•"/>
            </a:pPr>
            <a:r>
              <a:rPr lang="en-US" b="1" u="sng" dirty="0"/>
              <a:t>Let’s work together to create a</a:t>
            </a:r>
          </a:p>
          <a:p>
            <a:pPr marL="171450" indent="-171450" rtl="0" fontAlgn="base">
              <a:buFont typeface="Arial" panose="020B0604020202020204" pitchFamily="34" charset="0"/>
              <a:buChar char="•"/>
            </a:pPr>
            <a:r>
              <a:rPr lang="en-US" b="1" u="sng" dirty="0"/>
              <a:t>1. phone scrip page – will create </a:t>
            </a:r>
            <a:r>
              <a:rPr lang="en-US" b="1" u="sng" dirty="0" err="1"/>
              <a:t>togeher</a:t>
            </a:r>
            <a:endParaRPr lang="en-US" b="1" u="sng" dirty="0"/>
          </a:p>
          <a:p>
            <a:pPr marL="171450" indent="-171450" rtl="0" fontAlgn="base">
              <a:buFont typeface="Arial" panose="020B0604020202020204" pitchFamily="34" charset="0"/>
              <a:buChar char="•"/>
            </a:pPr>
            <a:r>
              <a:rPr lang="en-US" b="1" u="sng" dirty="0"/>
              <a:t>2.  phone chat page  see below</a:t>
            </a:r>
          </a:p>
          <a:p>
            <a:pPr marL="171450" indent="-171450" rtl="0" fontAlgn="base">
              <a:buFont typeface="Arial" panose="020B0604020202020204" pitchFamily="34" charset="0"/>
              <a:buChar char="•"/>
            </a:pPr>
            <a:r>
              <a:rPr lang="en-US" b="1" u="sng" dirty="0"/>
              <a:t>2</a:t>
            </a:r>
          </a:p>
          <a:p>
            <a:pPr marL="171450" indent="-171450" rtl="0" fontAlgn="base">
              <a:buFont typeface="Arial" panose="020B0604020202020204" pitchFamily="34" charset="0"/>
              <a:buChar char="•"/>
            </a:pPr>
            <a:endParaRPr lang="en-US" b="1" u="sng" dirty="0"/>
          </a:p>
          <a:p>
            <a:pPr marL="171450" indent="-171450" rtl="0" fontAlgn="base">
              <a:buFont typeface="Arial" panose="020B0604020202020204" pitchFamily="34" charset="0"/>
              <a:buChar char="•"/>
            </a:pPr>
            <a:r>
              <a:rPr lang="en-US" b="1" u="sng" dirty="0"/>
              <a:t>The phone Chat will be added from the ‘Online Gallery by search for CTEC</a:t>
            </a:r>
          </a:p>
          <a:p>
            <a:pPr marL="171450" indent="-171450" rtl="0" fontAlgn="base">
              <a:buFont typeface="Arial" panose="020B0604020202020204" pitchFamily="34" charset="0"/>
              <a:buChar char="•"/>
            </a:pPr>
            <a:r>
              <a:rPr lang="en-US" b="1" u="sng" dirty="0"/>
              <a:t>By using the </a:t>
            </a:r>
            <a:r>
              <a:rPr lang="en-US" b="1" u="sng" dirty="0" err="1"/>
              <a:t>Seach</a:t>
            </a:r>
            <a:r>
              <a:rPr lang="en-US" b="1" u="sng" dirty="0"/>
              <a:t> Button and search on CTEC, then use the Voice Options Phone Chat and add to your communication book</a:t>
            </a:r>
          </a:p>
          <a:p>
            <a:pPr marL="171450" indent="-171450" rtl="0" fontAlgn="base">
              <a:buFont typeface="Arial" panose="020B0604020202020204" pitchFamily="34" charset="0"/>
              <a:buChar char="•"/>
            </a:pPr>
            <a:endParaRPr lang="en-US" b="1" dirty="0"/>
          </a:p>
          <a:p>
            <a:br>
              <a:rPr lang="en-US" b="0" dirty="0">
                <a:effectLst/>
              </a:rPr>
            </a:br>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30</a:t>
            </a:fld>
            <a:endParaRPr lang="en-US" dirty="0"/>
          </a:p>
        </p:txBody>
      </p:sp>
    </p:spTree>
    <p:extLst>
      <p:ext uri="{BB962C8B-B14F-4D97-AF65-F5344CB8AC3E}">
        <p14:creationId xmlns:p14="http://schemas.microsoft.com/office/powerpoint/2010/main" val="4275618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lnSpc>
                <a:spcPct val="115000"/>
              </a:lnSpc>
              <a:spcBef>
                <a:spcPts val="0"/>
              </a:spcBef>
              <a:spcAft>
                <a:spcPts val="1600"/>
              </a:spcAft>
              <a:buNone/>
            </a:pPr>
            <a:r>
              <a:rPr lang="en-US" sz="1200" b="1" u="sng" dirty="0">
                <a:solidFill>
                  <a:schemeClr val="dk1"/>
                </a:solidFill>
              </a:rPr>
              <a:t>FILL IN THE REST OF YOUR BUTTONS!</a:t>
            </a:r>
          </a:p>
          <a:p>
            <a:pPr lvl="0" rtl="0">
              <a:lnSpc>
                <a:spcPct val="115000"/>
              </a:lnSpc>
              <a:spcBef>
                <a:spcPts val="0"/>
              </a:spcBef>
              <a:spcAft>
                <a:spcPts val="1600"/>
              </a:spcAft>
              <a:buNone/>
            </a:pPr>
            <a:r>
              <a:rPr lang="en-US" sz="1200" b="1" u="sng" dirty="0">
                <a:solidFill>
                  <a:schemeClr val="dk1"/>
                </a:solidFill>
              </a:rPr>
              <a:t>LETS SEE HOW MANY YOU CAN MAKE IN 10 MINUTES.</a:t>
            </a:r>
            <a:r>
              <a:rPr lang="en-US" sz="1200" dirty="0">
                <a:solidFill>
                  <a:schemeClr val="dk1"/>
                </a:solidFill>
              </a:rPr>
              <a:t> You can copy my example or put what you would say when you are on the phone. </a:t>
            </a:r>
          </a:p>
          <a:p>
            <a:pPr lvl="0" rtl="0">
              <a:spcBef>
                <a:spcPts val="700"/>
              </a:spcBef>
              <a:buNone/>
            </a:pPr>
            <a:endParaRPr lang="en-US" sz="1200" b="1" u="sng" dirty="0">
              <a:latin typeface="Questrial"/>
              <a:ea typeface="Questrial"/>
              <a:cs typeface="Questrial"/>
              <a:sym typeface="Questrial"/>
            </a:endParaRPr>
          </a:p>
          <a:p>
            <a:pPr lvl="0" rtl="0">
              <a:spcBef>
                <a:spcPts val="700"/>
              </a:spcBef>
              <a:buNone/>
            </a:pPr>
            <a:r>
              <a:rPr lang="en-US" sz="1200" b="1" u="sng" dirty="0">
                <a:latin typeface="Questrial"/>
                <a:ea typeface="Questrial"/>
                <a:cs typeface="Questrial"/>
                <a:sym typeface="Questrial"/>
              </a:rPr>
              <a:t>Remember to consider what vocabulary needs to be added in order to:</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Manage the call</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Greetings &amp; Closings</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Repair breakdowns</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Share the main message</a:t>
            </a:r>
          </a:p>
          <a:p>
            <a:pPr>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1. </a:t>
            </a:r>
          </a:p>
          <a:p>
            <a:pPr lvl="0" rtl="0">
              <a:spcBef>
                <a:spcPts val="700"/>
              </a:spcBef>
              <a:buNone/>
            </a:pPr>
            <a:endParaRPr lang="en-US" sz="1200" b="1" u="sng" dirty="0">
              <a:latin typeface="Questrial"/>
              <a:ea typeface="Questrial"/>
              <a:cs typeface="Questrial"/>
              <a:sym typeface="Questrial"/>
            </a:endParaRPr>
          </a:p>
          <a:p>
            <a:pPr lvl="0" rtl="0">
              <a:spcBef>
                <a:spcPts val="700"/>
              </a:spcBef>
              <a:buNone/>
            </a:pPr>
            <a:endParaRPr lang="en-US" sz="1200" b="1" u="sng" dirty="0">
              <a:latin typeface="Questrial"/>
              <a:ea typeface="Questrial"/>
              <a:cs typeface="Questrial"/>
              <a:sym typeface="Questrial"/>
            </a:endParaRPr>
          </a:p>
          <a:p>
            <a:pPr lvl="0" rtl="0">
              <a:spcBef>
                <a:spcPts val="700"/>
              </a:spcBef>
              <a:buNone/>
            </a:pPr>
            <a:endParaRPr lang="en-US" dirty="0">
              <a:latin typeface="Questrial"/>
              <a:ea typeface="Questrial"/>
              <a:cs typeface="Questrial"/>
              <a:sym typeface="Questrial"/>
            </a:endParaRPr>
          </a:p>
          <a:p>
            <a:pPr marL="254000" lvl="0" indent="-311150" rtl="0">
              <a:spcBef>
                <a:spcPts val="700"/>
              </a:spcBef>
              <a:buClr>
                <a:schemeClr val="lt1"/>
              </a:buClr>
              <a:buFont typeface="Questrial"/>
              <a:buChar char="○"/>
            </a:pPr>
            <a:endParaRPr lang="en-US" sz="2300" dirty="0">
              <a:solidFill>
                <a:schemeClr val="lt1"/>
              </a:solidFill>
              <a:latin typeface="Questrial"/>
              <a:ea typeface="Questrial"/>
              <a:cs typeface="Questrial"/>
              <a:sym typeface="Questrial"/>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31</a:t>
            </a:fld>
            <a:endParaRPr lang="en-US" dirty="0"/>
          </a:p>
        </p:txBody>
      </p:sp>
    </p:spTree>
    <p:extLst>
      <p:ext uri="{BB962C8B-B14F-4D97-AF65-F5344CB8AC3E}">
        <p14:creationId xmlns:p14="http://schemas.microsoft.com/office/powerpoint/2010/main" val="1896457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endParaRPr lang="en-US" sz="1200" b="1" u="sng" dirty="0">
              <a:latin typeface="Questrial"/>
              <a:ea typeface="Questrial"/>
              <a:cs typeface="Questrial"/>
              <a:sym typeface="Questrial"/>
            </a:endParaRPr>
          </a:p>
          <a:p>
            <a:pPr lvl="0" rtl="0">
              <a:spcBef>
                <a:spcPts val="700"/>
              </a:spcBef>
              <a:buNone/>
            </a:pPr>
            <a:r>
              <a:rPr lang="en-US" sz="1200" b="1" u="sng" dirty="0">
                <a:latin typeface="Questrial"/>
                <a:ea typeface="Questrial"/>
                <a:cs typeface="Questrial"/>
                <a:sym typeface="Questrial"/>
              </a:rPr>
              <a:t>Remember to consider what vocabulary needs to be added in order to:</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Manage the call</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Greetings &amp; Closings</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Repair breakdowns</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Share the main message</a:t>
            </a:r>
          </a:p>
          <a:p>
            <a:pPr>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Phone Script</a:t>
            </a:r>
          </a:p>
          <a:p>
            <a:r>
              <a:rPr lang="en-US" sz="1200" dirty="0">
                <a:latin typeface="Verdana" panose="020B0604030504040204" pitchFamily="34" charset="0"/>
                <a:ea typeface="Verdana" panose="020B0604030504040204" pitchFamily="34" charset="0"/>
              </a:rPr>
              <a:t>1. </a:t>
            </a:r>
          </a:p>
          <a:p>
            <a:pPr lvl="0" rtl="0">
              <a:spcBef>
                <a:spcPts val="700"/>
              </a:spcBef>
              <a:buNone/>
            </a:pPr>
            <a:endParaRPr lang="en-US" sz="1200" b="1" u="sng" dirty="0">
              <a:latin typeface="Questrial"/>
              <a:ea typeface="Questrial"/>
              <a:cs typeface="Questrial"/>
              <a:sym typeface="Questrial"/>
            </a:endParaRPr>
          </a:p>
          <a:p>
            <a:pPr lvl="0" rtl="0">
              <a:spcBef>
                <a:spcPts val="700"/>
              </a:spcBef>
              <a:buNone/>
            </a:pPr>
            <a:endParaRPr lang="en-US" sz="1200" b="1" u="sng" dirty="0">
              <a:latin typeface="Questrial"/>
              <a:ea typeface="Questrial"/>
              <a:cs typeface="Questrial"/>
              <a:sym typeface="Questrial"/>
            </a:endParaRPr>
          </a:p>
          <a:p>
            <a:pPr lvl="0" rtl="0">
              <a:spcBef>
                <a:spcPts val="700"/>
              </a:spcBef>
              <a:buNone/>
            </a:pPr>
            <a:endParaRPr lang="en-US" dirty="0">
              <a:latin typeface="Questrial"/>
              <a:ea typeface="Questrial"/>
              <a:cs typeface="Questrial"/>
              <a:sym typeface="Questrial"/>
            </a:endParaRPr>
          </a:p>
          <a:p>
            <a:pPr marL="254000" lvl="0" indent="-311150" rtl="0">
              <a:spcBef>
                <a:spcPts val="700"/>
              </a:spcBef>
              <a:buClr>
                <a:schemeClr val="lt1"/>
              </a:buClr>
              <a:buFont typeface="Questrial"/>
              <a:buChar char="○"/>
            </a:pPr>
            <a:endParaRPr lang="en-US" sz="2300" dirty="0">
              <a:solidFill>
                <a:schemeClr val="lt1"/>
              </a:solidFill>
              <a:latin typeface="Questrial"/>
              <a:ea typeface="Questrial"/>
              <a:cs typeface="Questrial"/>
              <a:sym typeface="Questrial"/>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32</a:t>
            </a:fld>
            <a:endParaRPr lang="en-US" dirty="0"/>
          </a:p>
        </p:txBody>
      </p:sp>
    </p:spTree>
    <p:extLst>
      <p:ext uri="{BB962C8B-B14F-4D97-AF65-F5344CB8AC3E}">
        <p14:creationId xmlns:p14="http://schemas.microsoft.com/office/powerpoint/2010/main" val="3573870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endParaRPr lang="en-US" sz="1200" b="1" u="sng" dirty="0">
              <a:latin typeface="Questrial"/>
              <a:ea typeface="Questrial"/>
              <a:cs typeface="Questrial"/>
              <a:sym typeface="Questrial"/>
            </a:endParaRPr>
          </a:p>
          <a:p>
            <a:pPr lvl="0" rtl="0">
              <a:spcBef>
                <a:spcPts val="700"/>
              </a:spcBef>
              <a:buNone/>
            </a:pPr>
            <a:r>
              <a:rPr lang="en-US" sz="1200" b="1" u="sng" dirty="0">
                <a:latin typeface="Questrial"/>
                <a:ea typeface="Questrial"/>
                <a:cs typeface="Questrial"/>
                <a:sym typeface="Questrial"/>
              </a:rPr>
              <a:t>Remember to consider what vocabulary needs to be added in order to:</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Manage the call</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Greetings &amp; Closings</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Repair breakdowns</a:t>
            </a:r>
          </a:p>
          <a:p>
            <a:pPr>
              <a:buFont typeface="Arial" panose="020B0604020202020204" pitchFamily="34" charset="0"/>
              <a:buChar char="•"/>
            </a:pPr>
            <a:r>
              <a:rPr lang="en-US" sz="1200" dirty="0">
                <a:latin typeface="Verdana" panose="020B0604030504040204" pitchFamily="34" charset="0"/>
                <a:ea typeface="Verdana" panose="020B0604030504040204" pitchFamily="34" charset="0"/>
              </a:rPr>
              <a:t>Share the main message</a:t>
            </a:r>
          </a:p>
          <a:p>
            <a:pPr>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Phone Script</a:t>
            </a:r>
          </a:p>
          <a:p>
            <a:r>
              <a:rPr lang="en-US" sz="1200" dirty="0">
                <a:latin typeface="Verdana" panose="020B0604030504040204" pitchFamily="34" charset="0"/>
                <a:ea typeface="Verdana" panose="020B0604030504040204" pitchFamily="34" charset="0"/>
              </a:rPr>
              <a:t>1. </a:t>
            </a:r>
          </a:p>
          <a:p>
            <a:pPr lvl="0" rtl="0">
              <a:spcBef>
                <a:spcPts val="700"/>
              </a:spcBef>
              <a:buNone/>
            </a:pPr>
            <a:endParaRPr lang="en-US" sz="1200" b="1" u="sng" dirty="0">
              <a:latin typeface="Questrial"/>
              <a:ea typeface="Questrial"/>
              <a:cs typeface="Questrial"/>
              <a:sym typeface="Questrial"/>
            </a:endParaRPr>
          </a:p>
          <a:p>
            <a:pPr lvl="0" rtl="0">
              <a:spcBef>
                <a:spcPts val="700"/>
              </a:spcBef>
              <a:buNone/>
            </a:pPr>
            <a:endParaRPr lang="en-US" sz="1200" b="1" u="sng" dirty="0">
              <a:latin typeface="Questrial"/>
              <a:ea typeface="Questrial"/>
              <a:cs typeface="Questrial"/>
              <a:sym typeface="Questrial"/>
            </a:endParaRPr>
          </a:p>
          <a:p>
            <a:pPr lvl="0" rtl="0">
              <a:spcBef>
                <a:spcPts val="700"/>
              </a:spcBef>
              <a:buNone/>
            </a:pPr>
            <a:endParaRPr lang="en-US" dirty="0">
              <a:latin typeface="Questrial"/>
              <a:ea typeface="Questrial"/>
              <a:cs typeface="Questrial"/>
              <a:sym typeface="Questrial"/>
            </a:endParaRPr>
          </a:p>
          <a:p>
            <a:pPr marL="254000" lvl="0" indent="-311150" rtl="0">
              <a:spcBef>
                <a:spcPts val="700"/>
              </a:spcBef>
              <a:buClr>
                <a:schemeClr val="lt1"/>
              </a:buClr>
              <a:buFont typeface="Questrial"/>
              <a:buChar char="○"/>
            </a:pPr>
            <a:endParaRPr lang="en-US" sz="2300" dirty="0">
              <a:solidFill>
                <a:schemeClr val="lt1"/>
              </a:solidFill>
              <a:latin typeface="Questrial"/>
              <a:ea typeface="Questrial"/>
              <a:cs typeface="Questrial"/>
              <a:sym typeface="Questrial"/>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33</a:t>
            </a:fld>
            <a:endParaRPr lang="en-US" dirty="0"/>
          </a:p>
        </p:txBody>
      </p:sp>
    </p:spTree>
    <p:extLst>
      <p:ext uri="{BB962C8B-B14F-4D97-AF65-F5344CB8AC3E}">
        <p14:creationId xmlns:p14="http://schemas.microsoft.com/office/powerpoint/2010/main" val="3589044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r>
              <a:rPr lang="en" sz="1200" b="1" u="sng" dirty="0">
                <a:latin typeface="Questrial"/>
                <a:ea typeface="Questrial"/>
                <a:cs typeface="Questrial"/>
                <a:sym typeface="Questrial"/>
              </a:rPr>
              <a:t>ADD MORE PAGES/CONTENT</a:t>
            </a:r>
          </a:p>
          <a:p>
            <a:pPr lvl="0" rtl="0">
              <a:spcBef>
                <a:spcPts val="700"/>
              </a:spcBef>
              <a:buNone/>
            </a:pPr>
            <a:r>
              <a:rPr lang="en-US" sz="1200" dirty="0">
                <a:solidFill>
                  <a:srgbClr val="FF0000"/>
                </a:solidFill>
                <a:latin typeface="Questrial"/>
                <a:ea typeface="Questrial"/>
                <a:cs typeface="Questrial"/>
                <a:sym typeface="Questrial"/>
              </a:rPr>
              <a:t>You can  do the following:</a:t>
            </a:r>
          </a:p>
          <a:p>
            <a:pPr lvl="0" rtl="0">
              <a:spcBef>
                <a:spcPts val="700"/>
              </a:spcBef>
              <a:buNone/>
            </a:pPr>
            <a:endParaRPr lang="en-US" u="sng" kern="1200" dirty="0">
              <a:solidFill>
                <a:schemeClr val="tx1"/>
              </a:solidFill>
              <a:effectLst/>
              <a:latin typeface="Questrial"/>
              <a:sym typeface="Questrial"/>
            </a:endParaRPr>
          </a:p>
          <a:p>
            <a:pPr marL="228600" lvl="0" indent="-228600" rtl="0">
              <a:spcBef>
                <a:spcPts val="700"/>
              </a:spcBef>
              <a:buAutoNum type="arabicPeriod"/>
            </a:pPr>
            <a:r>
              <a:rPr lang="en-US" sz="1200" dirty="0">
                <a:latin typeface="Questrial"/>
                <a:ea typeface="+mn-ea"/>
                <a:cs typeface="+mn-cs"/>
                <a:sym typeface="Questrial"/>
              </a:rPr>
              <a:t>Import from another book</a:t>
            </a:r>
          </a:p>
          <a:p>
            <a:pPr lvl="0" rtl="0">
              <a:spcBef>
                <a:spcPts val="700"/>
              </a:spcBef>
            </a:pPr>
            <a:r>
              <a:rPr lang="en-US" kern="1200" dirty="0">
                <a:solidFill>
                  <a:schemeClr val="tx1"/>
                </a:solidFill>
                <a:effectLst/>
                <a:latin typeface="Questrial"/>
                <a:sym typeface="Questrial"/>
              </a:rPr>
              <a:t>2. Duplicate a page</a:t>
            </a:r>
          </a:p>
          <a:p>
            <a:pPr lvl="0" rtl="0">
              <a:spcBef>
                <a:spcPts val="700"/>
              </a:spcBef>
            </a:pPr>
            <a:r>
              <a:rPr lang="en-US" sz="1200" dirty="0">
                <a:latin typeface="Questrial"/>
                <a:ea typeface="+mn-ea"/>
                <a:cs typeface="+mn-cs"/>
                <a:sym typeface="Questrial"/>
              </a:rPr>
              <a:t>3. Use the Page Wizard</a:t>
            </a:r>
          </a:p>
          <a:p>
            <a:pPr lvl="0" rtl="0">
              <a:spcBef>
                <a:spcPts val="700"/>
              </a:spcBef>
            </a:pPr>
            <a:r>
              <a:rPr lang="en-US" kern="1200" dirty="0">
                <a:solidFill>
                  <a:schemeClr val="tx1"/>
                </a:solidFill>
                <a:effectLst/>
                <a:latin typeface="Questrial"/>
                <a:sym typeface="Questrial"/>
              </a:rPr>
              <a:t>4. Add the Keyboard Page- where you can </a:t>
            </a:r>
            <a:r>
              <a:rPr lang="en-US" dirty="0">
                <a:latin typeface="Questrial"/>
                <a:sym typeface="Questrial"/>
              </a:rPr>
              <a:t>type your message</a:t>
            </a:r>
          </a:p>
          <a:p>
            <a:pPr lvl="0" rtl="0">
              <a:spcBef>
                <a:spcPts val="700"/>
              </a:spcBef>
            </a:pPr>
            <a:r>
              <a:rPr lang="en-US" sz="1200" kern="1200" dirty="0">
                <a:solidFill>
                  <a:schemeClr val="tx1"/>
                </a:solidFill>
                <a:effectLst/>
                <a:latin typeface="Questrial"/>
                <a:ea typeface="+mn-ea"/>
                <a:cs typeface="+mn-cs"/>
                <a:sym typeface="Questrial"/>
              </a:rPr>
              <a:t>5. Add a Blank Screen</a:t>
            </a:r>
          </a:p>
          <a:p>
            <a:pPr lvl="0" rtl="0">
              <a:spcBef>
                <a:spcPts val="700"/>
              </a:spcBef>
            </a:pPr>
            <a:r>
              <a:rPr lang="en-US" dirty="0">
                <a:latin typeface="Questrial"/>
                <a:sym typeface="Questrial"/>
              </a:rPr>
              <a:t>6. Add Blank Button Page</a:t>
            </a:r>
          </a:p>
          <a:p>
            <a:pPr lvl="0" rtl="0">
              <a:spcBef>
                <a:spcPts val="700"/>
              </a:spcBef>
            </a:pPr>
            <a:r>
              <a:rPr lang="en-US" sz="1200" kern="1200" dirty="0">
                <a:solidFill>
                  <a:schemeClr val="tx1"/>
                </a:solidFill>
                <a:effectLst/>
                <a:latin typeface="Questrial"/>
                <a:ea typeface="+mn-ea"/>
                <a:cs typeface="+mn-cs"/>
                <a:sym typeface="Questrial"/>
              </a:rPr>
              <a:t>7. Download template</a:t>
            </a:r>
          </a:p>
          <a:p>
            <a:pPr lvl="0" rtl="0">
              <a:spcBef>
                <a:spcPts val="700"/>
              </a:spcBef>
            </a:pPr>
            <a:r>
              <a:rPr lang="en-US" dirty="0">
                <a:latin typeface="Questrial"/>
                <a:sym typeface="Questrial"/>
              </a:rPr>
              <a:t>8. Review Templates created</a:t>
            </a:r>
          </a:p>
          <a:p>
            <a:pPr lvl="0" rtl="0">
              <a:spcBef>
                <a:spcPts val="700"/>
              </a:spcBef>
            </a:pPr>
            <a:r>
              <a:rPr lang="en-US" sz="1200" kern="1200" dirty="0">
                <a:solidFill>
                  <a:schemeClr val="tx1"/>
                </a:solidFill>
                <a:effectLst/>
                <a:latin typeface="Questrial"/>
                <a:ea typeface="+mn-ea"/>
                <a:cs typeface="+mn-cs"/>
                <a:sym typeface="Questrial"/>
              </a:rPr>
              <a:t>9. Use On-line Gallery for additional searches</a:t>
            </a:r>
            <a:endParaRPr lang="en-US" sz="1200"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Adding Button Pages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From the </a:t>
            </a:r>
            <a:r>
              <a:rPr lang="en-US" sz="1200" b="1" kern="1200" dirty="0">
                <a:solidFill>
                  <a:schemeClr val="tx1"/>
                </a:solidFill>
                <a:effectLst/>
                <a:latin typeface="+mn-lt"/>
                <a:ea typeface="+mn-ea"/>
                <a:cs typeface="+mn-cs"/>
              </a:rPr>
              <a:t>Home</a:t>
            </a:r>
            <a:r>
              <a:rPr lang="en-US" sz="1200" kern="1200" dirty="0">
                <a:solidFill>
                  <a:schemeClr val="tx1"/>
                </a:solidFill>
                <a:effectLst/>
                <a:latin typeface="+mn-lt"/>
                <a:ea typeface="+mn-ea"/>
                <a:cs typeface="+mn-cs"/>
              </a:rPr>
              <a:t> screen, tap </a:t>
            </a:r>
            <a:r>
              <a:rPr lang="en-US" sz="1200" b="1" kern="1200" dirty="0">
                <a:solidFill>
                  <a:schemeClr val="tx1"/>
                </a:solidFill>
                <a:effectLst/>
                <a:latin typeface="+mn-lt"/>
                <a:ea typeface="+mn-ea"/>
                <a:cs typeface="+mn-cs"/>
              </a:rPr>
              <a:t>Page Editor</a:t>
            </a:r>
            <a:endParaRPr lang="en-US" sz="11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Tap the </a:t>
            </a:r>
            <a:r>
              <a:rPr lang="en-US" sz="1200" b="1" kern="1200" dirty="0">
                <a:solidFill>
                  <a:schemeClr val="tx1"/>
                </a:solidFill>
                <a:effectLst/>
                <a:latin typeface="+mn-lt"/>
                <a:ea typeface="+mn-ea"/>
                <a:cs typeface="+mn-cs"/>
              </a:rPr>
              <a:t>orange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plus</a:t>
            </a:r>
            <a:r>
              <a:rPr lang="en-US" sz="1200" kern="1200" dirty="0">
                <a:solidFill>
                  <a:schemeClr val="tx1"/>
                </a:solidFill>
                <a:effectLst/>
                <a:latin typeface="+mn-lt"/>
                <a:ea typeface="+mn-ea"/>
                <a:cs typeface="+mn-cs"/>
              </a:rPr>
              <a:t> icon at the bottom right of the page to go directly to the </a:t>
            </a:r>
            <a:r>
              <a:rPr lang="en-US" sz="1200" b="1" kern="1200" dirty="0">
                <a:solidFill>
                  <a:schemeClr val="tx1"/>
                </a:solidFill>
                <a:effectLst/>
                <a:latin typeface="+mn-lt"/>
                <a:ea typeface="+mn-ea"/>
                <a:cs typeface="+mn-cs"/>
              </a:rPr>
              <a:t>New Page Menu</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Or tap the </a:t>
            </a:r>
            <a:r>
              <a:rPr lang="en-US" sz="1200" b="1" kern="1200" dirty="0">
                <a:solidFill>
                  <a:schemeClr val="tx1"/>
                </a:solidFill>
                <a:effectLst/>
                <a:latin typeface="+mn-lt"/>
                <a:ea typeface="+mn-ea"/>
                <a:cs typeface="+mn-cs"/>
              </a:rPr>
              <a:t>Page Menu</a:t>
            </a:r>
            <a:r>
              <a:rPr lang="en-US" sz="1200" kern="1200" dirty="0">
                <a:solidFill>
                  <a:schemeClr val="tx1"/>
                </a:solidFill>
                <a:effectLst/>
                <a:latin typeface="+mn-lt"/>
                <a:ea typeface="+mn-ea"/>
                <a:cs typeface="+mn-cs"/>
              </a:rPr>
              <a:t> icon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Tap the </a:t>
            </a:r>
            <a:r>
              <a:rPr lang="en-US" sz="1200" b="1" kern="1200" dirty="0">
                <a:solidFill>
                  <a:schemeClr val="tx1"/>
                </a:solidFill>
                <a:effectLst/>
                <a:latin typeface="+mn-lt"/>
                <a:ea typeface="+mn-ea"/>
                <a:cs typeface="+mn-cs"/>
              </a:rPr>
              <a:t>plus</a:t>
            </a:r>
            <a:r>
              <a:rPr lang="en-US" sz="1200" kern="1200" dirty="0">
                <a:solidFill>
                  <a:schemeClr val="tx1"/>
                </a:solidFill>
                <a:effectLst/>
                <a:latin typeface="+mn-lt"/>
                <a:ea typeface="+mn-ea"/>
                <a:cs typeface="+mn-cs"/>
              </a:rPr>
              <a:t> icon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Select </a:t>
            </a:r>
            <a:r>
              <a:rPr lang="en-US" sz="1200" b="1" kern="1200" dirty="0">
                <a:solidFill>
                  <a:schemeClr val="tx1"/>
                </a:solidFill>
                <a:effectLst/>
                <a:latin typeface="+mn-lt"/>
                <a:ea typeface="+mn-ea"/>
                <a:cs typeface="+mn-cs"/>
              </a:rPr>
              <a:t>Add Blank Button Page</a:t>
            </a:r>
          </a:p>
          <a:p>
            <a:pPr lvl="1"/>
            <a:endParaRPr lang="en-US" sz="1200" b="1"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For generative spellers you can add a keyboard page. </a:t>
            </a:r>
            <a:endParaRPr lang="en-US" sz="1100" b="0" kern="1200" dirty="0">
              <a:solidFill>
                <a:schemeClr val="tx1"/>
              </a:solidFill>
              <a:effectLst/>
              <a:latin typeface="+mn-lt"/>
              <a:ea typeface="+mn-ea"/>
              <a:cs typeface="+mn-cs"/>
            </a:endParaRPr>
          </a:p>
          <a:p>
            <a:pPr lvl="0" rtl="0">
              <a:spcBef>
                <a:spcPts val="700"/>
              </a:spcBef>
              <a:buClr>
                <a:schemeClr val="dk1"/>
              </a:buClr>
              <a:buFont typeface="Arial"/>
              <a:buNone/>
            </a:pPr>
            <a:endParaRPr lang="en" u="sng" dirty="0">
              <a:solidFill>
                <a:schemeClr val="dk1"/>
              </a:solidFill>
            </a:endParaRPr>
          </a:p>
        </p:txBody>
      </p:sp>
      <p:sp>
        <p:nvSpPr>
          <p:cNvPr id="4" name="Slide Number Placeholder 3"/>
          <p:cNvSpPr>
            <a:spLocks noGrp="1"/>
          </p:cNvSpPr>
          <p:nvPr>
            <p:ph type="sldNum" sz="quarter" idx="10"/>
          </p:nvPr>
        </p:nvSpPr>
        <p:spPr/>
        <p:txBody>
          <a:bodyPr/>
          <a:lstStyle/>
          <a:p>
            <a:fld id="{D8900C81-D389-4587-A3AF-71F7AA7579A1}" type="slidenum">
              <a:rPr lang="en-US" smtClean="0"/>
              <a:t>34</a:t>
            </a:fld>
            <a:endParaRPr lang="en-US" dirty="0"/>
          </a:p>
        </p:txBody>
      </p:sp>
    </p:spTree>
    <p:extLst>
      <p:ext uri="{BB962C8B-B14F-4D97-AF65-F5344CB8AC3E}">
        <p14:creationId xmlns:p14="http://schemas.microsoft.com/office/powerpoint/2010/main" val="22821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700"/>
              </a:spcBef>
              <a:buNone/>
            </a:pPr>
            <a:r>
              <a:rPr lang="en" sz="1200" b="1" dirty="0">
                <a:solidFill>
                  <a:schemeClr val="dk1"/>
                </a:solidFill>
                <a:latin typeface="Questrial"/>
                <a:ea typeface="Questrial"/>
                <a:cs typeface="Questrial"/>
                <a:sym typeface="Questrial"/>
              </a:rPr>
              <a:t>We can swipe between pages or we can link our pages</a:t>
            </a:r>
            <a:r>
              <a:rPr lang="en-US" sz="1200" b="1" dirty="0">
                <a:solidFill>
                  <a:schemeClr val="dk1"/>
                </a:solidFill>
                <a:latin typeface="Questrial"/>
                <a:ea typeface="Questrial"/>
                <a:cs typeface="Questrial"/>
                <a:sym typeface="Questrial"/>
              </a:rPr>
              <a:t> to help MANAGE CONVERSATIONS WITH RATE ENHANCEMENT FEATURES. While many apps come with buttons programmed to link to different pages, GoTalk NOW PLUS offers a blank slate to allow complete personalization for managing conversations. </a:t>
            </a:r>
            <a:endParaRPr lang="en" sz="1200" b="1" dirty="0">
              <a:solidFill>
                <a:schemeClr val="dk1"/>
              </a:solidFill>
              <a:latin typeface="Questrial"/>
              <a:ea typeface="Questrial"/>
              <a:cs typeface="Questrial"/>
              <a:sym typeface="Questrial"/>
            </a:endParaRPr>
          </a:p>
          <a:p>
            <a:pPr lvl="0" rtl="0">
              <a:spcBef>
                <a:spcPts val="700"/>
              </a:spcBef>
              <a:buNone/>
            </a:pPr>
            <a:r>
              <a:rPr lang="en" sz="1200" b="1" dirty="0">
                <a:solidFill>
                  <a:schemeClr val="dk1"/>
                </a:solidFill>
                <a:latin typeface="Questrial"/>
                <a:ea typeface="Questrial"/>
                <a:cs typeface="Questrial"/>
                <a:sym typeface="Questrial"/>
              </a:rPr>
              <a:t>Here is how to...</a:t>
            </a:r>
          </a:p>
          <a:p>
            <a:pPr lvl="0" rtl="0">
              <a:spcBef>
                <a:spcPts val="700"/>
              </a:spcBef>
              <a:buNone/>
            </a:pPr>
            <a:r>
              <a:rPr lang="en" sz="1200" b="1" u="sng" dirty="0">
                <a:latin typeface="Questrial"/>
                <a:ea typeface="Questrial"/>
                <a:cs typeface="Questrial"/>
                <a:sym typeface="Questrial"/>
              </a:rPr>
              <a:t>JUMP TO A SPECIFIC PAGE: </a:t>
            </a:r>
          </a:p>
          <a:p>
            <a:pPr lvl="0" rtl="0">
              <a:spcBef>
                <a:spcPts val="700"/>
              </a:spcBef>
              <a:buNone/>
            </a:pPr>
            <a:r>
              <a:rPr lang="en" sz="1200" u="sng" dirty="0">
                <a:latin typeface="Questrial"/>
                <a:ea typeface="Questrial"/>
                <a:cs typeface="Questrial"/>
                <a:sym typeface="Questrial"/>
              </a:rPr>
              <a:t>Because we want our buttons to speak, “I FEEL”  and then jump to the specific page (FEELINGS), we will use th</a:t>
            </a:r>
            <a:r>
              <a:rPr lang="en" sz="1200" u="sng" dirty="0">
                <a:latin typeface="+mn-lt"/>
                <a:ea typeface="Calibri"/>
                <a:cs typeface="Calibri"/>
                <a:sym typeface="Calibri"/>
              </a:rPr>
              <a:t>e </a:t>
            </a:r>
            <a:r>
              <a:rPr lang="en" sz="1200" b="1" u="sng" dirty="0">
                <a:latin typeface="+mn-lt"/>
                <a:ea typeface="Calibri"/>
                <a:cs typeface="Calibri"/>
                <a:sym typeface="Calibri"/>
              </a:rPr>
              <a:t>AFTER ACTION</a:t>
            </a:r>
            <a:r>
              <a:rPr lang="en" sz="1200" u="sng" dirty="0">
                <a:latin typeface="+mn-lt"/>
                <a:ea typeface="Calibri"/>
                <a:cs typeface="Calibri"/>
                <a:sym typeface="Calibri"/>
              </a:rPr>
              <a:t> button on the top right </a:t>
            </a:r>
          </a:p>
          <a:p>
            <a:pPr lvl="0" rtl="0">
              <a:spcBef>
                <a:spcPts val="0"/>
              </a:spcBef>
              <a:buClr>
                <a:schemeClr val="dk1"/>
              </a:buClr>
              <a:buSzPct val="25000"/>
              <a:buFont typeface="Arial"/>
              <a:buNone/>
            </a:pPr>
            <a:r>
              <a:rPr lang="en" sz="1200" dirty="0">
                <a:latin typeface="+mn-lt"/>
                <a:ea typeface="Calibri"/>
                <a:cs typeface="Calibri"/>
                <a:sym typeface="Calibri"/>
              </a:rPr>
              <a:t>When the icon uses text-to-speech, select:</a:t>
            </a:r>
          </a:p>
          <a:p>
            <a:pPr marL="457200" lvl="0" indent="-381000" rtl="0">
              <a:spcBef>
                <a:spcPts val="0"/>
              </a:spcBef>
              <a:buClr>
                <a:srgbClr val="000000"/>
              </a:buClr>
              <a:buSzPct val="100000"/>
              <a:buFont typeface="Calibri"/>
              <a:buAutoNum type="arabicPeriod"/>
            </a:pPr>
            <a:r>
              <a:rPr lang="en" sz="1200" b="1" dirty="0">
                <a:latin typeface="+mn-lt"/>
                <a:ea typeface="Calibri"/>
                <a:cs typeface="Calibri"/>
                <a:sym typeface="Calibri"/>
              </a:rPr>
              <a:t>After action: jump</a:t>
            </a:r>
          </a:p>
          <a:p>
            <a:pPr marL="457200" lvl="0" indent="-381000" rtl="0">
              <a:spcBef>
                <a:spcPts val="0"/>
              </a:spcBef>
              <a:buClr>
                <a:srgbClr val="000000"/>
              </a:buClr>
              <a:buSzPct val="100000"/>
              <a:buFont typeface="Calibri"/>
              <a:buAutoNum type="arabicPeriod"/>
            </a:pPr>
            <a:r>
              <a:rPr lang="en" sz="1200" b="1" dirty="0">
                <a:latin typeface="+mn-lt"/>
                <a:ea typeface="Calibri"/>
                <a:cs typeface="Calibri"/>
                <a:sym typeface="Calibri"/>
              </a:rPr>
              <a:t>Jump to Specific page</a:t>
            </a:r>
          </a:p>
          <a:p>
            <a:pPr marL="457200" lvl="0" indent="-381000" rtl="0">
              <a:spcBef>
                <a:spcPts val="0"/>
              </a:spcBef>
              <a:buClr>
                <a:srgbClr val="000000"/>
              </a:buClr>
              <a:buSzPct val="100000"/>
              <a:buFont typeface="Calibri"/>
              <a:buAutoNum type="arabicPeriod"/>
            </a:pPr>
            <a:r>
              <a:rPr lang="en" sz="1200" b="1" dirty="0">
                <a:latin typeface="+mn-lt"/>
                <a:ea typeface="Calibri"/>
                <a:cs typeface="Calibri"/>
                <a:sym typeface="Calibri"/>
              </a:rPr>
              <a:t>then set desired page</a:t>
            </a:r>
          </a:p>
          <a:p>
            <a:pPr marL="457200" lvl="0" indent="-381000" rtl="0">
              <a:spcBef>
                <a:spcPts val="0"/>
              </a:spcBef>
              <a:buClr>
                <a:srgbClr val="000000"/>
              </a:buClr>
              <a:buSzPct val="100000"/>
              <a:buFont typeface="Calibri"/>
              <a:buAutoNum type="arabicPeriod"/>
            </a:pPr>
            <a:endParaRPr lang="en" sz="1200" b="1" dirty="0">
              <a:latin typeface="+mn-lt"/>
              <a:ea typeface="Calibri"/>
              <a:cs typeface="Calibri"/>
              <a:sym typeface="Calibri"/>
            </a:endParaRPr>
          </a:p>
          <a:p>
            <a:r>
              <a:rPr lang="en-US" sz="1200" u="sng" kern="1200" dirty="0">
                <a:solidFill>
                  <a:schemeClr val="tx1"/>
                </a:solidFill>
                <a:effectLst/>
                <a:latin typeface="+mn-lt"/>
                <a:ea typeface="+mn-ea"/>
                <a:cs typeface="+mn-cs"/>
              </a:rPr>
              <a:t>Adding Actions after Message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 button has a </a:t>
            </a:r>
            <a:r>
              <a:rPr lang="en-US" sz="1200" b="1" kern="1200" dirty="0">
                <a:solidFill>
                  <a:schemeClr val="tx1"/>
                </a:solidFill>
                <a:effectLst/>
                <a:latin typeface="+mn-lt"/>
                <a:ea typeface="+mn-ea"/>
                <a:cs typeface="+mn-cs"/>
              </a:rPr>
              <a:t>Recorded Audio</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Text-to-Speech</a:t>
            </a:r>
            <a:r>
              <a:rPr lang="en-US" sz="1200" kern="1200" dirty="0">
                <a:solidFill>
                  <a:schemeClr val="tx1"/>
                </a:solidFill>
                <a:effectLst/>
                <a:latin typeface="+mn-lt"/>
                <a:ea typeface="+mn-ea"/>
                <a:cs typeface="+mn-cs"/>
              </a:rPr>
              <a:t> the button can have a second action. </a:t>
            </a:r>
          </a:p>
          <a:p>
            <a:r>
              <a:rPr lang="en-US" sz="1200" kern="1200" dirty="0">
                <a:solidFill>
                  <a:schemeClr val="tx1"/>
                </a:solidFill>
                <a:effectLst/>
                <a:latin typeface="+mn-lt"/>
                <a:ea typeface="+mn-ea"/>
                <a:cs typeface="+mn-cs"/>
              </a:rPr>
              <a:t>1. Select </a:t>
            </a:r>
            <a:r>
              <a:rPr lang="en-US" sz="1200" b="1" kern="1200" dirty="0">
                <a:solidFill>
                  <a:schemeClr val="tx1"/>
                </a:solidFill>
                <a:effectLst/>
                <a:latin typeface="+mn-lt"/>
                <a:ea typeface="+mn-ea"/>
                <a:cs typeface="+mn-cs"/>
              </a:rPr>
              <a:t>After Action button</a:t>
            </a:r>
            <a:r>
              <a:rPr lang="en-US" sz="1200" kern="1200" dirty="0">
                <a:solidFill>
                  <a:schemeClr val="tx1"/>
                </a:solidFill>
                <a:effectLst/>
                <a:latin typeface="+mn-lt"/>
                <a:ea typeface="+mn-ea"/>
                <a:cs typeface="+mn-cs"/>
              </a:rPr>
              <a:t> (After Action: None) on the top right of the screen. Options are </a:t>
            </a:r>
            <a:r>
              <a:rPr lang="en-US" sz="1200" b="1" kern="1200" dirty="0">
                <a:solidFill>
                  <a:schemeClr val="tx1"/>
                </a:solidFill>
                <a:effectLst/>
                <a:latin typeface="+mn-lt"/>
                <a:ea typeface="+mn-ea"/>
                <a:cs typeface="+mn-cs"/>
              </a:rPr>
              <a:t>Do Nothing, Go to Next Page, Go Back, or Jump to Specific Page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1. To create an action to a different page other than the page before (Go Back) and after it (Go to Next Page), select </a:t>
            </a:r>
            <a:r>
              <a:rPr lang="en-US" sz="1200" b="1" kern="1200" dirty="0">
                <a:solidFill>
                  <a:schemeClr val="tx1"/>
                </a:solidFill>
                <a:effectLst/>
                <a:latin typeface="+mn-lt"/>
                <a:ea typeface="+mn-ea"/>
                <a:cs typeface="+mn-cs"/>
              </a:rPr>
              <a:t>Jump to Specific Page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Press </a:t>
            </a:r>
            <a:r>
              <a:rPr lang="en-US" sz="1200" b="1" kern="1200" dirty="0">
                <a:solidFill>
                  <a:schemeClr val="tx1"/>
                </a:solidFill>
                <a:effectLst/>
                <a:latin typeface="+mn-lt"/>
                <a:ea typeface="+mn-ea"/>
                <a:cs typeface="+mn-cs"/>
              </a:rPr>
              <a:t>Set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Select a page in the </a:t>
            </a:r>
            <a:r>
              <a:rPr lang="en-US" sz="1200" b="1" kern="1200" dirty="0">
                <a:solidFill>
                  <a:schemeClr val="tx1"/>
                </a:solidFill>
                <a:effectLst/>
                <a:latin typeface="+mn-lt"/>
                <a:ea typeface="+mn-ea"/>
                <a:cs typeface="+mn-cs"/>
              </a:rPr>
              <a:t>Jump To tab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Tap on the </a:t>
            </a:r>
            <a:r>
              <a:rPr lang="en-US" sz="1200" b="1" kern="1200" dirty="0">
                <a:solidFill>
                  <a:schemeClr val="tx1"/>
                </a:solidFill>
                <a:effectLst/>
                <a:latin typeface="+mn-lt"/>
                <a:ea typeface="+mn-ea"/>
                <a:cs typeface="+mn-cs"/>
              </a:rPr>
              <a:t>After Action tab</a:t>
            </a:r>
            <a:r>
              <a:rPr lang="en-US" sz="1200" kern="1200" dirty="0">
                <a:solidFill>
                  <a:schemeClr val="tx1"/>
                </a:solidFill>
                <a:effectLst/>
                <a:latin typeface="+mn-lt"/>
                <a:ea typeface="+mn-ea"/>
                <a:cs typeface="+mn-cs"/>
              </a:rPr>
              <a:t> to exit those settings. </a:t>
            </a:r>
          </a:p>
          <a:p>
            <a:r>
              <a:rPr lang="en-US" sz="1200" b="1" kern="1200" dirty="0">
                <a:solidFill>
                  <a:schemeClr val="tx1"/>
                </a:solidFill>
                <a:effectLst/>
                <a:latin typeface="+mn-lt"/>
                <a:ea typeface="+mn-ea"/>
                <a:cs typeface="+mn-cs"/>
              </a:rPr>
              <a:t>Jump to Specific Page</a:t>
            </a:r>
            <a:r>
              <a:rPr lang="en-US" sz="1200" kern="1200" dirty="0">
                <a:solidFill>
                  <a:schemeClr val="tx1"/>
                </a:solidFill>
                <a:effectLst/>
                <a:latin typeface="+mn-lt"/>
                <a:ea typeface="+mn-ea"/>
                <a:cs typeface="+mn-cs"/>
              </a:rPr>
              <a:t> functions as a book navigation button.</a:t>
            </a:r>
          </a:p>
          <a:p>
            <a:pPr marL="457200" lvl="0" indent="-381000" rtl="0">
              <a:spcBef>
                <a:spcPts val="0"/>
              </a:spcBef>
              <a:buClr>
                <a:srgbClr val="000000"/>
              </a:buClr>
              <a:buSzPct val="100000"/>
              <a:buFont typeface="Calibri"/>
              <a:buAutoNum type="arabicPeriod"/>
            </a:pPr>
            <a:endParaRPr lang="en" sz="1200" b="1" dirty="0">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35</a:t>
            </a:fld>
            <a:endParaRPr lang="en-US" dirty="0"/>
          </a:p>
        </p:txBody>
      </p:sp>
    </p:spTree>
    <p:extLst>
      <p:ext uri="{BB962C8B-B14F-4D97-AF65-F5344CB8AC3E}">
        <p14:creationId xmlns:p14="http://schemas.microsoft.com/office/powerpoint/2010/main" val="1425775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Use the page Wizard to create a page with any button layout. The Wizard will fill in images if Add Images From Library is set to GoTalk Image Library before typing in the button text below in the Buttons Section. If no image match was found the button will show text only.</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GoTalk NOW PLUS is entirely customizable, think what is the BIG PICTURE/MAIN THEME for the page you create. For individuals who may benefit from a large vocabulary think what categories should you add and later link to separate pages. IE: greetings/closings, different main messages, </a:t>
            </a:r>
            <a:r>
              <a:rPr lang="en-US" sz="1200" b="0" u="none" kern="1200" dirty="0">
                <a:solidFill>
                  <a:schemeClr val="tx1"/>
                </a:solidFill>
                <a:effectLst/>
                <a:latin typeface="+mn-lt"/>
                <a:ea typeface="+mn-ea"/>
                <a:cs typeface="+mn-cs"/>
              </a:rPr>
              <a:t>(</a:t>
            </a:r>
            <a:r>
              <a:rPr lang="en-US" sz="1200" b="1" u="sng" kern="1200" dirty="0">
                <a:solidFill>
                  <a:schemeClr val="tx1"/>
                </a:solidFill>
                <a:effectLst/>
                <a:latin typeface="+mn-lt"/>
                <a:ea typeface="+mn-ea"/>
                <a:cs typeface="+mn-cs"/>
              </a:rPr>
              <a:t>PHONE RIDE, PHONE APPOINTMENT, OR CONCERT)</a:t>
            </a:r>
          </a:p>
          <a:p>
            <a:pPr rtl="0"/>
            <a:endParaRPr lang="en-US" dirty="0"/>
          </a:p>
          <a:p>
            <a:pPr rtl="0"/>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36</a:t>
            </a:fld>
            <a:endParaRPr lang="en-US" dirty="0"/>
          </a:p>
        </p:txBody>
      </p:sp>
    </p:spTree>
    <p:extLst>
      <p:ext uri="{BB962C8B-B14F-4D97-AF65-F5344CB8AC3E}">
        <p14:creationId xmlns:p14="http://schemas.microsoft.com/office/powerpoint/2010/main" val="1152755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Button Layout Options: Copy, Paste, Swap, Remove</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Message Locations can be copied to other available buttons on a (current or different) Communication Page.</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a:t>
            </a:r>
            <a:r>
              <a:rPr lang="en-US" sz="1200" b="1" kern="1200" dirty="0">
                <a:solidFill>
                  <a:schemeClr val="tx1"/>
                </a:solidFill>
                <a:effectLst/>
                <a:latin typeface="+mn-lt"/>
                <a:ea typeface="+mn-ea"/>
                <a:cs typeface="+mn-cs"/>
              </a:rPr>
              <a:t>Copy a button</a:t>
            </a:r>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Tap-Hold (Press)</a:t>
            </a:r>
            <a:r>
              <a:rPr lang="en-US" sz="1200" kern="1200" dirty="0">
                <a:solidFill>
                  <a:schemeClr val="tx1"/>
                </a:solidFill>
                <a:effectLst/>
                <a:latin typeface="+mn-lt"/>
                <a:ea typeface="+mn-ea"/>
                <a:cs typeface="+mn-cs"/>
              </a:rPr>
              <a:t> down on a Message Location,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Tap </a:t>
            </a:r>
            <a:r>
              <a:rPr lang="en-US" sz="1200" b="1" kern="1200" dirty="0">
                <a:solidFill>
                  <a:schemeClr val="tx1"/>
                </a:solidFill>
                <a:effectLst/>
                <a:latin typeface="+mn-lt"/>
                <a:ea typeface="+mn-ea"/>
                <a:cs typeface="+mn-cs"/>
              </a:rPr>
              <a:t>Copy</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Tap-Hold</a:t>
            </a:r>
            <a:r>
              <a:rPr lang="en-US" sz="1200" kern="1200" dirty="0">
                <a:solidFill>
                  <a:schemeClr val="tx1"/>
                </a:solidFill>
                <a:effectLst/>
                <a:latin typeface="+mn-lt"/>
                <a:ea typeface="+mn-ea"/>
                <a:cs typeface="+mn-cs"/>
              </a:rPr>
              <a:t> on an available button location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Select </a:t>
            </a:r>
            <a:r>
              <a:rPr lang="en-US" sz="1200" b="1" kern="1200" dirty="0">
                <a:solidFill>
                  <a:schemeClr val="tx1"/>
                </a:solidFill>
                <a:effectLst/>
                <a:latin typeface="+mn-lt"/>
                <a:ea typeface="+mn-ea"/>
                <a:cs typeface="+mn-cs"/>
              </a:rPr>
              <a:t>Paste</a:t>
            </a:r>
            <a:r>
              <a:rPr lang="en-US"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a:t>
            </a:r>
            <a:r>
              <a:rPr lang="en-US" sz="1200" b="1" kern="1200" dirty="0">
                <a:solidFill>
                  <a:schemeClr val="tx1"/>
                </a:solidFill>
                <a:effectLst/>
                <a:latin typeface="+mn-lt"/>
                <a:ea typeface="+mn-ea"/>
                <a:cs typeface="+mn-cs"/>
              </a:rPr>
              <a:t>Swap </a:t>
            </a:r>
            <a:r>
              <a:rPr lang="en-US" sz="1200" kern="1200" dirty="0">
                <a:solidFill>
                  <a:schemeClr val="tx1"/>
                </a:solidFill>
                <a:effectLst/>
                <a:latin typeface="+mn-lt"/>
                <a:ea typeface="+mn-ea"/>
                <a:cs typeface="+mn-cs"/>
              </a:rPr>
              <a:t>button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locations:</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Tap</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Hold (Press)</a:t>
            </a:r>
            <a:r>
              <a:rPr lang="en-US" sz="1200" kern="1200" dirty="0">
                <a:solidFill>
                  <a:schemeClr val="tx1"/>
                </a:solidFill>
                <a:effectLst/>
                <a:latin typeface="+mn-lt"/>
                <a:ea typeface="+mn-ea"/>
                <a:cs typeface="+mn-cs"/>
              </a:rPr>
              <a:t> down on a button, press </a:t>
            </a:r>
            <a:r>
              <a:rPr lang="en-US" sz="1200" b="1" kern="1200" dirty="0">
                <a:solidFill>
                  <a:schemeClr val="tx1"/>
                </a:solidFill>
                <a:effectLst/>
                <a:latin typeface="+mn-lt"/>
                <a:ea typeface="+mn-ea"/>
                <a:cs typeface="+mn-cs"/>
              </a:rPr>
              <a:t>swap</a:t>
            </a:r>
            <a:r>
              <a:rPr lang="en-US" sz="1200" kern="1200" dirty="0">
                <a:solidFill>
                  <a:schemeClr val="tx1"/>
                </a:solidFill>
                <a:effectLst/>
                <a:latin typeface="+mn-lt"/>
                <a:ea typeface="+mn-ea"/>
                <a:cs typeface="+mn-cs"/>
              </a:rPr>
              <a:t>, tap a different </a:t>
            </a:r>
            <a:r>
              <a:rPr lang="en-US" sz="1200" b="1" kern="1200" dirty="0">
                <a:solidFill>
                  <a:schemeClr val="tx1"/>
                </a:solidFill>
                <a:effectLst/>
                <a:latin typeface="+mn-lt"/>
                <a:ea typeface="+mn-ea"/>
                <a:cs typeface="+mn-cs"/>
              </a:rPr>
              <a:t>Message Location</a:t>
            </a:r>
            <a:r>
              <a:rPr lang="en-US" sz="1200" kern="1200" dirty="0">
                <a:solidFill>
                  <a:schemeClr val="tx1"/>
                </a:solidFill>
                <a:effectLst/>
                <a:latin typeface="+mn-lt"/>
                <a:ea typeface="+mn-ea"/>
                <a:cs typeface="+mn-cs"/>
              </a:rPr>
              <a:t> to switch places.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a:t>
            </a:r>
            <a:r>
              <a:rPr lang="en-US" sz="1200" b="1" kern="1200" dirty="0">
                <a:solidFill>
                  <a:schemeClr val="tx1"/>
                </a:solidFill>
                <a:effectLst/>
                <a:latin typeface="+mn-lt"/>
                <a:ea typeface="+mn-ea"/>
                <a:cs typeface="+mn-cs"/>
              </a:rPr>
              <a:t>Remove </a:t>
            </a:r>
            <a:r>
              <a:rPr lang="en-US" sz="1200" kern="1200" dirty="0">
                <a:solidFill>
                  <a:schemeClr val="tx1"/>
                </a:solidFill>
                <a:effectLst/>
                <a:latin typeface="+mn-lt"/>
                <a:ea typeface="+mn-ea"/>
                <a:cs typeface="+mn-cs"/>
              </a:rPr>
              <a:t>a button: </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Tap</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Hold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Press</a:t>
            </a:r>
            <a:r>
              <a:rPr lang="en-US" sz="1200" kern="1200" dirty="0">
                <a:solidFill>
                  <a:schemeClr val="tx1"/>
                </a:solidFill>
                <a:effectLst/>
                <a:latin typeface="+mn-lt"/>
                <a:ea typeface="+mn-ea"/>
                <a:cs typeface="+mn-cs"/>
              </a:rPr>
              <a:t>) down on a button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Tap </a:t>
            </a:r>
            <a:r>
              <a:rPr lang="en-US" sz="1200" b="1" kern="1200" dirty="0">
                <a:solidFill>
                  <a:schemeClr val="tx1"/>
                </a:solidFill>
                <a:effectLst/>
                <a:latin typeface="+mn-lt"/>
                <a:ea typeface="+mn-ea"/>
                <a:cs typeface="+mn-cs"/>
              </a:rPr>
              <a:t>Delete</a:t>
            </a:r>
            <a:r>
              <a:rPr lang="en-US" sz="1200" kern="1200" dirty="0">
                <a:solidFill>
                  <a:schemeClr val="tx1"/>
                </a:solidFill>
                <a:effectLst/>
                <a:latin typeface="+mn-lt"/>
                <a:ea typeface="+mn-ea"/>
                <a:cs typeface="+mn-cs"/>
              </a:rPr>
              <a:t> to clear the Message Location</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a:t>
            </a:r>
            <a:r>
              <a:rPr lang="en-US" sz="1200" b="1" kern="1200" dirty="0">
                <a:solidFill>
                  <a:schemeClr val="tx1"/>
                </a:solidFill>
                <a:effectLst/>
                <a:latin typeface="+mn-lt"/>
                <a:ea typeface="+mn-ea"/>
                <a:cs typeface="+mn-cs"/>
              </a:rPr>
              <a:t>Hide</a:t>
            </a:r>
            <a:r>
              <a:rPr lang="en-US" sz="1200" kern="1200" dirty="0">
                <a:solidFill>
                  <a:schemeClr val="tx1"/>
                </a:solidFill>
                <a:effectLst/>
                <a:latin typeface="+mn-lt"/>
                <a:ea typeface="+mn-ea"/>
                <a:cs typeface="+mn-cs"/>
              </a:rPr>
              <a:t> a button:</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Tap</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Hold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Press</a:t>
            </a:r>
            <a:r>
              <a:rPr lang="en-US" sz="1200" kern="1200" dirty="0">
                <a:solidFill>
                  <a:schemeClr val="tx1"/>
                </a:solidFill>
                <a:effectLst/>
                <a:latin typeface="+mn-lt"/>
                <a:ea typeface="+mn-ea"/>
                <a:cs typeface="+mn-cs"/>
              </a:rPr>
              <a:t>) down on a button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Select </a:t>
            </a:r>
            <a:r>
              <a:rPr lang="en-US" sz="1200" b="1" kern="1200" dirty="0">
                <a:solidFill>
                  <a:schemeClr val="tx1"/>
                </a:solidFill>
                <a:effectLst/>
                <a:latin typeface="+mn-lt"/>
                <a:ea typeface="+mn-ea"/>
                <a:cs typeface="+mn-cs"/>
              </a:rPr>
              <a:t>Disable</a:t>
            </a:r>
            <a:r>
              <a:rPr lang="en-US" sz="1200" kern="1200" dirty="0">
                <a:solidFill>
                  <a:schemeClr val="tx1"/>
                </a:solidFill>
                <a:effectLst/>
                <a:latin typeface="+mn-lt"/>
                <a:ea typeface="+mn-ea"/>
                <a:cs typeface="+mn-cs"/>
              </a:rPr>
              <a:t> to hide the button from being seen in Player mode without permanently deleting the button from </a:t>
            </a:r>
            <a:r>
              <a:rPr lang="en-US" sz="1200" b="1" kern="1200" dirty="0">
                <a:solidFill>
                  <a:schemeClr val="tx1"/>
                </a:solidFill>
                <a:effectLst/>
                <a:latin typeface="+mn-lt"/>
                <a:ea typeface="+mn-ea"/>
                <a:cs typeface="+mn-cs"/>
              </a:rPr>
              <a:t>Page Editor</a:t>
            </a:r>
            <a:r>
              <a:rPr lang="en-US" sz="1200" kern="1200" dirty="0">
                <a:solidFill>
                  <a:schemeClr val="tx1"/>
                </a:solidFill>
                <a:effectLst/>
                <a:latin typeface="+mn-lt"/>
                <a:ea typeface="+mn-ea"/>
                <a:cs typeface="+mn-cs"/>
              </a:rPr>
              <a:t> mode.  </a:t>
            </a:r>
          </a:p>
          <a:p>
            <a:pPr lvl="1"/>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Organizing Pages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Pages button on the bottom right of the screen is used to add, rearrange, and delete pages.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From the </a:t>
            </a:r>
            <a:r>
              <a:rPr lang="en-US" sz="1200" b="1" kern="1200" dirty="0">
                <a:solidFill>
                  <a:schemeClr val="tx1"/>
                </a:solidFill>
                <a:effectLst/>
                <a:latin typeface="+mn-lt"/>
                <a:ea typeface="+mn-ea"/>
                <a:cs typeface="+mn-cs"/>
              </a:rPr>
              <a:t>Home</a:t>
            </a:r>
            <a:r>
              <a:rPr lang="en-US" sz="1200" kern="1200" dirty="0">
                <a:solidFill>
                  <a:schemeClr val="tx1"/>
                </a:solidFill>
                <a:effectLst/>
                <a:latin typeface="+mn-lt"/>
                <a:ea typeface="+mn-ea"/>
                <a:cs typeface="+mn-cs"/>
              </a:rPr>
              <a:t> screen, tap </a:t>
            </a:r>
            <a:r>
              <a:rPr lang="en-US" sz="1200" b="1" kern="1200" dirty="0">
                <a:solidFill>
                  <a:schemeClr val="tx1"/>
                </a:solidFill>
                <a:effectLst/>
                <a:latin typeface="+mn-lt"/>
                <a:ea typeface="+mn-ea"/>
                <a:cs typeface="+mn-cs"/>
              </a:rPr>
              <a:t>Page Editor</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Tap the </a:t>
            </a:r>
            <a:r>
              <a:rPr lang="en-US" sz="1200" b="1" kern="1200" dirty="0">
                <a:solidFill>
                  <a:schemeClr val="tx1"/>
                </a:solidFill>
                <a:effectLst/>
                <a:latin typeface="+mn-lt"/>
                <a:ea typeface="+mn-ea"/>
                <a:cs typeface="+mn-cs"/>
              </a:rPr>
              <a:t>Page Menu</a:t>
            </a:r>
            <a:r>
              <a:rPr lang="en-US" sz="1200" kern="1200" dirty="0">
                <a:solidFill>
                  <a:schemeClr val="tx1"/>
                </a:solidFill>
                <a:effectLst/>
                <a:latin typeface="+mn-lt"/>
                <a:ea typeface="+mn-ea"/>
                <a:cs typeface="+mn-cs"/>
              </a:rPr>
              <a:t> icon</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Tap </a:t>
            </a:r>
            <a:r>
              <a:rPr lang="en-US" sz="1200" b="1" kern="1200" dirty="0">
                <a:solidFill>
                  <a:schemeClr val="tx1"/>
                </a:solidFill>
                <a:effectLst/>
                <a:latin typeface="+mn-lt"/>
                <a:ea typeface="+mn-ea"/>
                <a:cs typeface="+mn-cs"/>
              </a:rPr>
              <a:t>Edit</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a:t>
            </a:r>
            <a:r>
              <a:rPr lang="en-US" sz="1200" b="1" kern="1200" dirty="0">
                <a:solidFill>
                  <a:schemeClr val="tx1"/>
                </a:solidFill>
                <a:effectLst/>
                <a:latin typeface="+mn-lt"/>
                <a:ea typeface="+mn-ea"/>
                <a:cs typeface="+mn-cs"/>
              </a:rPr>
              <a:t>rearrange</a:t>
            </a:r>
            <a:r>
              <a:rPr lang="en-US" sz="1200" kern="1200" dirty="0">
                <a:solidFill>
                  <a:schemeClr val="tx1"/>
                </a:solidFill>
                <a:effectLst/>
                <a:latin typeface="+mn-lt"/>
                <a:ea typeface="+mn-ea"/>
                <a:cs typeface="+mn-cs"/>
              </a:rPr>
              <a:t> pages: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Tap </a:t>
            </a:r>
            <a:r>
              <a:rPr lang="en-US" sz="1200" b="1" kern="1200" dirty="0">
                <a:solidFill>
                  <a:schemeClr val="tx1"/>
                </a:solidFill>
                <a:effectLst/>
                <a:latin typeface="+mn-lt"/>
                <a:ea typeface="+mn-ea"/>
                <a:cs typeface="+mn-cs"/>
              </a:rPr>
              <a:t>Edit</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Tap-Hold</a:t>
            </a:r>
            <a:r>
              <a:rPr lang="en-US" sz="1200" kern="1200" dirty="0">
                <a:solidFill>
                  <a:schemeClr val="tx1"/>
                </a:solidFill>
                <a:effectLst/>
                <a:latin typeface="+mn-lt"/>
                <a:ea typeface="+mn-ea"/>
                <a:cs typeface="+mn-cs"/>
              </a:rPr>
              <a:t> down on a page</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drag</a:t>
            </a:r>
            <a:r>
              <a:rPr lang="en-US" sz="1200" kern="1200" dirty="0">
                <a:solidFill>
                  <a:schemeClr val="tx1"/>
                </a:solidFill>
                <a:effectLst/>
                <a:latin typeface="+mn-lt"/>
                <a:ea typeface="+mn-ea"/>
                <a:cs typeface="+mn-cs"/>
              </a:rPr>
              <a:t> to change the page order</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a:t>
            </a:r>
            <a:r>
              <a:rPr lang="en-US" sz="1200" b="1" kern="1200" dirty="0">
                <a:solidFill>
                  <a:schemeClr val="tx1"/>
                </a:solidFill>
                <a:effectLst/>
                <a:latin typeface="+mn-lt"/>
                <a:ea typeface="+mn-ea"/>
                <a:cs typeface="+mn-cs"/>
              </a:rPr>
              <a:t> delete</a:t>
            </a:r>
            <a:r>
              <a:rPr lang="en-US" sz="1200" kern="1200" dirty="0">
                <a:solidFill>
                  <a:schemeClr val="tx1"/>
                </a:solidFill>
                <a:effectLst/>
                <a:latin typeface="+mn-lt"/>
                <a:ea typeface="+mn-ea"/>
                <a:cs typeface="+mn-cs"/>
              </a:rPr>
              <a:t> pages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tap the </a:t>
            </a:r>
            <a:r>
              <a:rPr lang="en-US" sz="1200" b="1" kern="1200" dirty="0">
                <a:solidFill>
                  <a:schemeClr val="tx1"/>
                </a:solidFill>
                <a:effectLst/>
                <a:latin typeface="+mn-lt"/>
                <a:ea typeface="+mn-ea"/>
                <a:cs typeface="+mn-cs"/>
              </a:rPr>
              <a:t>red</a:t>
            </a:r>
            <a:r>
              <a:rPr lang="en-US" sz="1200" kern="1200" dirty="0">
                <a:solidFill>
                  <a:schemeClr val="tx1"/>
                </a:solidFill>
                <a:effectLst/>
                <a:latin typeface="+mn-lt"/>
                <a:ea typeface="+mn-ea"/>
                <a:cs typeface="+mn-cs"/>
              </a:rPr>
              <a:t> (minus) </a:t>
            </a:r>
            <a:r>
              <a:rPr lang="en-US" sz="1200" b="1" kern="1200" dirty="0">
                <a:solidFill>
                  <a:schemeClr val="tx1"/>
                </a:solidFill>
                <a:effectLst/>
                <a:latin typeface="+mn-lt"/>
                <a:ea typeface="+mn-ea"/>
                <a:cs typeface="+mn-cs"/>
              </a:rPr>
              <a:t>deletion</a:t>
            </a:r>
            <a:r>
              <a:rPr lang="en-US" sz="1200" kern="1200" dirty="0">
                <a:solidFill>
                  <a:schemeClr val="tx1"/>
                </a:solidFill>
                <a:effectLst/>
                <a:latin typeface="+mn-lt"/>
                <a:ea typeface="+mn-ea"/>
                <a:cs typeface="+mn-cs"/>
              </a:rPr>
              <a:t> button</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tap </a:t>
            </a:r>
            <a:r>
              <a:rPr lang="en-US" sz="1200" b="1" kern="1200" dirty="0">
                <a:solidFill>
                  <a:schemeClr val="tx1"/>
                </a:solidFill>
                <a:effectLst/>
                <a:latin typeface="+mn-lt"/>
                <a:ea typeface="+mn-ea"/>
                <a:cs typeface="+mn-cs"/>
              </a:rPr>
              <a:t>Delete</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Adding Core Vocabulary</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Allows you to add up to four Message Location buttons available throughout a Communication book.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Press the </a:t>
            </a:r>
            <a:r>
              <a:rPr lang="en-US" sz="1200" b="1" kern="1200" dirty="0">
                <a:solidFill>
                  <a:schemeClr val="tx1"/>
                </a:solidFill>
                <a:effectLst/>
                <a:latin typeface="+mn-lt"/>
                <a:ea typeface="+mn-ea"/>
                <a:cs typeface="+mn-cs"/>
              </a:rPr>
              <a:t>Core Vocabulary</a:t>
            </a:r>
            <a:r>
              <a:rPr lang="en-US" sz="1200" kern="1200" dirty="0">
                <a:solidFill>
                  <a:schemeClr val="tx1"/>
                </a:solidFill>
                <a:effectLst/>
                <a:latin typeface="+mn-lt"/>
                <a:ea typeface="+mn-ea"/>
                <a:cs typeface="+mn-cs"/>
              </a:rPr>
              <a:t> button on the bottom right of the screen.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an available </a:t>
            </a:r>
            <a:r>
              <a:rPr lang="en-US" sz="1200" b="1" kern="1200" dirty="0">
                <a:solidFill>
                  <a:schemeClr val="tx1"/>
                </a:solidFill>
                <a:effectLst/>
                <a:latin typeface="+mn-lt"/>
                <a:ea typeface="+mn-ea"/>
                <a:cs typeface="+mn-cs"/>
              </a:rPr>
              <a:t>Message Location</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Edit the button as needed: text, image, action, and colors.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Copy, Paste, Delete, and Disable functions still apply.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Swap function is not accessible in Core Vocabulary.</a:t>
            </a:r>
            <a:endParaRPr lang="en-US" sz="1100" kern="1200" dirty="0">
              <a:solidFill>
                <a:schemeClr val="tx1"/>
              </a:solidFill>
              <a:effectLst/>
              <a:latin typeface="+mn-lt"/>
              <a:ea typeface="+mn-ea"/>
              <a:cs typeface="+mn-cs"/>
            </a:endParaRPr>
          </a:p>
          <a:p>
            <a:pPr lvl="1"/>
            <a:endParaRPr lang="en-US" sz="1100" kern="1200" dirty="0">
              <a:solidFill>
                <a:schemeClr val="tx1"/>
              </a:solidFill>
              <a:effectLst/>
              <a:latin typeface="+mn-lt"/>
              <a:ea typeface="+mn-ea"/>
              <a:cs typeface="+mn-cs"/>
            </a:endParaRPr>
          </a:p>
          <a:p>
            <a:pPr lvl="1"/>
            <a:r>
              <a:rPr lang="en-US" sz="1100" kern="1200" dirty="0">
                <a:solidFill>
                  <a:schemeClr val="tx1"/>
                </a:solidFill>
                <a:effectLst/>
                <a:latin typeface="+mn-lt"/>
                <a:ea typeface="+mn-ea"/>
                <a:cs typeface="+mn-cs"/>
              </a:rPr>
              <a:t>REPAIR BREAKDOWNS USING CORE VOCABULARY LIKE: hold on a second, please wait while I speak my message….</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37</a:t>
            </a:fld>
            <a:endParaRPr lang="en-US" dirty="0"/>
          </a:p>
        </p:txBody>
      </p:sp>
    </p:spTree>
    <p:extLst>
      <p:ext uri="{BB962C8B-B14F-4D97-AF65-F5344CB8AC3E}">
        <p14:creationId xmlns:p14="http://schemas.microsoft.com/office/powerpoint/2010/main" val="1630104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discuss what a drop box is. </a:t>
            </a:r>
          </a:p>
          <a:p>
            <a:endParaRPr lang="en-US" dirty="0"/>
          </a:p>
          <a:p>
            <a:r>
              <a:rPr lang="en-US" sz="1200" kern="1200" dirty="0">
                <a:solidFill>
                  <a:schemeClr val="tx1"/>
                </a:solidFill>
                <a:effectLst/>
                <a:latin typeface="+mn-lt"/>
                <a:ea typeface="+mn-ea"/>
                <a:cs typeface="+mn-cs"/>
              </a:rPr>
              <a:t>A Dropbox is an online storage site service offering up to 2GB of free storage space.  Use your computer to sign up and create a user account a dropbox.com.  Once an account exists, download the free Dropbox app to your iPad.</a:t>
            </a:r>
          </a:p>
          <a:p>
            <a:pPr lvl="0"/>
            <a:r>
              <a:rPr lang="en-US" sz="1200" kern="1200" dirty="0">
                <a:solidFill>
                  <a:schemeClr val="tx1"/>
                </a:solidFill>
                <a:effectLst/>
                <a:latin typeface="+mn-lt"/>
                <a:ea typeface="+mn-ea"/>
                <a:cs typeface="+mn-cs"/>
              </a:rPr>
              <a:t>Start at the Home screen.  </a:t>
            </a:r>
          </a:p>
          <a:p>
            <a:pPr marL="228600" lvl="0" indent="-228600">
              <a:buFont typeface="+mj-lt"/>
              <a:buAutoNum type="arabicPeriod"/>
            </a:pPr>
            <a:r>
              <a:rPr lang="en-US" sz="1200" kern="1200" dirty="0">
                <a:solidFill>
                  <a:schemeClr val="tx1"/>
                </a:solidFill>
                <a:effectLst/>
                <a:latin typeface="+mn-lt"/>
                <a:ea typeface="+mn-ea"/>
                <a:cs typeface="+mn-cs"/>
              </a:rPr>
              <a:t>Tap the book to open the list of Communication Books that are on your iPad.</a:t>
            </a:r>
          </a:p>
          <a:p>
            <a:pPr marL="228600" lvl="0" indent="-228600">
              <a:buFont typeface="+mj-lt"/>
              <a:buAutoNum type="arabicPeriod"/>
            </a:pPr>
            <a:r>
              <a:rPr lang="en-US" sz="1200" kern="1200" dirty="0">
                <a:solidFill>
                  <a:schemeClr val="tx1"/>
                </a:solidFill>
                <a:effectLst/>
                <a:latin typeface="+mn-lt"/>
                <a:ea typeface="+mn-ea"/>
                <a:cs typeface="+mn-cs"/>
              </a:rPr>
              <a:t>Tap the Share icon for the book to be backed up and select Back Up/Restore.</a:t>
            </a:r>
          </a:p>
          <a:p>
            <a:pPr marL="228600" lvl="0" indent="-228600">
              <a:buFont typeface="+mj-lt"/>
              <a:buAutoNum type="arabicPeriod"/>
            </a:pPr>
            <a:r>
              <a:rPr lang="en-US" sz="1200" kern="1200" dirty="0">
                <a:solidFill>
                  <a:schemeClr val="tx1"/>
                </a:solidFill>
                <a:effectLst/>
                <a:latin typeface="+mn-lt"/>
                <a:ea typeface="+mn-ea"/>
                <a:cs typeface="+mn-cs"/>
              </a:rPr>
              <a:t>The questions “Computer or Dropbox?” will appear.  Select via Dropbox to start the backup process.</a:t>
            </a:r>
          </a:p>
          <a:p>
            <a:pPr marL="228600" lvl="0" indent="-228600">
              <a:buFont typeface="+mj-lt"/>
              <a:buAutoNum type="arabicPeriod"/>
            </a:pPr>
            <a:r>
              <a:rPr lang="en-US" sz="1200" kern="1200" dirty="0">
                <a:solidFill>
                  <a:schemeClr val="tx1"/>
                </a:solidFill>
                <a:effectLst/>
                <a:latin typeface="+mn-lt"/>
                <a:ea typeface="+mn-ea"/>
                <a:cs typeface="+mn-cs"/>
              </a:rPr>
              <a:t>If this is the first time using Dropbox with </a:t>
            </a:r>
            <a:r>
              <a:rPr lang="en-US" sz="1200" kern="1200" dirty="0" err="1">
                <a:solidFill>
                  <a:schemeClr val="tx1"/>
                </a:solidFill>
                <a:effectLst/>
                <a:latin typeface="+mn-lt"/>
                <a:ea typeface="+mn-ea"/>
                <a:cs typeface="+mn-cs"/>
              </a:rPr>
              <a:t>GoTalkNow</a:t>
            </a:r>
            <a:r>
              <a:rPr lang="en-US" sz="1200" kern="1200" dirty="0">
                <a:solidFill>
                  <a:schemeClr val="tx1"/>
                </a:solidFill>
                <a:effectLst/>
                <a:latin typeface="+mn-lt"/>
                <a:ea typeface="+mn-ea"/>
                <a:cs typeface="+mn-cs"/>
              </a:rPr>
              <a:t>, tap Link Dropbox Account and provide your Dropbox account information.  </a:t>
            </a:r>
          </a:p>
          <a:p>
            <a:pPr marL="228600" lvl="0" indent="-228600">
              <a:buFont typeface="+mj-lt"/>
              <a:buAutoNum type="arabicPeriod"/>
            </a:pPr>
            <a:r>
              <a:rPr lang="en-US" sz="1200" kern="1200" dirty="0">
                <a:solidFill>
                  <a:schemeClr val="tx1"/>
                </a:solidFill>
                <a:effectLst/>
                <a:latin typeface="+mn-lt"/>
                <a:ea typeface="+mn-ea"/>
                <a:cs typeface="+mn-cs"/>
              </a:rPr>
              <a:t>When finished, tap Sign in and Link and repeat step 2 (future backups will not require the login information again).  Then continue with step 4.</a:t>
            </a:r>
          </a:p>
          <a:p>
            <a:pPr marL="228600" lvl="0" indent="-228600">
              <a:buFont typeface="+mj-lt"/>
              <a:buAutoNum type="arabicPeriod"/>
            </a:pPr>
            <a:r>
              <a:rPr lang="en-US" sz="1200" kern="1200" dirty="0">
                <a:solidFill>
                  <a:schemeClr val="tx1"/>
                </a:solidFill>
                <a:effectLst/>
                <a:latin typeface="+mn-lt"/>
                <a:ea typeface="+mn-ea"/>
                <a:cs typeface="+mn-cs"/>
              </a:rPr>
              <a:t>Tap Back Up to Dropbox from the pop-up window.</a:t>
            </a:r>
          </a:p>
          <a:p>
            <a:pPr marL="228600" lvl="0" indent="-228600">
              <a:buFont typeface="+mj-lt"/>
              <a:buAutoNum type="arabicPeriod"/>
            </a:pPr>
            <a:r>
              <a:rPr lang="en-US" sz="1200" kern="1200" dirty="0">
                <a:solidFill>
                  <a:schemeClr val="tx1"/>
                </a:solidFill>
                <a:effectLst/>
                <a:latin typeface="+mn-lt"/>
                <a:ea typeface="+mn-ea"/>
                <a:cs typeface="+mn-cs"/>
              </a:rPr>
              <a:t>If this is the first backup to be added to your Dropbox folder, a pop-up window will appear asking you to name the backup.  The existing name can be kept or changed. </a:t>
            </a:r>
          </a:p>
          <a:p>
            <a:pPr marL="228600" lvl="0" indent="-228600">
              <a:buFont typeface="+mj-lt"/>
              <a:buAutoNum type="arabicPeriod"/>
            </a:pPr>
            <a:r>
              <a:rPr lang="en-US" sz="1200" kern="1200" dirty="0">
                <a:solidFill>
                  <a:schemeClr val="tx1"/>
                </a:solidFill>
                <a:effectLst/>
                <a:latin typeface="+mn-lt"/>
                <a:ea typeface="+mn-ea"/>
                <a:cs typeface="+mn-cs"/>
              </a:rPr>
              <a:t>Tap the Create button continue the backup process</a:t>
            </a:r>
          </a:p>
          <a:p>
            <a:pPr marL="254000" lvl="0" indent="-311150" rtl="0">
              <a:spcBef>
                <a:spcPts val="700"/>
              </a:spcBef>
              <a:buClr>
                <a:schemeClr val="lt1"/>
              </a:buClr>
              <a:buFont typeface="Questrial"/>
              <a:buChar char="○"/>
            </a:pPr>
            <a:endParaRPr lang="en-US" sz="2800" dirty="0">
              <a:solidFill>
                <a:schemeClr val="lt1"/>
              </a:solidFill>
              <a:latin typeface="Questrial"/>
              <a:ea typeface="Questrial"/>
              <a:cs typeface="Questrial"/>
              <a:sym typeface="Questrial"/>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38</a:t>
            </a:fld>
            <a:endParaRPr lang="en-US" dirty="0"/>
          </a:p>
        </p:txBody>
      </p:sp>
    </p:spTree>
    <p:extLst>
      <p:ext uri="{BB962C8B-B14F-4D97-AF65-F5344CB8AC3E}">
        <p14:creationId xmlns:p14="http://schemas.microsoft.com/office/powerpoint/2010/main" val="3946829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8277" y="4734229"/>
            <a:ext cx="5608320" cy="3660459"/>
          </a:xfrm>
        </p:spPr>
        <p:txBody>
          <a:bodyPr/>
          <a:lstStyle/>
          <a:p>
            <a:r>
              <a:rPr lang="en-US" sz="1200" u="sng" kern="1200" dirty="0">
                <a:solidFill>
                  <a:schemeClr val="tx1"/>
                </a:solidFill>
                <a:effectLst/>
                <a:latin typeface="+mn-lt"/>
                <a:ea typeface="+mn-ea"/>
                <a:cs typeface="+mn-cs"/>
              </a:rPr>
              <a:t>Here is the process to back and share communications pages:</a:t>
            </a:r>
          </a:p>
          <a:p>
            <a:endParaRPr lang="en-US" u="sng" dirty="0"/>
          </a:p>
          <a:p>
            <a:r>
              <a:rPr lang="en-US" sz="1200" u="sng" kern="1200" dirty="0">
                <a:solidFill>
                  <a:schemeClr val="tx1"/>
                </a:solidFill>
                <a:effectLst/>
                <a:latin typeface="+mn-lt"/>
                <a:ea typeface="+mn-ea"/>
                <a:cs typeface="+mn-cs"/>
              </a:rPr>
              <a:t>To Create and Upload a Page </a:t>
            </a:r>
            <a:r>
              <a:rPr lang="en-US" sz="1200" u="sng" kern="1200" dirty="0" err="1">
                <a:solidFill>
                  <a:schemeClr val="tx1"/>
                </a:solidFill>
                <a:effectLst/>
                <a:latin typeface="+mn-lt"/>
                <a:ea typeface="+mn-ea"/>
                <a:cs typeface="+mn-cs"/>
              </a:rPr>
              <a:t>Template</a:t>
            </a:r>
            <a:r>
              <a:rPr lang="en-US" sz="1200" kern="1200" dirty="0" err="1">
                <a:solidFill>
                  <a:schemeClr val="tx1"/>
                </a:solidFill>
                <a:effectLst/>
                <a:latin typeface="+mn-lt"/>
                <a:ea typeface="+mn-ea"/>
                <a:cs typeface="+mn-cs"/>
              </a:rPr>
              <a:t>C</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a:t>
            </a:r>
            <a:r>
              <a:rPr lang="en-US" sz="1200" b="1" kern="1200" dirty="0">
                <a:solidFill>
                  <a:schemeClr val="tx1"/>
                </a:solidFill>
                <a:effectLst/>
                <a:latin typeface="+mn-lt"/>
                <a:ea typeface="+mn-ea"/>
                <a:cs typeface="+mn-cs"/>
              </a:rPr>
              <a:t>My Templates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a:t>
            </a:r>
            <a:r>
              <a:rPr lang="en-US" sz="1200" b="1" kern="1200" dirty="0">
                <a:solidFill>
                  <a:schemeClr val="tx1"/>
                </a:solidFill>
                <a:effectLst/>
                <a:latin typeface="+mn-lt"/>
                <a:ea typeface="+mn-ea"/>
                <a:cs typeface="+mn-cs"/>
              </a:rPr>
              <a:t>Create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Complete information</a:t>
            </a:r>
          </a:p>
          <a:p>
            <a:pPr lvl="0"/>
            <a:r>
              <a:rPr lang="en-US" sz="1200" b="1" kern="1200" dirty="0">
                <a:solidFill>
                  <a:schemeClr val="tx1"/>
                </a:solidFill>
                <a:effectLst/>
                <a:latin typeface="+mn-lt"/>
                <a:ea typeface="+mn-ea"/>
                <a:cs typeface="+mn-cs"/>
              </a:rPr>
              <a:t>Set</a:t>
            </a:r>
            <a:r>
              <a:rPr lang="en-US" sz="1200" kern="1200" dirty="0">
                <a:solidFill>
                  <a:schemeClr val="tx1"/>
                </a:solidFill>
                <a:effectLst/>
                <a:latin typeface="+mn-lt"/>
                <a:ea typeface="+mn-ea"/>
                <a:cs typeface="+mn-cs"/>
              </a:rPr>
              <a:t> pages to be included</a:t>
            </a:r>
          </a:p>
          <a:p>
            <a:pPr lvl="0"/>
            <a:r>
              <a:rPr lang="en-US" sz="1200" kern="1200" dirty="0">
                <a:solidFill>
                  <a:schemeClr val="tx1"/>
                </a:solidFill>
                <a:effectLst/>
                <a:latin typeface="+mn-lt"/>
                <a:ea typeface="+mn-ea"/>
                <a:cs typeface="+mn-cs"/>
              </a:rPr>
              <a:t>Tap the</a:t>
            </a:r>
            <a:r>
              <a:rPr lang="en-US" sz="1200" b="1" kern="1200" dirty="0">
                <a:solidFill>
                  <a:schemeClr val="tx1"/>
                </a:solidFill>
                <a:effectLst/>
                <a:latin typeface="+mn-lt"/>
                <a:ea typeface="+mn-ea"/>
                <a:cs typeface="+mn-cs"/>
              </a:rPr>
              <a:t> cloud </a:t>
            </a:r>
            <a:r>
              <a:rPr lang="en-US" sz="1200" kern="1200" dirty="0">
                <a:solidFill>
                  <a:schemeClr val="tx1"/>
                </a:solidFill>
                <a:effectLst/>
                <a:latin typeface="+mn-lt"/>
                <a:ea typeface="+mn-ea"/>
                <a:cs typeface="+mn-cs"/>
              </a:rPr>
              <a:t>icon to share (select private or public)</a:t>
            </a: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39</a:t>
            </a:fld>
            <a:endParaRPr lang="en-US" dirty="0"/>
          </a:p>
        </p:txBody>
      </p:sp>
    </p:spTree>
    <p:extLst>
      <p:ext uri="{BB962C8B-B14F-4D97-AF65-F5344CB8AC3E}">
        <p14:creationId xmlns:p14="http://schemas.microsoft.com/office/powerpoint/2010/main" val="259137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99554" lvl="1" indent="0">
              <a:buSzPts val="1400"/>
              <a:buNone/>
            </a:pPr>
            <a:r>
              <a:rPr lang="en-US" dirty="0"/>
              <a:t>Some Nice Benefits that are included in ‘Go Talk Now </a:t>
            </a:r>
            <a:r>
              <a:rPr lang="en-US" dirty="0" err="1"/>
              <a:t>Plus’</a:t>
            </a:r>
            <a:r>
              <a:rPr lang="en-US" dirty="0"/>
              <a:t> include:</a:t>
            </a:r>
          </a:p>
          <a:p>
            <a:pPr marL="599554" lvl="1" indent="0">
              <a:buSzPts val="1400"/>
              <a:buNone/>
            </a:pPr>
            <a:endParaRPr lang="en-US" dirty="0"/>
          </a:p>
          <a:p>
            <a:pPr marL="465887" indent="-323533">
              <a:buSzPts val="1400"/>
              <a:buChar char="●"/>
            </a:pPr>
            <a:r>
              <a:rPr lang="en-US" dirty="0"/>
              <a:t>A consistent layout of the icons that  allows for better planning to learn the location of icons and icon sequences  that represent words and phrases. </a:t>
            </a:r>
          </a:p>
          <a:p>
            <a:pPr marL="465887" indent="-323533">
              <a:buSzPts val="1400"/>
              <a:buChar char="●"/>
            </a:pPr>
            <a:r>
              <a:rPr lang="en-US" dirty="0"/>
              <a:t>Vocabulary Builder allows you select a list of words you want to teach and only shows the icons for those words</a:t>
            </a:r>
          </a:p>
          <a:p>
            <a:pPr marL="465887" indent="-323533">
              <a:buSzPts val="1400"/>
              <a:buChar char="●"/>
            </a:pPr>
            <a:r>
              <a:rPr lang="en-US" dirty="0"/>
              <a:t>Allows user to work </a:t>
            </a:r>
            <a:r>
              <a:rPr lang="en-US" baseline="0" dirty="0"/>
              <a:t>with SymbolStix images</a:t>
            </a:r>
            <a:endParaRPr lang="en-US" dirty="0"/>
          </a:p>
          <a:p>
            <a:endParaRPr lang="en-US" dirty="0">
              <a:solidFill>
                <a:schemeClr val="dk1"/>
              </a:solidFill>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4</a:t>
            </a:fld>
            <a:endParaRPr lang="en-US" dirty="0"/>
          </a:p>
        </p:txBody>
      </p:sp>
    </p:spTree>
    <p:extLst>
      <p:ext uri="{BB962C8B-B14F-4D97-AF65-F5344CB8AC3E}">
        <p14:creationId xmlns:p14="http://schemas.microsoft.com/office/powerpoint/2010/main" val="2290785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product support or any questions, please contact:</a:t>
            </a:r>
            <a:br>
              <a:rPr lang="en-US" sz="1200"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hlinkClick r:id="rId3"/>
              </a:rPr>
              <a:t>info@attainmentcompany.com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1-800-327-4269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Access GoTalk NOW PLUS website product information and updates at </a:t>
            </a:r>
          </a:p>
          <a:p>
            <a:r>
              <a:rPr lang="en-US" sz="1200" kern="1200" dirty="0">
                <a:solidFill>
                  <a:schemeClr val="tx1"/>
                </a:solidFill>
                <a:effectLst/>
                <a:latin typeface="+mn-lt"/>
                <a:ea typeface="+mn-ea"/>
                <a:cs typeface="+mn-cs"/>
              </a:rPr>
              <a:t>https://www.attainmentcompany.com/gotalk-now-plus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900C81-D389-4587-A3AF-71F7AA7579A1}" type="slidenum">
              <a:rPr lang="en-US" smtClean="0"/>
              <a:t>40</a:t>
            </a:fld>
            <a:endParaRPr lang="en-US" dirty="0"/>
          </a:p>
        </p:txBody>
      </p:sp>
    </p:spTree>
    <p:extLst>
      <p:ext uri="{BB962C8B-B14F-4D97-AF65-F5344CB8AC3E}">
        <p14:creationId xmlns:p14="http://schemas.microsoft.com/office/powerpoint/2010/main" val="5679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7453" y="4473891"/>
            <a:ext cx="5608320" cy="3660459"/>
          </a:xfrm>
        </p:spPr>
        <p:txBody>
          <a:bodyPr/>
          <a:lstStyle/>
          <a:p>
            <a:pPr lvl="0" rtl="0">
              <a:spcBef>
                <a:spcPts val="0"/>
              </a:spcBef>
              <a:buClr>
                <a:schemeClr val="dk1"/>
              </a:buClr>
              <a:buSzPct val="78571"/>
              <a:buFont typeface="Arial"/>
              <a:buNone/>
            </a:pPr>
            <a:r>
              <a:rPr lang="en-US" sz="1600" b="1" dirty="0">
                <a:solidFill>
                  <a:schemeClr val="dk1"/>
                </a:solidFill>
              </a:rPr>
              <a:t>Getting Started</a:t>
            </a:r>
          </a:p>
          <a:p>
            <a:pPr lvl="0" rtl="0">
              <a:spcBef>
                <a:spcPts val="0"/>
              </a:spcBef>
              <a:buClr>
                <a:schemeClr val="dk1"/>
              </a:buClr>
              <a:buSzPct val="78571"/>
              <a:buFont typeface="Arial"/>
              <a:buNone/>
            </a:pPr>
            <a:endParaRPr lang="en-US" sz="1600" b="1" dirty="0">
              <a:solidFill>
                <a:schemeClr val="dk1"/>
              </a:solidFill>
            </a:endParaRPr>
          </a:p>
          <a:p>
            <a:pPr lvl="0" rtl="0">
              <a:spcBef>
                <a:spcPts val="0"/>
              </a:spcBef>
              <a:buClr>
                <a:schemeClr val="dk1"/>
              </a:buClr>
              <a:buSzPct val="78571"/>
            </a:pPr>
            <a:r>
              <a:rPr lang="en-US" sz="1600" b="1" dirty="0">
                <a:solidFill>
                  <a:schemeClr val="dk1"/>
                </a:solidFill>
              </a:rPr>
              <a:t>1. First Time users Communication book is title ‘Default Book’</a:t>
            </a:r>
          </a:p>
          <a:p>
            <a:pPr lvl="0" rtl="0">
              <a:spcBef>
                <a:spcPts val="0"/>
              </a:spcBef>
              <a:buClr>
                <a:schemeClr val="dk1"/>
              </a:buClr>
              <a:buSzPct val="78571"/>
            </a:pPr>
            <a:r>
              <a:rPr lang="en-US" sz="1600" b="1" dirty="0">
                <a:solidFill>
                  <a:schemeClr val="dk1"/>
                </a:solidFill>
              </a:rPr>
              <a:t>2. The player is used for play the communication books that will    </a:t>
            </a:r>
          </a:p>
          <a:p>
            <a:pPr lvl="0" rtl="0">
              <a:spcBef>
                <a:spcPts val="0"/>
              </a:spcBef>
              <a:buClr>
                <a:schemeClr val="dk1"/>
              </a:buClr>
              <a:buSzPct val="78571"/>
            </a:pPr>
            <a:r>
              <a:rPr lang="en-US" sz="1600" b="1" dirty="0">
                <a:solidFill>
                  <a:schemeClr val="dk1"/>
                </a:solidFill>
              </a:rPr>
              <a:t>     be created in the Page Editor</a:t>
            </a:r>
          </a:p>
          <a:p>
            <a:pPr lvl="0" rtl="0">
              <a:spcBef>
                <a:spcPts val="0"/>
              </a:spcBef>
              <a:buClr>
                <a:schemeClr val="dk1"/>
              </a:buClr>
              <a:buSzPct val="78571"/>
            </a:pPr>
            <a:r>
              <a:rPr lang="en-US" sz="1600" b="1" dirty="0">
                <a:solidFill>
                  <a:schemeClr val="dk1"/>
                </a:solidFill>
              </a:rPr>
              <a:t>3. The Page Editor is used to add message locations to the page</a:t>
            </a:r>
          </a:p>
          <a:p>
            <a:pPr lvl="0" rtl="0">
              <a:spcBef>
                <a:spcPts val="0"/>
              </a:spcBef>
              <a:buClr>
                <a:schemeClr val="dk1"/>
              </a:buClr>
              <a:buSzPct val="78571"/>
            </a:pPr>
            <a:r>
              <a:rPr lang="en-US" sz="1600" b="1" dirty="0">
                <a:solidFill>
                  <a:schemeClr val="dk1"/>
                </a:solidFill>
              </a:rPr>
              <a:t>     and to modify text button appearance  and adding actions.</a:t>
            </a:r>
          </a:p>
          <a:p>
            <a:pPr lvl="0" rtl="0">
              <a:spcBef>
                <a:spcPts val="0"/>
              </a:spcBef>
              <a:buClr>
                <a:schemeClr val="dk1"/>
              </a:buClr>
              <a:buSzPct val="78571"/>
            </a:pPr>
            <a:r>
              <a:rPr lang="en-US" sz="1600" b="1" dirty="0">
                <a:solidFill>
                  <a:schemeClr val="dk1"/>
                </a:solidFill>
              </a:rPr>
              <a:t>4. Settings control the setting for the application</a:t>
            </a:r>
          </a:p>
          <a:p>
            <a:pPr lvl="0" rtl="0">
              <a:spcBef>
                <a:spcPts val="0"/>
              </a:spcBef>
              <a:buClr>
                <a:schemeClr val="dk1"/>
              </a:buClr>
              <a:buSzPct val="78571"/>
            </a:pPr>
            <a:r>
              <a:rPr lang="en-US" sz="1600" b="1" dirty="0">
                <a:solidFill>
                  <a:schemeClr val="dk1"/>
                </a:solidFill>
              </a:rPr>
              <a:t>5. Download where you can obtain Core Words, Purchase Image</a:t>
            </a:r>
          </a:p>
          <a:p>
            <a:pPr lvl="0" rtl="0">
              <a:spcBef>
                <a:spcPts val="0"/>
              </a:spcBef>
              <a:buClr>
                <a:schemeClr val="dk1"/>
              </a:buClr>
              <a:buSzPct val="78571"/>
            </a:pPr>
            <a:r>
              <a:rPr lang="en-US" sz="1600" b="1" dirty="0">
                <a:solidFill>
                  <a:schemeClr val="dk1"/>
                </a:solidFill>
              </a:rPr>
              <a:t>     Libraries, Download Premade Communications Books for a</a:t>
            </a:r>
          </a:p>
          <a:p>
            <a:pPr lvl="0" rtl="0">
              <a:spcBef>
                <a:spcPts val="0"/>
              </a:spcBef>
              <a:buClr>
                <a:schemeClr val="dk1"/>
              </a:buClr>
              <a:buSzPct val="78571"/>
            </a:pPr>
            <a:r>
              <a:rPr lang="en-US" sz="1600" b="1" dirty="0">
                <a:solidFill>
                  <a:schemeClr val="dk1"/>
                </a:solidFill>
              </a:rPr>
              <a:t>     fee, obtain text to speech voice applications</a:t>
            </a:r>
          </a:p>
          <a:p>
            <a:pPr lvl="0" rtl="0">
              <a:spcBef>
                <a:spcPts val="0"/>
              </a:spcBef>
              <a:buClr>
                <a:schemeClr val="dk1"/>
              </a:buClr>
              <a:buSzPct val="78571"/>
            </a:pPr>
            <a:endParaRPr lang="en-US" sz="1600" b="1" dirty="0">
              <a:solidFill>
                <a:schemeClr val="dk1"/>
              </a:solidFill>
            </a:endParaRPr>
          </a:p>
          <a:p>
            <a:pPr lvl="0" rtl="0">
              <a:spcBef>
                <a:spcPts val="0"/>
              </a:spcBef>
              <a:buClr>
                <a:schemeClr val="dk1"/>
              </a:buClr>
              <a:buSzPct val="78571"/>
            </a:pPr>
            <a:r>
              <a:rPr lang="en-US" sz="1600" b="1" dirty="0">
                <a:solidFill>
                  <a:schemeClr val="dk1"/>
                </a:solidFill>
              </a:rPr>
              <a:t>Let’s review: </a:t>
            </a:r>
          </a:p>
          <a:p>
            <a:pPr lvl="0" rtl="0">
              <a:spcBef>
                <a:spcPts val="0"/>
              </a:spcBef>
              <a:buClr>
                <a:schemeClr val="dk1"/>
              </a:buClr>
              <a:buSzPct val="78571"/>
            </a:pPr>
            <a:r>
              <a:rPr lang="en-US" sz="1600" b="1" dirty="0">
                <a:solidFill>
                  <a:schemeClr val="dk1"/>
                </a:solidFill>
                <a:highlight>
                  <a:srgbClr val="000000"/>
                </a:highlight>
              </a:rPr>
              <a:t>4</a:t>
            </a:r>
            <a:endParaRPr lang="en-US" b="1" dirty="0">
              <a:solidFill>
                <a:srgbClr val="FFFF00"/>
              </a:solidFill>
              <a:highlight>
                <a:srgbClr val="000000"/>
              </a:highlight>
              <a:latin typeface="Verdana"/>
              <a:cs typeface="Verdana"/>
            </a:endParaRPr>
          </a:p>
        </p:txBody>
      </p:sp>
      <p:sp>
        <p:nvSpPr>
          <p:cNvPr id="4" name="Slide Number Placeholder 3"/>
          <p:cNvSpPr>
            <a:spLocks noGrp="1"/>
          </p:cNvSpPr>
          <p:nvPr>
            <p:ph type="sldNum" sz="quarter" idx="10"/>
          </p:nvPr>
        </p:nvSpPr>
        <p:spPr/>
        <p:txBody>
          <a:bodyPr/>
          <a:lstStyle/>
          <a:p>
            <a:fld id="{D8900C81-D389-4587-A3AF-71F7AA7579A1}" type="slidenum">
              <a:rPr lang="en-US" smtClean="0"/>
              <a:t>5</a:t>
            </a:fld>
            <a:endParaRPr lang="en-US" dirty="0"/>
          </a:p>
        </p:txBody>
      </p:sp>
    </p:spTree>
    <p:extLst>
      <p:ext uri="{BB962C8B-B14F-4D97-AF65-F5344CB8AC3E}">
        <p14:creationId xmlns:p14="http://schemas.microsoft.com/office/powerpoint/2010/main" val="305365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498" y="4473891"/>
            <a:ext cx="5608320" cy="3660459"/>
          </a:xfrm>
        </p:spPr>
        <p:txBody>
          <a:bodyPr/>
          <a:lstStyle/>
          <a:p>
            <a:pPr lvl="0" rtl="0">
              <a:lnSpc>
                <a:spcPct val="115000"/>
              </a:lnSpc>
              <a:spcBef>
                <a:spcPts val="0"/>
              </a:spcBef>
              <a:spcAft>
                <a:spcPts val="200"/>
              </a:spcAft>
              <a:buClr>
                <a:schemeClr val="dk1"/>
              </a:buClr>
              <a:buSzPct val="78571"/>
              <a:buFont typeface="Arial"/>
              <a:buNone/>
            </a:pPr>
            <a:r>
              <a:rPr lang="en-US" sz="1600" u="sng" dirty="0">
                <a:solidFill>
                  <a:schemeClr val="dk1"/>
                </a:solidFill>
              </a:rPr>
              <a:t>Creating a new Communication Book</a:t>
            </a:r>
          </a:p>
          <a:p>
            <a:pPr lvl="0" rtl="0">
              <a:lnSpc>
                <a:spcPct val="115000"/>
              </a:lnSpc>
              <a:spcBef>
                <a:spcPts val="0"/>
              </a:spcBef>
              <a:spcAft>
                <a:spcPts val="200"/>
              </a:spcAft>
              <a:buClr>
                <a:schemeClr val="dk1"/>
              </a:buClr>
              <a:buSzPct val="100000"/>
              <a:buFont typeface="Arial"/>
              <a:buNone/>
            </a:pPr>
            <a:r>
              <a:rPr lang="en-US" dirty="0">
                <a:solidFill>
                  <a:schemeClr val="dk1"/>
                </a:solidFill>
                <a:highlight>
                  <a:srgbClr val="FFFF00"/>
                </a:highlight>
              </a:rPr>
              <a:t>Communication books</a:t>
            </a:r>
            <a:r>
              <a:rPr lang="en-US" dirty="0">
                <a:solidFill>
                  <a:schemeClr val="dk1"/>
                </a:solidFill>
              </a:rPr>
              <a:t> can be created only from the </a:t>
            </a:r>
            <a:r>
              <a:rPr lang="en-US" b="1" dirty="0">
                <a:solidFill>
                  <a:schemeClr val="dk1"/>
                </a:solidFill>
              </a:rPr>
              <a:t>First Page (Main options page)</a:t>
            </a:r>
            <a:r>
              <a:rPr lang="en-US" dirty="0">
                <a:solidFill>
                  <a:schemeClr val="dk1"/>
                </a:solidFill>
              </a:rPr>
              <a:t>. When opening the GoTalk NOW PLUS app, if a page opens, press and hold the </a:t>
            </a:r>
            <a:r>
              <a:rPr lang="en-US" b="1" dirty="0">
                <a:solidFill>
                  <a:schemeClr val="dk1"/>
                </a:solidFill>
              </a:rPr>
              <a:t>home</a:t>
            </a:r>
            <a:r>
              <a:rPr lang="en-US" dirty="0">
                <a:solidFill>
                  <a:schemeClr val="dk1"/>
                </a:solidFill>
              </a:rPr>
              <a:t> button fo</a:t>
            </a:r>
            <a:r>
              <a:rPr lang="en-US" baseline="0" dirty="0">
                <a:solidFill>
                  <a:schemeClr val="dk1"/>
                </a:solidFill>
              </a:rPr>
              <a:t>r 7 seconds </a:t>
            </a:r>
            <a:r>
              <a:rPr lang="en-US" dirty="0">
                <a:solidFill>
                  <a:schemeClr val="dk1"/>
                </a:solidFill>
              </a:rPr>
              <a:t>to enter the </a:t>
            </a:r>
            <a:r>
              <a:rPr lang="en-US" b="1" dirty="0">
                <a:solidFill>
                  <a:schemeClr val="dk1"/>
                </a:solidFill>
              </a:rPr>
              <a:t>First Page</a:t>
            </a:r>
            <a:r>
              <a:rPr lang="en-US" dirty="0">
                <a:solidFill>
                  <a:schemeClr val="dk1"/>
                </a:solidFill>
              </a:rPr>
              <a:t>.</a:t>
            </a:r>
          </a:p>
          <a:p>
            <a:pPr lvl="0" rtl="0">
              <a:lnSpc>
                <a:spcPct val="115000"/>
              </a:lnSpc>
              <a:spcBef>
                <a:spcPts val="0"/>
              </a:spcBef>
              <a:spcAft>
                <a:spcPts val="200"/>
              </a:spcAft>
              <a:buClr>
                <a:schemeClr val="dk1"/>
              </a:buClr>
              <a:buSzPct val="100000"/>
              <a:buFont typeface="Arial"/>
              <a:buNone/>
            </a:pPr>
            <a:r>
              <a:rPr lang="en-US" dirty="0">
                <a:solidFill>
                  <a:schemeClr val="dk1"/>
                </a:solidFill>
              </a:rPr>
              <a:t> (I ALWAYS SAY, HOLD IT UNTIL FRIDAY!)</a:t>
            </a:r>
          </a:p>
          <a:p>
            <a:pPr lvl="0" rtl="0">
              <a:lnSpc>
                <a:spcPct val="115000"/>
              </a:lnSpc>
              <a:spcBef>
                <a:spcPts val="0"/>
              </a:spcBef>
              <a:spcAft>
                <a:spcPts val="200"/>
              </a:spcAft>
              <a:buClr>
                <a:schemeClr val="dk1"/>
              </a:buClr>
              <a:buSzPct val="100000"/>
              <a:buFont typeface="Arial"/>
              <a:buNone/>
            </a:pPr>
            <a:endParaRPr lang="en-US" sz="1400" dirty="0">
              <a:solidFill>
                <a:schemeClr val="dk1"/>
              </a:solidFill>
              <a:highlight>
                <a:srgbClr val="000000"/>
              </a:highlight>
            </a:endParaRPr>
          </a:p>
          <a:p>
            <a:pPr>
              <a:lnSpc>
                <a:spcPct val="115000"/>
              </a:lnSpc>
              <a:spcBef>
                <a:spcPts val="0"/>
              </a:spcBef>
              <a:buClr>
                <a:schemeClr val="dk1"/>
              </a:buClr>
              <a:buSzPct val="100000"/>
              <a:buNone/>
            </a:pPr>
            <a:r>
              <a:rPr lang="en-US" sz="1400" dirty="0">
                <a:solidFill>
                  <a:srgbClr val="FFFFFF"/>
                </a:solidFill>
                <a:highlight>
                  <a:srgbClr val="000000"/>
                </a:highlight>
                <a:latin typeface="Verdana"/>
                <a:cs typeface="Verdana"/>
              </a:rPr>
              <a:t>First time user’s Communication Book title</a:t>
            </a:r>
          </a:p>
          <a:p>
            <a:pPr>
              <a:lnSpc>
                <a:spcPct val="115000"/>
              </a:lnSpc>
              <a:spcBef>
                <a:spcPts val="0"/>
              </a:spcBef>
              <a:buClr>
                <a:schemeClr val="dk1"/>
              </a:buClr>
              <a:buSzPct val="100000"/>
              <a:buNone/>
            </a:pPr>
            <a:r>
              <a:rPr lang="en-US" sz="1400" b="1" dirty="0">
                <a:solidFill>
                  <a:srgbClr val="FFFF00"/>
                </a:solidFill>
                <a:highlight>
                  <a:srgbClr val="000000"/>
                </a:highlight>
                <a:latin typeface="Verdana"/>
                <a:cs typeface="Verdana"/>
              </a:rPr>
              <a:t>Default Book</a:t>
            </a:r>
            <a:r>
              <a:rPr lang="en-US" sz="1400" dirty="0">
                <a:solidFill>
                  <a:srgbClr val="FFFFFF"/>
                </a:solidFill>
                <a:highlight>
                  <a:srgbClr val="000000"/>
                </a:highlight>
                <a:latin typeface="Verdana"/>
                <a:cs typeface="Verdana"/>
              </a:rPr>
              <a:t>.</a:t>
            </a:r>
          </a:p>
          <a:p>
            <a:pPr lvl="0">
              <a:lnSpc>
                <a:spcPct val="115000"/>
              </a:lnSpc>
              <a:spcBef>
                <a:spcPts val="0"/>
              </a:spcBef>
              <a:buClrTx/>
              <a:buSzPct val="100000"/>
              <a:buFont typeface="+mj-lt"/>
              <a:buAutoNum type="arabicPeriod"/>
            </a:pPr>
            <a:r>
              <a:rPr lang="en-US" sz="1400" dirty="0">
                <a:solidFill>
                  <a:srgbClr val="FFFFFF"/>
                </a:solidFill>
                <a:highlight>
                  <a:srgbClr val="000000"/>
                </a:highlight>
                <a:latin typeface="Verdana"/>
                <a:cs typeface="Verdana"/>
              </a:rPr>
              <a:t> Tap on the current </a:t>
            </a:r>
            <a:r>
              <a:rPr lang="en-US" sz="1400" b="1" dirty="0">
                <a:solidFill>
                  <a:srgbClr val="FFFF00"/>
                </a:solidFill>
                <a:highlight>
                  <a:srgbClr val="000000"/>
                </a:highlight>
                <a:latin typeface="Verdana"/>
                <a:cs typeface="Verdana"/>
              </a:rPr>
              <a:t>Communication Book title </a:t>
            </a:r>
            <a:r>
              <a:rPr lang="en-US" sz="1400" dirty="0">
                <a:solidFill>
                  <a:srgbClr val="FFFFFF"/>
                </a:solidFill>
                <a:highlight>
                  <a:srgbClr val="000000"/>
                </a:highlight>
                <a:latin typeface="Verdana"/>
                <a:cs typeface="Verdana"/>
              </a:rPr>
              <a:t>at the bottom of the page</a:t>
            </a:r>
          </a:p>
          <a:p>
            <a:pPr lvl="0">
              <a:spcBef>
                <a:spcPts val="0"/>
              </a:spcBef>
              <a:buClrTx/>
              <a:buSzPct val="100000"/>
              <a:buFont typeface="+mj-lt"/>
              <a:buAutoNum type="arabicPeriod"/>
            </a:pPr>
            <a:r>
              <a:rPr lang="en-US" sz="1400" dirty="0">
                <a:solidFill>
                  <a:srgbClr val="FFFFFF"/>
                </a:solidFill>
                <a:highlight>
                  <a:srgbClr val="000000"/>
                </a:highlight>
                <a:latin typeface="Verdana"/>
                <a:cs typeface="Verdana"/>
              </a:rPr>
              <a:t>Tap the </a:t>
            </a:r>
            <a:r>
              <a:rPr lang="en-US" sz="1400" b="1" dirty="0">
                <a:solidFill>
                  <a:srgbClr val="FFFF00"/>
                </a:solidFill>
                <a:highlight>
                  <a:srgbClr val="000000"/>
                </a:highlight>
                <a:latin typeface="Verdana"/>
                <a:cs typeface="Verdana"/>
              </a:rPr>
              <a:t>Plus</a:t>
            </a:r>
            <a:r>
              <a:rPr lang="en-US" sz="1400" dirty="0">
                <a:solidFill>
                  <a:srgbClr val="FFFFFF"/>
                </a:solidFill>
                <a:highlight>
                  <a:srgbClr val="000000"/>
                </a:highlight>
                <a:latin typeface="Verdana"/>
                <a:cs typeface="Verdana"/>
              </a:rPr>
              <a:t> icon at the top left corner</a:t>
            </a:r>
          </a:p>
          <a:p>
            <a:pPr lvl="0">
              <a:spcBef>
                <a:spcPts val="0"/>
              </a:spcBef>
              <a:buClrTx/>
              <a:buSzPct val="100000"/>
              <a:buFont typeface="+mj-lt"/>
              <a:buAutoNum type="arabicPeriod"/>
            </a:pPr>
            <a:r>
              <a:rPr lang="en-US" sz="1400" dirty="0">
                <a:solidFill>
                  <a:srgbClr val="FFFFFF"/>
                </a:solidFill>
                <a:highlight>
                  <a:srgbClr val="000000"/>
                </a:highlight>
                <a:latin typeface="Verdana"/>
                <a:cs typeface="Verdana"/>
              </a:rPr>
              <a:t>Type a </a:t>
            </a:r>
            <a:r>
              <a:rPr lang="en-US" sz="1400" b="1" dirty="0">
                <a:solidFill>
                  <a:srgbClr val="FFFF00"/>
                </a:solidFill>
                <a:highlight>
                  <a:srgbClr val="000000"/>
                </a:highlight>
                <a:latin typeface="Verdana"/>
                <a:cs typeface="Verdana"/>
              </a:rPr>
              <a:t>title</a:t>
            </a:r>
            <a:r>
              <a:rPr lang="en-US" sz="1400" dirty="0">
                <a:solidFill>
                  <a:srgbClr val="FFFFFF"/>
                </a:solidFill>
                <a:highlight>
                  <a:srgbClr val="000000"/>
                </a:highlight>
                <a:latin typeface="Verdana"/>
                <a:cs typeface="Verdana"/>
              </a:rPr>
              <a:t>  ( MY PHONE BOOK)</a:t>
            </a:r>
          </a:p>
          <a:p>
            <a:pPr lvl="0">
              <a:lnSpc>
                <a:spcPct val="115000"/>
              </a:lnSpc>
              <a:spcBef>
                <a:spcPts val="0"/>
              </a:spcBef>
              <a:buClrTx/>
              <a:buSzPct val="100000"/>
              <a:buFont typeface="+mj-lt"/>
              <a:buAutoNum type="arabicPeriod"/>
            </a:pPr>
            <a:r>
              <a:rPr lang="en-US" sz="1400" dirty="0">
                <a:solidFill>
                  <a:srgbClr val="FFFFFF"/>
                </a:solidFill>
                <a:highlight>
                  <a:srgbClr val="000000"/>
                </a:highlight>
                <a:latin typeface="Verdana"/>
                <a:cs typeface="Verdana"/>
              </a:rPr>
              <a:t>Press </a:t>
            </a:r>
            <a:r>
              <a:rPr lang="en-US" sz="1400" b="1" dirty="0">
                <a:solidFill>
                  <a:srgbClr val="FFFF00"/>
                </a:solidFill>
                <a:highlight>
                  <a:srgbClr val="000000"/>
                </a:highlight>
                <a:latin typeface="Verdana"/>
                <a:cs typeface="Verdana"/>
              </a:rPr>
              <a:t>Create</a:t>
            </a:r>
          </a:p>
          <a:p>
            <a:pPr lvl="0">
              <a:lnSpc>
                <a:spcPct val="115000"/>
              </a:lnSpc>
              <a:spcBef>
                <a:spcPts val="0"/>
              </a:spcBef>
              <a:buClrTx/>
              <a:buSzPct val="100000"/>
              <a:buFont typeface="+mj-lt"/>
              <a:buAutoNum type="arabicPeriod"/>
            </a:pPr>
            <a:r>
              <a:rPr lang="en-US" sz="1400" b="0" dirty="0">
                <a:solidFill>
                  <a:srgbClr val="FFFF00"/>
                </a:solidFill>
                <a:highlight>
                  <a:srgbClr val="000000"/>
                </a:highlight>
                <a:latin typeface="Verdana"/>
                <a:cs typeface="Verdana"/>
              </a:rPr>
              <a:t>View your new book,</a:t>
            </a:r>
            <a:r>
              <a:rPr lang="en-US" sz="1400" b="0" baseline="0" dirty="0">
                <a:solidFill>
                  <a:srgbClr val="FFFF00"/>
                </a:solidFill>
                <a:highlight>
                  <a:srgbClr val="000000"/>
                </a:highlight>
                <a:latin typeface="Verdana"/>
                <a:cs typeface="Verdana"/>
              </a:rPr>
              <a:t> press </a:t>
            </a:r>
            <a:r>
              <a:rPr lang="en-US" sz="1400" b="1" baseline="0" dirty="0">
                <a:solidFill>
                  <a:srgbClr val="FFFF00"/>
                </a:solidFill>
                <a:highlight>
                  <a:srgbClr val="000000"/>
                </a:highlight>
                <a:latin typeface="Verdana"/>
                <a:cs typeface="Verdana"/>
              </a:rPr>
              <a:t>Player</a:t>
            </a:r>
            <a:endParaRPr lang="en-US" sz="1400" b="1" dirty="0">
              <a:solidFill>
                <a:srgbClr val="FFFF00"/>
              </a:solidFill>
              <a:highlight>
                <a:srgbClr val="000000"/>
              </a:highlight>
              <a:latin typeface="Verdana"/>
              <a:cs typeface="Verdana"/>
            </a:endParaRPr>
          </a:p>
        </p:txBody>
      </p:sp>
      <p:sp>
        <p:nvSpPr>
          <p:cNvPr id="4" name="Slide Number Placeholder 3"/>
          <p:cNvSpPr>
            <a:spLocks noGrp="1"/>
          </p:cNvSpPr>
          <p:nvPr>
            <p:ph type="sldNum" sz="quarter" idx="10"/>
          </p:nvPr>
        </p:nvSpPr>
        <p:spPr/>
        <p:txBody>
          <a:bodyPr/>
          <a:lstStyle/>
          <a:p>
            <a:fld id="{D8900C81-D389-4587-A3AF-71F7AA7579A1}" type="slidenum">
              <a:rPr lang="en-US" smtClean="0"/>
              <a:t>6</a:t>
            </a:fld>
            <a:endParaRPr lang="en-US" dirty="0"/>
          </a:p>
        </p:txBody>
      </p:sp>
    </p:spTree>
    <p:extLst>
      <p:ext uri="{BB962C8B-B14F-4D97-AF65-F5344CB8AC3E}">
        <p14:creationId xmlns:p14="http://schemas.microsoft.com/office/powerpoint/2010/main" val="3555393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0027" y="4423908"/>
            <a:ext cx="5608320" cy="3660459"/>
          </a:xfrm>
        </p:spPr>
        <p:txBody>
          <a:bodyPr/>
          <a:lstStyle/>
          <a:p>
            <a:pPr lvl="0">
              <a:lnSpc>
                <a:spcPct val="115000"/>
              </a:lnSpc>
              <a:spcBef>
                <a:spcPts val="0"/>
              </a:spcBef>
              <a:buClrTx/>
              <a:buSzPct val="100000"/>
              <a:buFont typeface="+mj-lt"/>
              <a:buNone/>
            </a:pPr>
            <a:r>
              <a:rPr lang="en-US" b="0" dirty="0">
                <a:highlight>
                  <a:srgbClr val="FFFF00"/>
                </a:highlight>
                <a:latin typeface="Verdana"/>
                <a:cs typeface="Verdana"/>
              </a:rPr>
              <a:t>Let’s get to editing</a:t>
            </a:r>
            <a:r>
              <a:rPr lang="en-US" b="0" baseline="0" dirty="0">
                <a:highlight>
                  <a:srgbClr val="FFFF00"/>
                </a:highlight>
                <a:latin typeface="Verdana"/>
                <a:cs typeface="Verdana"/>
              </a:rPr>
              <a:t> our new book See the next slide for how to.</a:t>
            </a:r>
          </a:p>
          <a:p>
            <a:pPr lvl="0">
              <a:lnSpc>
                <a:spcPct val="115000"/>
              </a:lnSpc>
              <a:spcBef>
                <a:spcPts val="0"/>
              </a:spcBef>
              <a:buClrTx/>
              <a:buSzPct val="100000"/>
              <a:buFont typeface="+mj-lt"/>
              <a:buNone/>
            </a:pPr>
            <a:endParaRPr lang="en-US" b="0" dirty="0">
              <a:solidFill>
                <a:srgbClr val="FFFF00"/>
              </a:solidFill>
              <a:latin typeface="Verdana"/>
              <a:cs typeface="Verdana"/>
            </a:endParaRPr>
          </a:p>
          <a:p>
            <a:pPr marL="0" indent="0">
              <a:lnSpc>
                <a:spcPct val="115000"/>
              </a:lnSpc>
              <a:spcBef>
                <a:spcPts val="0"/>
              </a:spcBef>
              <a:buClr>
                <a:schemeClr val="dk1"/>
              </a:buClr>
              <a:buSzPct val="100000"/>
              <a:buNone/>
            </a:pPr>
            <a:r>
              <a:rPr lang="en-US" dirty="0" err="1">
                <a:solidFill>
                  <a:srgbClr val="FFFFFF"/>
                </a:solidFill>
                <a:latin typeface="Verdana"/>
                <a:cs typeface="Verdana"/>
              </a:rPr>
              <a:t>Fr</a:t>
            </a:r>
            <a:r>
              <a:rPr lang="en-US" b="1" dirty="0" err="1">
                <a:solidFill>
                  <a:srgbClr val="FFFFFF"/>
                </a:solidFill>
                <a:latin typeface="Verdana"/>
                <a:cs typeface="Verdana"/>
              </a:rPr>
              <a:t>Player</a:t>
            </a:r>
            <a:r>
              <a:rPr lang="en-US" b="1" dirty="0">
                <a:solidFill>
                  <a:srgbClr val="FFFFFF"/>
                </a:solidFill>
                <a:latin typeface="Verdana"/>
                <a:cs typeface="Verdana"/>
              </a:rPr>
              <a:t> Mode</a:t>
            </a:r>
            <a:r>
              <a:rPr lang="en-US" dirty="0">
                <a:solidFill>
                  <a:srgbClr val="FFFFFF"/>
                </a:solidFill>
                <a:latin typeface="Verdana"/>
                <a:cs typeface="Verdana"/>
              </a:rPr>
              <a:t>, slide three fingers down the screen, or hold the </a:t>
            </a:r>
            <a:r>
              <a:rPr lang="en-US" b="1" dirty="0">
                <a:solidFill>
                  <a:srgbClr val="FFFFFF"/>
                </a:solidFill>
                <a:latin typeface="Verdana"/>
                <a:cs typeface="Verdana"/>
              </a:rPr>
              <a:t>Home button </a:t>
            </a:r>
            <a:r>
              <a:rPr lang="en-US" dirty="0">
                <a:solidFill>
                  <a:srgbClr val="FFFFFF"/>
                </a:solidFill>
                <a:latin typeface="Verdana"/>
                <a:cs typeface="Verdana"/>
              </a:rPr>
              <a:t>down for 7 seconds</a:t>
            </a:r>
          </a:p>
          <a:p>
            <a:pPr lvl="0" rtl="0">
              <a:spcBef>
                <a:spcPts val="0"/>
              </a:spcBef>
              <a:buClr>
                <a:schemeClr val="dk1"/>
              </a:buClr>
              <a:buSzPct val="100000"/>
              <a:buFont typeface="Arial"/>
              <a:buNone/>
            </a:pPr>
            <a:endParaRPr lang="en-US" dirty="0">
              <a:solidFill>
                <a:schemeClr val="dk1"/>
              </a:solidFill>
            </a:endParaRPr>
          </a:p>
          <a:p>
            <a:pPr lvl="0" rtl="0">
              <a:spcBef>
                <a:spcPts val="0"/>
              </a:spcBef>
              <a:buClr>
                <a:schemeClr val="dk1"/>
              </a:buClr>
              <a:buSzPct val="100000"/>
              <a:buFont typeface="Arial"/>
              <a:buNone/>
            </a:pPr>
            <a:r>
              <a:rPr lang="en-US" dirty="0">
                <a:solidFill>
                  <a:schemeClr val="dk1"/>
                </a:solidFill>
              </a:rPr>
              <a:t>To edit your new book, press</a:t>
            </a:r>
            <a:r>
              <a:rPr lang="en-US" baseline="0" dirty="0">
                <a:solidFill>
                  <a:schemeClr val="dk1"/>
                </a:solidFill>
              </a:rPr>
              <a:t> </a:t>
            </a:r>
            <a:r>
              <a:rPr lang="en-US" b="1" dirty="0">
                <a:solidFill>
                  <a:schemeClr val="dk1"/>
                </a:solidFill>
              </a:rPr>
              <a:t>Page Editor</a:t>
            </a:r>
          </a:p>
          <a:p>
            <a:pPr lvl="0" rtl="0">
              <a:spcBef>
                <a:spcPts val="0"/>
              </a:spcBef>
              <a:buClr>
                <a:schemeClr val="dk1"/>
              </a:buClr>
              <a:buSzPct val="100000"/>
              <a:buFont typeface="Arial"/>
              <a:buNone/>
            </a:pPr>
            <a:endParaRPr lang="en-US" b="1" dirty="0">
              <a:solidFill>
                <a:schemeClr val="dk1"/>
              </a:solidFill>
            </a:endParaRPr>
          </a:p>
          <a:p>
            <a:pPr marL="228600" lvl="0" indent="-228600">
              <a:buFont typeface="+mj-lt"/>
              <a:buAutoNum type="arabicPeriod"/>
            </a:pPr>
            <a:r>
              <a:rPr lang="en-US" sz="1200" kern="1200" dirty="0">
                <a:solidFill>
                  <a:schemeClr val="tx1"/>
                </a:solidFill>
                <a:effectLst/>
                <a:latin typeface="+mn-lt"/>
                <a:ea typeface="+mn-ea"/>
                <a:cs typeface="+mn-cs"/>
              </a:rPr>
              <a:t>From the Home screen:</a:t>
            </a:r>
            <a:endParaRPr lang="en-US" sz="1100" kern="1200" dirty="0">
              <a:solidFill>
                <a:schemeClr val="tx1"/>
              </a:solidFill>
              <a:effectLst/>
              <a:latin typeface="+mn-lt"/>
              <a:ea typeface="+mn-ea"/>
              <a:cs typeface="+mn-cs"/>
            </a:endParaRPr>
          </a:p>
          <a:p>
            <a:pPr marL="685800" lvl="1" indent="-228600">
              <a:buFont typeface="+mj-lt"/>
              <a:buAutoNum type="alphaLcParenR"/>
            </a:pPr>
            <a:r>
              <a:rPr lang="en-US" sz="1200" kern="1200" dirty="0">
                <a:solidFill>
                  <a:schemeClr val="tx1"/>
                </a:solidFill>
                <a:effectLst/>
                <a:latin typeface="+mn-lt"/>
                <a:ea typeface="+mn-ea"/>
                <a:cs typeface="+mn-cs"/>
              </a:rPr>
              <a:t>press </a:t>
            </a:r>
            <a:r>
              <a:rPr lang="en-US" sz="1200" b="1" kern="1200" dirty="0">
                <a:solidFill>
                  <a:schemeClr val="tx1"/>
                </a:solidFill>
                <a:effectLst/>
                <a:latin typeface="+mn-lt"/>
                <a:ea typeface="+mn-ea"/>
                <a:cs typeface="+mn-cs"/>
              </a:rPr>
              <a:t>Player </a:t>
            </a:r>
            <a:r>
              <a:rPr lang="en-US" sz="1200" kern="1200" dirty="0">
                <a:solidFill>
                  <a:schemeClr val="tx1"/>
                </a:solidFill>
                <a:effectLst/>
                <a:latin typeface="+mn-lt"/>
                <a:ea typeface="+mn-ea"/>
                <a:cs typeface="+mn-cs"/>
              </a:rPr>
              <a:t>to view your new book</a:t>
            </a:r>
            <a:endParaRPr lang="en-US" sz="1100" kern="1200" dirty="0">
              <a:solidFill>
                <a:schemeClr val="tx1"/>
              </a:solidFill>
              <a:effectLst/>
              <a:latin typeface="+mn-lt"/>
              <a:ea typeface="+mn-ea"/>
              <a:cs typeface="+mn-cs"/>
            </a:endParaRPr>
          </a:p>
          <a:p>
            <a:pPr marL="685800" lvl="1" indent="-228600">
              <a:buFont typeface="+mj-lt"/>
              <a:buAutoNum type="alphaLcParenR"/>
            </a:pPr>
            <a:r>
              <a:rPr lang="en-US" sz="1200" kern="1200" dirty="0">
                <a:solidFill>
                  <a:schemeClr val="tx1"/>
                </a:solidFill>
                <a:effectLst/>
                <a:latin typeface="+mn-lt"/>
                <a:ea typeface="+mn-ea"/>
                <a:cs typeface="+mn-cs"/>
              </a:rPr>
              <a:t>To edit your new book, press</a:t>
            </a:r>
            <a:r>
              <a:rPr lang="en-US" sz="1200" b="1" kern="1200" dirty="0">
                <a:solidFill>
                  <a:schemeClr val="tx1"/>
                </a:solidFill>
                <a:effectLst/>
                <a:latin typeface="+mn-lt"/>
                <a:ea typeface="+mn-ea"/>
                <a:cs typeface="+mn-cs"/>
              </a:rPr>
              <a:t> Page Editor</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While in Page Editor, tap the</a:t>
            </a:r>
            <a:r>
              <a:rPr lang="en-US" sz="1200" b="1" kern="1200" dirty="0">
                <a:solidFill>
                  <a:schemeClr val="tx1"/>
                </a:solidFill>
                <a:effectLst/>
                <a:latin typeface="+mn-lt"/>
                <a:ea typeface="+mn-ea"/>
                <a:cs typeface="+mn-cs"/>
              </a:rPr>
              <a:t> Home </a:t>
            </a:r>
            <a:r>
              <a:rPr lang="en-US" sz="1200" kern="1200" dirty="0">
                <a:solidFill>
                  <a:schemeClr val="tx1"/>
                </a:solidFill>
                <a:effectLst/>
                <a:latin typeface="+mn-lt"/>
                <a:ea typeface="+mn-ea"/>
                <a:cs typeface="+mn-cs"/>
              </a:rPr>
              <a:t>icon to return to the Home screen</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While in player mode, </a:t>
            </a:r>
            <a:r>
              <a:rPr lang="en-US" sz="1200" b="1" kern="1200" dirty="0">
                <a:solidFill>
                  <a:schemeClr val="tx1"/>
                </a:solidFill>
                <a:effectLst/>
                <a:latin typeface="+mn-lt"/>
                <a:ea typeface="+mn-ea"/>
                <a:cs typeface="+mn-cs"/>
              </a:rPr>
              <a:t>swipe</a:t>
            </a:r>
            <a:r>
              <a:rPr lang="en-US" sz="1200" kern="1200" dirty="0">
                <a:solidFill>
                  <a:schemeClr val="tx1"/>
                </a:solidFill>
                <a:effectLst/>
                <a:latin typeface="+mn-lt"/>
                <a:ea typeface="+mn-ea"/>
                <a:cs typeface="+mn-cs"/>
              </a:rPr>
              <a:t> down with </a:t>
            </a:r>
            <a:r>
              <a:rPr lang="en-US" sz="1200" b="1" kern="1200" dirty="0">
                <a:solidFill>
                  <a:schemeClr val="tx1"/>
                </a:solidFill>
                <a:effectLst/>
                <a:latin typeface="+mn-lt"/>
                <a:ea typeface="+mn-ea"/>
                <a:cs typeface="+mn-cs"/>
              </a:rPr>
              <a:t>three fingers </a:t>
            </a:r>
            <a:r>
              <a:rPr lang="en-US" sz="1200" kern="1200" dirty="0">
                <a:solidFill>
                  <a:schemeClr val="tx1"/>
                </a:solidFill>
                <a:effectLst/>
                <a:latin typeface="+mn-lt"/>
                <a:ea typeface="+mn-ea"/>
                <a:cs typeface="+mn-cs"/>
              </a:rPr>
              <a:t>on the screen, or hold down the </a:t>
            </a:r>
            <a:r>
              <a:rPr lang="en-US" sz="1200" b="1" kern="1200" dirty="0">
                <a:solidFill>
                  <a:schemeClr val="tx1"/>
                </a:solidFill>
                <a:effectLst/>
                <a:latin typeface="+mn-lt"/>
                <a:ea typeface="+mn-ea"/>
                <a:cs typeface="+mn-cs"/>
              </a:rPr>
              <a:t>Home</a:t>
            </a:r>
            <a:r>
              <a:rPr lang="en-US" sz="1200" kern="1200" dirty="0">
                <a:solidFill>
                  <a:schemeClr val="tx1"/>
                </a:solidFill>
                <a:effectLst/>
                <a:latin typeface="+mn-lt"/>
                <a:ea typeface="+mn-ea"/>
                <a:cs typeface="+mn-cs"/>
              </a:rPr>
              <a:t> icon for 7 seconds</a:t>
            </a:r>
            <a:endParaRPr lang="en-US" sz="1100" kern="1200" dirty="0">
              <a:solidFill>
                <a:schemeClr val="tx1"/>
              </a:solidFill>
              <a:effectLst/>
              <a:latin typeface="+mn-lt"/>
              <a:ea typeface="+mn-ea"/>
              <a:cs typeface="+mn-cs"/>
            </a:endParaRPr>
          </a:p>
          <a:p>
            <a:pPr lvl="0" rtl="0">
              <a:spcBef>
                <a:spcPts val="0"/>
              </a:spcBef>
              <a:buClr>
                <a:schemeClr val="dk1"/>
              </a:buClr>
              <a:buSzPct val="100000"/>
              <a:buFont typeface="Arial"/>
              <a:buNone/>
            </a:pPr>
            <a:endParaRPr lang="en-US" dirty="0"/>
          </a:p>
          <a:p>
            <a:pPr lvl="0" rtl="0">
              <a:spcBef>
                <a:spcPts val="0"/>
              </a:spcBef>
              <a:buClr>
                <a:schemeClr val="dk1"/>
              </a:buClr>
              <a:buSzPct val="100000"/>
              <a:buFont typeface="Arial"/>
              <a:buNone/>
            </a:pPr>
            <a:r>
              <a:rPr lang="en-US" dirty="0"/>
              <a:t>FAVORITE FEATURE IS EASE OF EDITING:</a:t>
            </a:r>
          </a:p>
          <a:p>
            <a:pPr lvl="0" rtl="0">
              <a:spcBef>
                <a:spcPts val="0"/>
              </a:spcBef>
              <a:buClr>
                <a:schemeClr val="dk1"/>
              </a:buClr>
              <a:buSzPct val="100000"/>
              <a:buFont typeface="Arial"/>
              <a:buNone/>
            </a:pPr>
            <a:r>
              <a:rPr lang="en-US" dirty="0"/>
              <a:t>JUMP BETWEEN THE </a:t>
            </a:r>
            <a:r>
              <a:rPr lang="en-US" b="1" dirty="0"/>
              <a:t>PAGE EDITOR </a:t>
            </a:r>
            <a:r>
              <a:rPr lang="en-US" dirty="0"/>
              <a:t>AND THE </a:t>
            </a:r>
            <a:r>
              <a:rPr lang="en-US" b="1" dirty="0"/>
              <a:t>PLAYER</a:t>
            </a:r>
            <a:r>
              <a:rPr lang="en-US" dirty="0"/>
              <a:t> BY MAKING A 3 FINGER </a:t>
            </a:r>
            <a:r>
              <a:rPr lang="en-US" b="1" dirty="0"/>
              <a:t>CIRLE</a:t>
            </a:r>
            <a:r>
              <a:rPr lang="en-US" dirty="0"/>
              <a:t>!!!!!</a:t>
            </a:r>
          </a:p>
        </p:txBody>
      </p:sp>
      <p:sp>
        <p:nvSpPr>
          <p:cNvPr id="4" name="Slide Number Placeholder 3"/>
          <p:cNvSpPr>
            <a:spLocks noGrp="1"/>
          </p:cNvSpPr>
          <p:nvPr>
            <p:ph type="sldNum" sz="quarter" idx="10"/>
          </p:nvPr>
        </p:nvSpPr>
        <p:spPr/>
        <p:txBody>
          <a:bodyPr/>
          <a:lstStyle/>
          <a:p>
            <a:fld id="{D8900C81-D389-4587-A3AF-71F7AA7579A1}" type="slidenum">
              <a:rPr lang="en-US" smtClean="0"/>
              <a:t>7</a:t>
            </a:fld>
            <a:endParaRPr lang="en-US" dirty="0"/>
          </a:p>
        </p:txBody>
      </p:sp>
    </p:spTree>
    <p:extLst>
      <p:ext uri="{BB962C8B-B14F-4D97-AF65-F5344CB8AC3E}">
        <p14:creationId xmlns:p14="http://schemas.microsoft.com/office/powerpoint/2010/main" val="392407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slide 7 to see the buttons and then follow these instructions</a:t>
            </a:r>
          </a:p>
        </p:txBody>
      </p:sp>
      <p:sp>
        <p:nvSpPr>
          <p:cNvPr id="4" name="Slide Number Placeholder 3"/>
          <p:cNvSpPr>
            <a:spLocks noGrp="1"/>
          </p:cNvSpPr>
          <p:nvPr>
            <p:ph type="sldNum" sz="quarter" idx="5"/>
          </p:nvPr>
        </p:nvSpPr>
        <p:spPr/>
        <p:txBody>
          <a:bodyPr/>
          <a:lstStyle/>
          <a:p>
            <a:fld id="{D8900C81-D389-4587-A3AF-71F7AA7579A1}" type="slidenum">
              <a:rPr lang="en-US" smtClean="0"/>
              <a:t>8</a:t>
            </a:fld>
            <a:endParaRPr lang="en-US" dirty="0"/>
          </a:p>
        </p:txBody>
      </p:sp>
    </p:spTree>
    <p:extLst>
      <p:ext uri="{BB962C8B-B14F-4D97-AF65-F5344CB8AC3E}">
        <p14:creationId xmlns:p14="http://schemas.microsoft.com/office/powerpoint/2010/main" val="1202722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Icon</a:t>
            </a:r>
            <a:r>
              <a:rPr lang="en-US" baseline="0" dirty="0"/>
              <a:t> images represent various menus and switching between Page Editor and Player Mode can be tricky at first. </a:t>
            </a:r>
          </a:p>
          <a:p>
            <a:endParaRPr lang="en-US" baseline="0" dirty="0"/>
          </a:p>
          <a:p>
            <a:r>
              <a:rPr lang="en-US" baseline="0" dirty="0"/>
              <a:t>A favorite feature is </a:t>
            </a:r>
            <a:r>
              <a:rPr lang="en-US" b="1" baseline="0" dirty="0"/>
              <a:t>ease</a:t>
            </a:r>
            <a:r>
              <a:rPr lang="en-US" baseline="0" dirty="0"/>
              <a:t> of editing: </a:t>
            </a:r>
            <a:r>
              <a:rPr lang="en-US" b="1" baseline="0" dirty="0"/>
              <a:t>USE A THREE FINGER SWIPE TO GO DIRECTLY SWITCH BETWEEEN PLAY FROM PAGE EDITORE MODES </a:t>
            </a:r>
          </a:p>
          <a:p>
            <a:endParaRPr lang="en-US" b="1" dirty="0"/>
          </a:p>
          <a:p>
            <a:r>
              <a:rPr lang="en-US" b="1" dirty="0"/>
              <a:t>Or holding the home button for 7 seconds to navigate between the editor and player</a:t>
            </a:r>
          </a:p>
        </p:txBody>
      </p:sp>
      <p:sp>
        <p:nvSpPr>
          <p:cNvPr id="4" name="Slide Number Placeholder 3"/>
          <p:cNvSpPr>
            <a:spLocks noGrp="1"/>
          </p:cNvSpPr>
          <p:nvPr>
            <p:ph type="sldNum" sz="quarter" idx="10"/>
          </p:nvPr>
        </p:nvSpPr>
        <p:spPr/>
        <p:txBody>
          <a:bodyPr/>
          <a:lstStyle/>
          <a:p>
            <a:fld id="{D8900C81-D389-4587-A3AF-71F7AA7579A1}" type="slidenum">
              <a:rPr lang="en-US" smtClean="0"/>
              <a:t>9</a:t>
            </a:fld>
            <a:endParaRPr lang="en-US" dirty="0"/>
          </a:p>
        </p:txBody>
      </p:sp>
    </p:spTree>
    <p:extLst>
      <p:ext uri="{BB962C8B-B14F-4D97-AF65-F5344CB8AC3E}">
        <p14:creationId xmlns:p14="http://schemas.microsoft.com/office/powerpoint/2010/main" val="348694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6/29/2020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6/29/2020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41DC-79F3-46AE-9C5C-FE21AC85CE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A9FCC1-92AC-44A1-A20E-405F56C12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12D12F-C063-40FD-8541-EECD7DDC5FF2}"/>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5" name="Footer Placeholder 4">
            <a:extLst>
              <a:ext uri="{FF2B5EF4-FFF2-40B4-BE49-F238E27FC236}">
                <a16:creationId xmlns:a16="http://schemas.microsoft.com/office/drawing/2014/main" id="{701CCB52-C3F4-4533-BCFD-31CE6708E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31611-8B0C-42C7-B303-49A79A33D92E}"/>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86671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F917E-FB4C-42CA-A6B1-5C9F4787BE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806F16-DA23-4FCE-992A-B06F06EA8B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86AA2-EA30-49B4-AB4C-055DEA99ECC4}"/>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5" name="Footer Placeholder 4">
            <a:extLst>
              <a:ext uri="{FF2B5EF4-FFF2-40B4-BE49-F238E27FC236}">
                <a16:creationId xmlns:a16="http://schemas.microsoft.com/office/drawing/2014/main" id="{2A8F9680-F46F-4F86-8DCB-C4254B041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863A5-BB17-4470-83B7-FA592B43FC58}"/>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3330114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F2FE-8E31-4F59-BA7E-9F774944E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13C20A-868F-4097-B0C4-DF5816F5C6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B81DF-A3FE-4E88-830D-181A04E662E8}"/>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5" name="Footer Placeholder 4">
            <a:extLst>
              <a:ext uri="{FF2B5EF4-FFF2-40B4-BE49-F238E27FC236}">
                <a16:creationId xmlns:a16="http://schemas.microsoft.com/office/drawing/2014/main" id="{0841419F-FACC-4BEB-8C6A-9F97DB380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52FFB-C020-48E8-A6D9-78AF3B87CA3F}"/>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641766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06036-EED4-4BCF-94DC-1AF010764D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F1BF7B-9DBF-41EA-B3BC-1DEDF0B055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2DBF9D-D638-4E30-9598-C1BCDDFB81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85D5FA-2307-4058-AB94-F6ED964708A4}"/>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6" name="Footer Placeholder 5">
            <a:extLst>
              <a:ext uri="{FF2B5EF4-FFF2-40B4-BE49-F238E27FC236}">
                <a16:creationId xmlns:a16="http://schemas.microsoft.com/office/drawing/2014/main" id="{C0EACFEA-440C-4388-B9A3-C6A5333BAB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5B443C-5B26-499D-BC38-3485E2D334CF}"/>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409496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7B5F-7154-48E8-9A52-D7D3CF6E4A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6CD410-3A62-4BED-AFB0-716E61AB04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85CE3C-AE2F-4EAE-98D1-7B4F79E792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593D77-3116-4B66-9D92-BEBD5C305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2D5208-E752-4D0A-8D0A-1140AC4670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FFBB1A-2E23-4B97-9E03-410AE7B46EE5}"/>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8" name="Footer Placeholder 7">
            <a:extLst>
              <a:ext uri="{FF2B5EF4-FFF2-40B4-BE49-F238E27FC236}">
                <a16:creationId xmlns:a16="http://schemas.microsoft.com/office/drawing/2014/main" id="{BFA9EC46-25C0-4297-8B88-B5E5714652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93734B-5D3D-45D1-8651-5D12C9C9E15B}"/>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3908002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0D61-D432-4329-A0F1-6A4DFCAF8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15E801-5A9C-4C8B-9358-87492C548F73}"/>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4" name="Footer Placeholder 3">
            <a:extLst>
              <a:ext uri="{FF2B5EF4-FFF2-40B4-BE49-F238E27FC236}">
                <a16:creationId xmlns:a16="http://schemas.microsoft.com/office/drawing/2014/main" id="{391BAD36-3EA2-4988-8C96-B5A241B30A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930688-3F90-438B-B01F-7E2CC03085EE}"/>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2016119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ED574-4270-4D37-95B5-D5465474D020}"/>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3" name="Footer Placeholder 2">
            <a:extLst>
              <a:ext uri="{FF2B5EF4-FFF2-40B4-BE49-F238E27FC236}">
                <a16:creationId xmlns:a16="http://schemas.microsoft.com/office/drawing/2014/main" id="{0EB3A38D-9054-4736-A45D-DF34B55C76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DDAD77-14F7-4CBB-B404-20FAF48B23E8}"/>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3465084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75F0-6495-4741-B5A6-1AC83ADCD8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57E4EF-B02A-4ECF-9159-196279702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A0913E-932E-4B2E-A425-E09908BCAE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B83E5-CD2E-4F1A-B462-A182638D8E29}"/>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6" name="Footer Placeholder 5">
            <a:extLst>
              <a:ext uri="{FF2B5EF4-FFF2-40B4-BE49-F238E27FC236}">
                <a16:creationId xmlns:a16="http://schemas.microsoft.com/office/drawing/2014/main" id="{3060C7B5-E1DB-479C-980E-855240528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46AA0-F92B-40F8-8D79-22D81E29883D}"/>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4084815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26F08-FCFF-4E88-84F0-3B4EA7FAEE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5087E-DBC3-447F-822D-8B990854E7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CA9D51-9645-4A39-8E7B-638A2D1DB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0A5730-3FA6-42EF-A2A5-7A8E00FC224D}"/>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6" name="Footer Placeholder 5">
            <a:extLst>
              <a:ext uri="{FF2B5EF4-FFF2-40B4-BE49-F238E27FC236}">
                <a16:creationId xmlns:a16="http://schemas.microsoft.com/office/drawing/2014/main" id="{971903A8-CAF4-4F6E-9F36-22CABC75C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202973-0307-4CE7-AE04-DA96D906FA0E}"/>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4089097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3FC5-2374-4E95-A0AA-7314CF4292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C8004-CED8-4892-B6C1-001CD1B1BD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F5B69-DB2C-4B85-A4EC-33A8B06CCE32}"/>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5" name="Footer Placeholder 4">
            <a:extLst>
              <a:ext uri="{FF2B5EF4-FFF2-40B4-BE49-F238E27FC236}">
                <a16:creationId xmlns:a16="http://schemas.microsoft.com/office/drawing/2014/main" id="{984EEAC8-A768-422E-9D4C-5A9D5E22C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A80FC-228E-4686-B5C4-24158FA12BF9}"/>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3516274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1ACB3-EC75-4210-898D-4E4D445B35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0F2A07-5C9B-4DBF-9E5B-AAEA49FD68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1F7B4-96C1-4BCD-BFE4-9CACAAA834E7}"/>
              </a:ext>
            </a:extLst>
          </p:cNvPr>
          <p:cNvSpPr>
            <a:spLocks noGrp="1"/>
          </p:cNvSpPr>
          <p:nvPr>
            <p:ph type="dt" sz="half" idx="10"/>
          </p:nvPr>
        </p:nvSpPr>
        <p:spPr/>
        <p:txBody>
          <a:bodyPr/>
          <a:lstStyle/>
          <a:p>
            <a:fld id="{B1347F65-5E4E-414C-8A04-4B7E7F4DD65E}" type="datetimeFigureOut">
              <a:rPr lang="en-US" smtClean="0"/>
              <a:t>6/29/2020</a:t>
            </a:fld>
            <a:endParaRPr lang="en-US"/>
          </a:p>
        </p:txBody>
      </p:sp>
      <p:sp>
        <p:nvSpPr>
          <p:cNvPr id="5" name="Footer Placeholder 4">
            <a:extLst>
              <a:ext uri="{FF2B5EF4-FFF2-40B4-BE49-F238E27FC236}">
                <a16:creationId xmlns:a16="http://schemas.microsoft.com/office/drawing/2014/main" id="{27CB0ACD-ACA8-4951-9F45-4C541AAB5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B245C-E4E5-4706-B817-F58DC62F9946}"/>
              </a:ext>
            </a:extLst>
          </p:cNvPr>
          <p:cNvSpPr>
            <a:spLocks noGrp="1"/>
          </p:cNvSpPr>
          <p:nvPr>
            <p:ph type="sldNum" sz="quarter" idx="12"/>
          </p:nvPr>
        </p:nvSpPr>
        <p:spPr/>
        <p:txBody>
          <a:bodyPr/>
          <a:lstStyle/>
          <a:p>
            <a:fld id="{AA3D1427-AB01-45E4-8A2F-427F9A637CBF}" type="slidenum">
              <a:rPr lang="en-US" smtClean="0"/>
              <a:t>‹#›</a:t>
            </a:fld>
            <a:endParaRPr lang="en-US"/>
          </a:p>
        </p:txBody>
      </p:sp>
    </p:spTree>
    <p:extLst>
      <p:ext uri="{BB962C8B-B14F-4D97-AF65-F5344CB8AC3E}">
        <p14:creationId xmlns:p14="http://schemas.microsoft.com/office/powerpoint/2010/main" val="187643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6/29/2020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6/29/2020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6/29/2020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6/29/2020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6/29/2020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6/29/2020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6/29/2020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929E6D-ADEF-4CBB-8CD5-AF6F091DE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DF6486-987E-4597-B313-B2FD7EB74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320B8-689A-4239-8639-1AC1B2141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47F65-5E4E-414C-8A04-4B7E7F4DD65E}" type="datetimeFigureOut">
              <a:rPr lang="en-US" smtClean="0"/>
              <a:t>6/29/2020</a:t>
            </a:fld>
            <a:endParaRPr lang="en-US"/>
          </a:p>
        </p:txBody>
      </p:sp>
      <p:sp>
        <p:nvSpPr>
          <p:cNvPr id="5" name="Footer Placeholder 4">
            <a:extLst>
              <a:ext uri="{FF2B5EF4-FFF2-40B4-BE49-F238E27FC236}">
                <a16:creationId xmlns:a16="http://schemas.microsoft.com/office/drawing/2014/main" id="{AB4540C5-3327-4C42-B9B5-F998426ED1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AF10AA-B8AF-496B-BF20-5404D1CF4A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3D1427-AB01-45E4-8A2F-427F9A637CBF}" type="slidenum">
              <a:rPr lang="en-US" smtClean="0"/>
              <a:t>‹#›</a:t>
            </a:fld>
            <a:endParaRPr lang="en-US"/>
          </a:p>
        </p:txBody>
      </p:sp>
    </p:spTree>
    <p:extLst>
      <p:ext uri="{BB962C8B-B14F-4D97-AF65-F5344CB8AC3E}">
        <p14:creationId xmlns:p14="http://schemas.microsoft.com/office/powerpoint/2010/main" val="27565236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https://www.attainmentcompany.com/gotalk-now-plus" TargetMode="Externa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hyperlink" Target="https://aacapps.com/videos/selecting-a-vocabulary-file.mp4"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19.sv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20.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hyperlink" Target="https://youtu.be/UFSVNAcm9Lk"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23.PNG"/><Relationship Id="rId4" Type="http://schemas.openxmlformats.org/officeDocument/2006/relationships/hyperlink" Target="https://aacapps.com/videos/storing-custom-vocabulary.mp4"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https://youtu.be/Ue86-Ydw42w"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29.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5" Type="http://schemas.openxmlformats.org/officeDocument/2006/relationships/image" Target="../media/image33.jpg"/><Relationship Id="rId4" Type="http://schemas.openxmlformats.org/officeDocument/2006/relationships/hyperlink" Target="https://www.attainmentcompany.com/"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R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23" y="244699"/>
            <a:ext cx="3657607" cy="960122"/>
          </a:xfrm>
          <a:prstGeom prst="rect">
            <a:avLst/>
          </a:prstGeom>
        </p:spPr>
      </p:pic>
      <p:pic>
        <p:nvPicPr>
          <p:cNvPr id="5" name="Image 1 voice options logo" descr="Logo for Voice Options.  California's Speech Technology Program.">
            <a:extLst>
              <a:ext uri="{FF2B5EF4-FFF2-40B4-BE49-F238E27FC236}">
                <a16:creationId xmlns:a16="http://schemas.microsoft.com/office/drawing/2014/main" id="{090141C2-AE6D-422F-90E8-27EEFF6744AD}"/>
              </a:ex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9096643" y="28923"/>
            <a:ext cx="3087630" cy="1391675"/>
          </a:xfrm>
          <a:prstGeom prst="rect">
            <a:avLst/>
          </a:prstGeom>
          <a:solidFill>
            <a:schemeClr val="accent2"/>
          </a:solidFill>
          <a:ln>
            <a:noFill/>
          </a:ln>
        </p:spPr>
      </p:pic>
      <p:pic>
        <p:nvPicPr>
          <p:cNvPr id="6" name="Picture 5" descr="Logo Go Talk NOW PLus"/>
          <p:cNvPicPr>
            <a:picLocks noChangeAspect="1"/>
          </p:cNvPicPr>
          <p:nvPr/>
        </p:nvPicPr>
        <p:blipFill>
          <a:blip r:embed="rId6"/>
          <a:stretch>
            <a:fillRect/>
          </a:stretch>
        </p:blipFill>
        <p:spPr>
          <a:xfrm>
            <a:off x="630473" y="1916759"/>
            <a:ext cx="2015451" cy="2033773"/>
          </a:xfrm>
          <a:prstGeom prst="rect">
            <a:avLst/>
          </a:prstGeom>
        </p:spPr>
      </p:pic>
      <p:sp>
        <p:nvSpPr>
          <p:cNvPr id="2" name="Title slide 1" descr="Title of the presentation">
            <a:extLst>
              <a:ext uri="{FF2B5EF4-FFF2-40B4-BE49-F238E27FC236}">
                <a16:creationId xmlns:a16="http://schemas.microsoft.com/office/drawing/2014/main" id="{00E54E8F-38F6-47A1-B69E-84D37F04643C}"/>
              </a:ext>
            </a:extLst>
          </p:cNvPr>
          <p:cNvSpPr>
            <a:spLocks noGrp="1"/>
          </p:cNvSpPr>
          <p:nvPr>
            <p:ph type="ctrTitle"/>
          </p:nvPr>
        </p:nvSpPr>
        <p:spPr>
          <a:xfrm>
            <a:off x="2912217" y="1682940"/>
            <a:ext cx="8794904" cy="2971051"/>
          </a:xfrm>
        </p:spPr>
        <p:txBody>
          <a:bodyPr/>
          <a:lstStyle/>
          <a:p>
            <a:pPr lvl="0">
              <a:spcBef>
                <a:spcPts val="0"/>
              </a:spcBef>
            </a:pPr>
            <a:r>
              <a:rPr lang="en-US" dirty="0">
                <a:latin typeface="Verdana"/>
                <a:ea typeface="Verdana" panose="020B0604030504040204" pitchFamily="34" charset="0"/>
                <a:cs typeface="Verdana"/>
              </a:rPr>
              <a:t>Setting Up &amp; Using </a:t>
            </a:r>
            <a:br>
              <a:rPr lang="en-US" dirty="0">
                <a:latin typeface="Verdana"/>
                <a:ea typeface="Verdana" panose="020B0604030504040204" pitchFamily="34" charset="0"/>
                <a:cs typeface="Verdana"/>
              </a:rPr>
            </a:br>
            <a:r>
              <a:rPr lang="en-US" dirty="0">
                <a:latin typeface="Verdana"/>
                <a:ea typeface="Verdana" panose="020B0604030504040204" pitchFamily="34" charset="0"/>
                <a:cs typeface="Verdana"/>
              </a:rPr>
              <a:t>GoTalk NOW PLUS</a:t>
            </a:r>
            <a:br>
              <a:rPr lang="en-US" dirty="0">
                <a:latin typeface="Verdana"/>
                <a:cs typeface="Verdana"/>
              </a:rPr>
            </a:br>
            <a:endParaRPr lang="en-US" dirty="0">
              <a:latin typeface="Verdana"/>
              <a:cs typeface="Verdana"/>
            </a:endParaRPr>
          </a:p>
        </p:txBody>
      </p:sp>
      <p:sp>
        <p:nvSpPr>
          <p:cNvPr id="3" name="Subtitle">
            <a:extLst>
              <a:ext uri="{FF2B5EF4-FFF2-40B4-BE49-F238E27FC236}">
                <a16:creationId xmlns:a16="http://schemas.microsoft.com/office/drawing/2014/main" id="{D51B79CE-6FD3-410C-A52B-B8CFACF0B27E}"/>
              </a:ext>
            </a:extLst>
          </p:cNvPr>
          <p:cNvSpPr>
            <a:spLocks noGrp="1"/>
          </p:cNvSpPr>
          <p:nvPr>
            <p:ph type="subTitle" idx="1"/>
          </p:nvPr>
        </p:nvSpPr>
        <p:spPr>
          <a:xfrm>
            <a:off x="810001" y="5280846"/>
            <a:ext cx="10613175" cy="1160593"/>
          </a:xfrm>
        </p:spPr>
        <p:txBody>
          <a:bodyPr>
            <a:normAutofit fontScale="85000" lnSpcReduction="10000"/>
          </a:bodyPr>
          <a:lstStyle/>
          <a:p>
            <a:r>
              <a:rPr lang="en-US" sz="3200" dirty="0">
                <a:latin typeface="Verdana"/>
                <a:ea typeface="Verdana" panose="020B0604030504040204" pitchFamily="34" charset="0"/>
                <a:cs typeface="Verdana"/>
              </a:rPr>
              <a:t>Learn more about </a:t>
            </a:r>
            <a:r>
              <a:rPr lang="en-US" sz="3200" dirty="0">
                <a:ln>
                  <a:solidFill>
                    <a:srgbClr val="E99B1B"/>
                  </a:solidFill>
                </a:ln>
                <a:solidFill>
                  <a:schemeClr val="accent4"/>
                </a:solidFill>
                <a:latin typeface="Verdana"/>
                <a:ea typeface="Verdana" panose="020B0604030504040204" pitchFamily="34" charset="0"/>
                <a:cs typeface="Verdana"/>
                <a:hlinkClick r:id="rId7"/>
              </a:rPr>
              <a:t>GoTalk NOW PLUS</a:t>
            </a:r>
            <a:r>
              <a:rPr lang="en-US" sz="3200" dirty="0">
                <a:solidFill>
                  <a:schemeClr val="accent4"/>
                </a:solidFill>
                <a:latin typeface="Verdana"/>
                <a:ea typeface="Verdana" panose="020B0604030504040204" pitchFamily="34" charset="0"/>
                <a:cs typeface="Verdana"/>
                <a:hlinkClick r:id="rId7"/>
              </a:rPr>
              <a:t> </a:t>
            </a:r>
            <a:r>
              <a:rPr lang="en-US" sz="3200" dirty="0">
                <a:latin typeface="Verdana"/>
                <a:ea typeface="Verdana" panose="020B0604030504040204" pitchFamily="34" charset="0"/>
                <a:cs typeface="Verdana"/>
              </a:rPr>
              <a:t>products at </a:t>
            </a:r>
            <a:r>
              <a:rPr lang="en-US" sz="3200" dirty="0">
                <a:solidFill>
                  <a:srgbClr val="FFC000"/>
                </a:solidFill>
                <a:latin typeface="Verdana" panose="020B0604030504040204" pitchFamily="34" charset="0"/>
                <a:ea typeface="Verdana" panose="020B0604030504040204" pitchFamily="34" charset="0"/>
                <a:cs typeface="Verdana" panose="020B0604030504040204" pitchFamily="34" charset="0"/>
                <a:hlinkClick r:id="rId7"/>
              </a:rPr>
              <a:t>https://www.attainmentcompany.com/gotalk-now-plus</a:t>
            </a:r>
            <a:endParaRPr lang="en-US" sz="3200" dirty="0">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494817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DD91CA3C-89BC-4ED1-A3C7-6DDFDC9D4DAA}"/>
              </a:ext>
            </a:extLst>
          </p:cNvPr>
          <p:cNvSpPr>
            <a:spLocks noGrp="1"/>
          </p:cNvSpPr>
          <p:nvPr>
            <p:ph type="title"/>
          </p:nvPr>
        </p:nvSpPr>
        <p:spPr/>
        <p:txBody>
          <a:bodyPr/>
          <a:lstStyle/>
          <a:p>
            <a:r>
              <a:rPr lang="en-US" sz="3200" dirty="0">
                <a:latin typeface="Verdana" panose="020B0604030504040204" pitchFamily="34" charset="0"/>
                <a:ea typeface="Verdana" panose="020B0604030504040204" pitchFamily="34" charset="0"/>
              </a:rPr>
              <a:t>CREATE CORE VOCABULARY WORDS TO RESPOND</a:t>
            </a:r>
          </a:p>
        </p:txBody>
      </p:sp>
      <p:pic>
        <p:nvPicPr>
          <p:cNvPr id="7" name="Content Placeholder 6" descr="image shows Core Vocabulary open at the bottom right corner used for quick responses ">
            <a:extLst>
              <a:ext uri="{FF2B5EF4-FFF2-40B4-BE49-F238E27FC236}">
                <a16:creationId xmlns:a16="http://schemas.microsoft.com/office/drawing/2014/main" id="{20745F57-9D2A-4F90-99C9-CFF4C588A0D4}"/>
              </a:ext>
            </a:extLst>
          </p:cNvPr>
          <p:cNvPicPr>
            <a:picLocks noGrp="1" noChangeAspect="1"/>
          </p:cNvPicPr>
          <p:nvPr>
            <p:ph sz="half" idx="1"/>
          </p:nvPr>
        </p:nvPicPr>
        <p:blipFill>
          <a:blip r:embed="rId4"/>
          <a:stretch>
            <a:fillRect/>
          </a:stretch>
        </p:blipFill>
        <p:spPr>
          <a:xfrm>
            <a:off x="985836" y="2222500"/>
            <a:ext cx="5826443" cy="4369832"/>
          </a:xfrm>
        </p:spPr>
      </p:pic>
      <p:sp>
        <p:nvSpPr>
          <p:cNvPr id="8" name="Text Placeholder 7">
            <a:extLst>
              <a:ext uri="{FF2B5EF4-FFF2-40B4-BE49-F238E27FC236}">
                <a16:creationId xmlns:a16="http://schemas.microsoft.com/office/drawing/2014/main" id="{ADF61531-D591-4679-BD65-0ACA8AFCDFFE}"/>
              </a:ext>
            </a:extLst>
          </p:cNvPr>
          <p:cNvSpPr>
            <a:spLocks noGrp="1"/>
          </p:cNvSpPr>
          <p:nvPr>
            <p:ph sz="half" idx="2"/>
          </p:nvPr>
        </p:nvSpPr>
        <p:spPr>
          <a:xfrm>
            <a:off x="7155180" y="2188937"/>
            <a:ext cx="4226818" cy="3638764"/>
          </a:xfrm>
        </p:spPr>
        <p:txBody>
          <a:bodyPr>
            <a:normAutofit/>
          </a:bodyPr>
          <a:lstStyle/>
          <a:p>
            <a:pPr marL="0" indent="0">
              <a:buNone/>
            </a:pPr>
            <a:r>
              <a:rPr lang="en-US" sz="3600" dirty="0">
                <a:latin typeface="Verdana" panose="020B0604030504040204" pitchFamily="34" charset="0"/>
                <a:ea typeface="Verdana" panose="020B0604030504040204" pitchFamily="34" charset="0"/>
              </a:rPr>
              <a:t>Core Vocabulary</a:t>
            </a:r>
            <a:endParaRPr lang="en-US" sz="3600" dirty="0"/>
          </a:p>
        </p:txBody>
      </p:sp>
    </p:spTree>
    <p:custDataLst>
      <p:tags r:id="rId1"/>
    </p:custDataLst>
    <p:extLst>
      <p:ext uri="{BB962C8B-B14F-4D97-AF65-F5344CB8AC3E}">
        <p14:creationId xmlns:p14="http://schemas.microsoft.com/office/powerpoint/2010/main" val="263438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DD91CA3C-89BC-4ED1-A3C7-6DDFDC9D4DAA}"/>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How to update Core Vocabulary Words to Respond:</a:t>
            </a:r>
          </a:p>
        </p:txBody>
      </p:sp>
      <p:pic>
        <p:nvPicPr>
          <p:cNvPr id="7" name="Content Placeholder 6" descr="image shows Core Vocabulary open at the bottom right corner used for quick responses ">
            <a:extLst>
              <a:ext uri="{FF2B5EF4-FFF2-40B4-BE49-F238E27FC236}">
                <a16:creationId xmlns:a16="http://schemas.microsoft.com/office/drawing/2014/main" id="{20745F57-9D2A-4F90-99C9-CFF4C588A0D4}"/>
              </a:ext>
            </a:extLst>
          </p:cNvPr>
          <p:cNvPicPr>
            <a:picLocks noGrp="1" noChangeAspect="1"/>
          </p:cNvPicPr>
          <p:nvPr>
            <p:ph sz="half" idx="1"/>
          </p:nvPr>
        </p:nvPicPr>
        <p:blipFill>
          <a:blip r:embed="rId4"/>
          <a:stretch>
            <a:fillRect/>
          </a:stretch>
        </p:blipFill>
        <p:spPr>
          <a:xfrm>
            <a:off x="985836" y="2222500"/>
            <a:ext cx="5826443" cy="4369832"/>
          </a:xfrm>
        </p:spPr>
      </p:pic>
      <p:sp>
        <p:nvSpPr>
          <p:cNvPr id="3" name="Content Placeholder 2">
            <a:extLst>
              <a:ext uri="{FF2B5EF4-FFF2-40B4-BE49-F238E27FC236}">
                <a16:creationId xmlns:a16="http://schemas.microsoft.com/office/drawing/2014/main" id="{389A0033-2FD1-4361-9A0B-5F9DB575D35B}"/>
              </a:ext>
            </a:extLst>
          </p:cNvPr>
          <p:cNvSpPr>
            <a:spLocks noGrp="1"/>
          </p:cNvSpPr>
          <p:nvPr>
            <p:ph sz="half" idx="2"/>
          </p:nvPr>
        </p:nvSpPr>
        <p:spPr>
          <a:xfrm>
            <a:off x="7101840" y="2428239"/>
            <a:ext cx="4280158" cy="3432811"/>
          </a:xfrm>
        </p:spPr>
        <p:txBody>
          <a:bodyPr>
            <a:normAutofit/>
          </a:bodyPr>
          <a:lstStyle/>
          <a:p>
            <a:pPr marL="0" indent="0">
              <a:lnSpc>
                <a:spcPct val="115000"/>
              </a:lnSpc>
              <a:spcBef>
                <a:spcPts val="0"/>
              </a:spcBef>
              <a:buClr>
                <a:schemeClr val="dk1"/>
              </a:buClr>
              <a:buSzPct val="100000"/>
              <a:buNone/>
            </a:pPr>
            <a:r>
              <a:rPr lang="en-US" dirty="0">
                <a:solidFill>
                  <a:srgbClr val="FFFFFF"/>
                </a:solidFill>
                <a:latin typeface="Verdana"/>
                <a:cs typeface="Verdana"/>
              </a:rPr>
              <a:t>1. From the Home Screen,  Select your Communication Book </a:t>
            </a:r>
          </a:p>
          <a:p>
            <a:pPr marL="0" indent="0">
              <a:lnSpc>
                <a:spcPct val="115000"/>
              </a:lnSpc>
              <a:spcBef>
                <a:spcPts val="0"/>
              </a:spcBef>
              <a:buClr>
                <a:schemeClr val="dk1"/>
              </a:buClr>
              <a:buSzPct val="100000"/>
              <a:buNone/>
            </a:pPr>
            <a:r>
              <a:rPr lang="en-US" dirty="0">
                <a:solidFill>
                  <a:srgbClr val="FFFFFF"/>
                </a:solidFill>
                <a:latin typeface="Verdana"/>
                <a:cs typeface="Verdana"/>
              </a:rPr>
              <a:t>2. Tap on the </a:t>
            </a:r>
            <a:r>
              <a:rPr lang="en-US" dirty="0">
                <a:solidFill>
                  <a:srgbClr val="FFFF00"/>
                </a:solidFill>
                <a:latin typeface="Verdana"/>
                <a:cs typeface="Verdana"/>
              </a:rPr>
              <a:t>Page Editor </a:t>
            </a:r>
            <a:r>
              <a:rPr lang="en-US" dirty="0">
                <a:solidFill>
                  <a:srgbClr val="FFFFFF"/>
                </a:solidFill>
                <a:latin typeface="Verdana"/>
                <a:cs typeface="Verdana"/>
              </a:rPr>
              <a:t>‘!’ button called Core Vocabulary or ‘Quick Buttons’ </a:t>
            </a:r>
          </a:p>
          <a:p>
            <a:pPr marL="0" lvl="0" indent="0">
              <a:lnSpc>
                <a:spcPct val="115000"/>
              </a:lnSpc>
              <a:spcBef>
                <a:spcPts val="0"/>
              </a:spcBef>
              <a:buClrTx/>
              <a:buSzPct val="100000"/>
              <a:buNone/>
            </a:pPr>
            <a:r>
              <a:rPr lang="en-US" dirty="0">
                <a:solidFill>
                  <a:srgbClr val="FFFFFF"/>
                </a:solidFill>
                <a:latin typeface="Verdana"/>
                <a:cs typeface="Verdana"/>
              </a:rPr>
              <a:t>3. Tap on the “Tap to Add Button’</a:t>
            </a:r>
          </a:p>
          <a:p>
            <a:pPr marL="0" lvl="0" indent="0">
              <a:lnSpc>
                <a:spcPct val="115000"/>
              </a:lnSpc>
              <a:spcBef>
                <a:spcPts val="0"/>
              </a:spcBef>
              <a:buClrTx/>
              <a:buSzPct val="100000"/>
              <a:buNone/>
            </a:pPr>
            <a:r>
              <a:rPr lang="en-US" dirty="0">
                <a:solidFill>
                  <a:srgbClr val="FFFFFF"/>
                </a:solidFill>
                <a:latin typeface="Verdana"/>
                <a:cs typeface="Verdana"/>
              </a:rPr>
              <a:t>4. Tap on the ‘A Button Text’</a:t>
            </a:r>
          </a:p>
          <a:p>
            <a:pPr marL="0" lvl="0" indent="0">
              <a:lnSpc>
                <a:spcPct val="115000"/>
              </a:lnSpc>
              <a:spcBef>
                <a:spcPts val="0"/>
              </a:spcBef>
              <a:buClrTx/>
              <a:buSzPct val="100000"/>
              <a:buNone/>
            </a:pPr>
            <a:r>
              <a:rPr lang="en-US" dirty="0">
                <a:solidFill>
                  <a:srgbClr val="FFFFFF"/>
                </a:solidFill>
                <a:latin typeface="Verdana"/>
                <a:cs typeface="Verdana"/>
              </a:rPr>
              <a:t>5. Add your text and Picture</a:t>
            </a:r>
          </a:p>
          <a:p>
            <a:endParaRPr lang="en-US" dirty="0"/>
          </a:p>
        </p:txBody>
      </p:sp>
    </p:spTree>
    <p:custDataLst>
      <p:tags r:id="rId1"/>
    </p:custDataLst>
    <p:extLst>
      <p:ext uri="{BB962C8B-B14F-4D97-AF65-F5344CB8AC3E}">
        <p14:creationId xmlns:p14="http://schemas.microsoft.com/office/powerpoint/2010/main" val="3306305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6B1A2AF7-02F7-4481-9173-C775988596B5}"/>
              </a:ext>
            </a:extLst>
          </p:cNvPr>
          <p:cNvSpPr>
            <a:spLocks noGrp="1"/>
          </p:cNvSpPr>
          <p:nvPr>
            <p:ph type="title"/>
          </p:nvPr>
        </p:nvSpPr>
        <p:spPr>
          <a:xfrm>
            <a:off x="810001" y="410118"/>
            <a:ext cx="10571998" cy="970450"/>
          </a:xfrm>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CUSTOMIZE PAGE LAYOUTS</a:t>
            </a:r>
          </a:p>
        </p:txBody>
      </p:sp>
      <p:pic>
        <p:nvPicPr>
          <p:cNvPr id="4" name="Content Placeholder 3" descr="Image is show 4 different vocabulary layouts for the Go Talk NOW app.">
            <a:extLst>
              <a:ext uri="{FF2B5EF4-FFF2-40B4-BE49-F238E27FC236}">
                <a16:creationId xmlns:a16="http://schemas.microsoft.com/office/drawing/2014/main" id="{BCB8D54E-22B2-442F-B4FD-AA78C3E0DF13}"/>
              </a:ext>
            </a:extLst>
          </p:cNvPr>
          <p:cNvPicPr>
            <a:picLocks noGrp="1" noChangeAspect="1"/>
          </p:cNvPicPr>
          <p:nvPr>
            <p:ph idx="1"/>
          </p:nvPr>
        </p:nvPicPr>
        <p:blipFill>
          <a:blip r:embed="rId4"/>
          <a:stretch>
            <a:fillRect/>
          </a:stretch>
        </p:blipFill>
        <p:spPr>
          <a:xfrm>
            <a:off x="91418" y="2780522"/>
            <a:ext cx="12009164" cy="2295329"/>
          </a:xfrm>
        </p:spPr>
      </p:pic>
    </p:spTree>
    <p:custDataLst>
      <p:tags r:id="rId1"/>
    </p:custDataLst>
    <p:extLst>
      <p:ext uri="{BB962C8B-B14F-4D97-AF65-F5344CB8AC3E}">
        <p14:creationId xmlns:p14="http://schemas.microsoft.com/office/powerpoint/2010/main" val="4272519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DE34B443-1C54-4817-8B93-50636F0863C0}"/>
              </a:ext>
            </a:extLst>
          </p:cNvPr>
          <p:cNvSpPr>
            <a:spLocks noGrp="1"/>
          </p:cNvSpPr>
          <p:nvPr>
            <p:ph type="title"/>
          </p:nvPr>
        </p:nvSpPr>
        <p:spPr>
          <a:xfrm>
            <a:off x="453939" y="436836"/>
            <a:ext cx="10928059" cy="970450"/>
          </a:xfrm>
        </p:spPr>
        <p:txBody>
          <a:bodyPr/>
          <a:lstStyle/>
          <a:p>
            <a:r>
              <a:rPr lang="en-US" sz="3200" dirty="0">
                <a:latin typeface="Verdana" panose="020B0604030504040204" pitchFamily="34" charset="0"/>
                <a:ea typeface="Verdana" panose="020B0604030504040204" pitchFamily="34" charset="0"/>
              </a:rPr>
              <a:t>HOW TO SELECT PAGE LAYOUT OPTIONS</a:t>
            </a:r>
          </a:p>
        </p:txBody>
      </p:sp>
      <p:pic>
        <p:nvPicPr>
          <p:cNvPr id="7" name="Content Placeholder 6" descr="image shows the Page Options menu at the bottom left open to adjust button layouts">
            <a:hlinkClick r:id="rId4"/>
            <a:extLst>
              <a:ext uri="{FF2B5EF4-FFF2-40B4-BE49-F238E27FC236}">
                <a16:creationId xmlns:a16="http://schemas.microsoft.com/office/drawing/2014/main" id="{1C33955B-9531-4408-9F3A-7F0E78B79237}"/>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98156" y="2222500"/>
            <a:ext cx="5598219" cy="4198664"/>
          </a:xfrm>
        </p:spPr>
      </p:pic>
      <p:sp>
        <p:nvSpPr>
          <p:cNvPr id="3" name="Content Placeholder 2">
            <a:extLst>
              <a:ext uri="{FF2B5EF4-FFF2-40B4-BE49-F238E27FC236}">
                <a16:creationId xmlns:a16="http://schemas.microsoft.com/office/drawing/2014/main" id="{A2161F34-06A9-4C79-9493-B81BC1665A36}"/>
              </a:ext>
            </a:extLst>
          </p:cNvPr>
          <p:cNvSpPr>
            <a:spLocks noGrp="1"/>
          </p:cNvSpPr>
          <p:nvPr>
            <p:ph sz="half" idx="2"/>
          </p:nvPr>
        </p:nvSpPr>
        <p:spPr>
          <a:xfrm>
            <a:off x="6320790" y="2222500"/>
            <a:ext cx="5061208" cy="3638764"/>
          </a:xfrm>
        </p:spPr>
        <p:txBody>
          <a:bodyPr>
            <a:normAutofit/>
          </a:bodyPr>
          <a:lstStyle/>
          <a:p>
            <a:pPr marL="0" indent="0">
              <a:buNone/>
            </a:pPr>
            <a:r>
              <a:rPr lang="en" sz="2000" dirty="0">
                <a:solidFill>
                  <a:schemeClr val="lt1"/>
                </a:solidFill>
                <a:latin typeface="Verdana" panose="020B0604030504040204" pitchFamily="34" charset="0"/>
                <a:ea typeface="Verdana" panose="020B0604030504040204" pitchFamily="34" charset="0"/>
                <a:cs typeface="Verdana" panose="020B0604030504040204" pitchFamily="34" charset="0"/>
                <a:sym typeface="Calibri"/>
              </a:rPr>
              <a:t>From te page layout screen</a:t>
            </a:r>
          </a:p>
          <a:p>
            <a:pPr marL="0" indent="0">
              <a:buNone/>
            </a:pPr>
            <a:r>
              <a:rPr lang="en" sz="2000" dirty="0">
                <a:solidFill>
                  <a:schemeClr val="lt1"/>
                </a:solidFill>
                <a:latin typeface="Verdana" panose="020B0604030504040204" pitchFamily="34" charset="0"/>
                <a:ea typeface="Verdana" panose="020B0604030504040204" pitchFamily="34" charset="0"/>
                <a:cs typeface="Verdana" panose="020B0604030504040204" pitchFamily="34" charset="0"/>
                <a:sym typeface="Calibri"/>
              </a:rPr>
              <a:t>1. Tap the Page Options icon</a:t>
            </a:r>
          </a:p>
          <a:p>
            <a:pPr marL="0" indent="0">
              <a:buNone/>
            </a:pPr>
            <a:r>
              <a:rPr lang="en" sz="2000" dirty="0">
                <a:solidFill>
                  <a:schemeClr val="lt1"/>
                </a:solidFill>
                <a:latin typeface="Verdana" panose="020B0604030504040204" pitchFamily="34" charset="0"/>
                <a:ea typeface="Verdana" panose="020B0604030504040204" pitchFamily="34" charset="0"/>
                <a:cs typeface="Verdana" panose="020B0604030504040204" pitchFamily="34" charset="0"/>
                <a:sym typeface="Calibri"/>
              </a:rPr>
              <a:t>2. Select Number of Buttons on page:</a:t>
            </a:r>
          </a:p>
          <a:p>
            <a:pPr marL="0" indent="0">
              <a:spcAft>
                <a:spcPts val="0"/>
              </a:spcAft>
              <a:buNone/>
            </a:pPr>
            <a:r>
              <a:rPr lang="en" sz="2000" dirty="0">
                <a:solidFill>
                  <a:schemeClr val="lt1"/>
                </a:solidFill>
                <a:latin typeface="Verdana" panose="020B0604030504040204" pitchFamily="34" charset="0"/>
                <a:ea typeface="Verdana" panose="020B0604030504040204" pitchFamily="34" charset="0"/>
                <a:cs typeface="Verdana" panose="020B0604030504040204" pitchFamily="34" charset="0"/>
                <a:sym typeface="Calibri"/>
              </a:rPr>
              <a:t>    1, 2, 4, 9, 16, 25</a:t>
            </a:r>
            <a:r>
              <a:rPr lang="en-US" sz="2000" dirty="0">
                <a:solidFill>
                  <a:schemeClr val="lt1"/>
                </a:solidFill>
                <a:latin typeface="Verdana" panose="020B0604030504040204" pitchFamily="34" charset="0"/>
                <a:ea typeface="Verdana" panose="020B0604030504040204" pitchFamily="34" charset="0"/>
                <a:cs typeface="Verdana" panose="020B0604030504040204" pitchFamily="34" charset="0"/>
                <a:sym typeface="Calibri"/>
              </a:rPr>
              <a:t>, or 36</a:t>
            </a:r>
            <a:r>
              <a:rPr lang="en" sz="2000" dirty="0">
                <a:solidFill>
                  <a:schemeClr val="lt1"/>
                </a:solidFill>
                <a:latin typeface="Verdana" panose="020B0604030504040204" pitchFamily="34" charset="0"/>
                <a:ea typeface="Verdana" panose="020B0604030504040204" pitchFamily="34" charset="0"/>
                <a:cs typeface="Verdana" panose="020B0604030504040204" pitchFamily="34" charset="0"/>
                <a:sym typeface="Calibri"/>
              </a:rPr>
              <a:t> message</a:t>
            </a:r>
          </a:p>
          <a:p>
            <a:pPr marL="0" indent="0">
              <a:spcAft>
                <a:spcPts val="0"/>
              </a:spcAft>
              <a:buNone/>
            </a:pPr>
            <a:r>
              <a:rPr lang="en" sz="2000" dirty="0">
                <a:solidFill>
                  <a:schemeClr val="lt1"/>
                </a:solidFill>
                <a:latin typeface="Verdana" panose="020B0604030504040204" pitchFamily="34" charset="0"/>
                <a:ea typeface="Verdana" panose="020B0604030504040204" pitchFamily="34" charset="0"/>
                <a:cs typeface="Verdana" panose="020B0604030504040204" pitchFamily="34" charset="0"/>
                <a:sym typeface="Calibri"/>
              </a:rPr>
              <a:t>     locations</a:t>
            </a:r>
          </a:p>
          <a:p>
            <a:pPr marL="0" indent="0">
              <a:spcAft>
                <a:spcPts val="0"/>
              </a:spcAft>
              <a:buNone/>
            </a:pPr>
            <a:r>
              <a:rPr lang="en" sz="2000" dirty="0">
                <a:solidFill>
                  <a:schemeClr val="lt1"/>
                </a:solidFill>
                <a:latin typeface="Verdana" panose="020B0604030504040204" pitchFamily="34" charset="0"/>
                <a:ea typeface="Verdana" panose="020B0604030504040204" pitchFamily="34" charset="0"/>
                <a:cs typeface="Verdana" panose="020B0604030504040204" pitchFamily="34" charset="0"/>
                <a:sym typeface="Calibri"/>
              </a:rPr>
              <a:t>3. Make sure ‘Enabled’ is on</a:t>
            </a:r>
          </a:p>
          <a:p>
            <a:pPr marL="0" indent="0">
              <a:spcAft>
                <a:spcPts val="0"/>
              </a:spcAft>
              <a:buNone/>
            </a:pPr>
            <a:r>
              <a:rPr lang="en" sz="2000" dirty="0">
                <a:solidFill>
                  <a:schemeClr val="lt1"/>
                </a:solidFill>
                <a:latin typeface="Verdana" panose="020B0604030504040204" pitchFamily="34" charset="0"/>
                <a:ea typeface="Verdana" panose="020B0604030504040204" pitchFamily="34" charset="0"/>
                <a:cs typeface="Verdana" panose="020B0604030504040204" pitchFamily="34" charset="0"/>
                <a:sym typeface="Calibri"/>
              </a:rPr>
              <a:t>4. Tap anywere on the page to exit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81533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16">
            <a:extLst>
              <a:ext uri="{FF2B5EF4-FFF2-40B4-BE49-F238E27FC236}">
                <a16:creationId xmlns:a16="http://schemas.microsoft.com/office/drawing/2014/main" id="{87B53A3C-883D-498F-8458-8FA1AD11790D}"/>
              </a:ext>
            </a:extLst>
          </p:cNvPr>
          <p:cNvSpPr>
            <a:spLocks noGrp="1"/>
          </p:cNvSpPr>
          <p:nvPr>
            <p:ph type="title"/>
          </p:nvPr>
        </p:nvSpPr>
        <p:spPr>
          <a:xfrm>
            <a:off x="234916" y="575513"/>
            <a:ext cx="10571998" cy="970450"/>
          </a:xfrm>
        </p:spPr>
        <p:txBody>
          <a:bodyPr/>
          <a:lstStyle/>
          <a:p>
            <a:r>
              <a:rPr lang="en-US" sz="4400" dirty="0">
                <a:latin typeface="Verdana" panose="020B0604030504040204" pitchFamily="34" charset="0"/>
                <a:ea typeface="Verdana" panose="020B0604030504040204" pitchFamily="34" charset="0"/>
              </a:rPr>
              <a:t>CREATING NEW BUTTONS</a:t>
            </a:r>
          </a:p>
        </p:txBody>
      </p:sp>
      <p:pic>
        <p:nvPicPr>
          <p:cNvPr id="8" name="Image" descr="image shows a new page in Page Editor without any active buttons. Blank buttons say Tap to Add Button">
            <a:extLst>
              <a:ext uri="{FF2B5EF4-FFF2-40B4-BE49-F238E27FC236}">
                <a16:creationId xmlns:a16="http://schemas.microsoft.com/office/drawing/2014/main" id="{2760FD85-2799-46C1-9B84-F037CE0F340B}"/>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25189" y="2180491"/>
            <a:ext cx="5570811" cy="4178109"/>
          </a:xfrm>
        </p:spPr>
      </p:pic>
      <p:cxnSp>
        <p:nvCxnSpPr>
          <p:cNvPr id="5" name="Straight Arrow Connector 4" descr="Arrow pointing to select or import image field">
            <a:extLst>
              <a:ext uri="{FF2B5EF4-FFF2-40B4-BE49-F238E27FC236}">
                <a16:creationId xmlns:a16="http://schemas.microsoft.com/office/drawing/2014/main" id="{E86B20A5-9047-431F-BC80-92C3DB92269E}"/>
              </a:ext>
            </a:extLst>
          </p:cNvPr>
          <p:cNvCxnSpPr>
            <a:cxnSpLocks/>
          </p:cNvCxnSpPr>
          <p:nvPr/>
        </p:nvCxnSpPr>
        <p:spPr>
          <a:xfrm>
            <a:off x="3310594" y="2679064"/>
            <a:ext cx="629920" cy="421270"/>
          </a:xfrm>
          <a:prstGeom prst="straightConnector1">
            <a:avLst/>
          </a:prstGeom>
          <a:ln w="57150" cmpd="sng">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Words">
            <a:extLst>
              <a:ext uri="{FF2B5EF4-FFF2-40B4-BE49-F238E27FC236}">
                <a16:creationId xmlns:a16="http://schemas.microsoft.com/office/drawing/2014/main" id="{623CA539-D73C-4B48-B6CA-F98988E57DE1}"/>
              </a:ext>
            </a:extLst>
          </p:cNvPr>
          <p:cNvSpPr>
            <a:spLocks noGrp="1"/>
          </p:cNvSpPr>
          <p:nvPr>
            <p:ph sz="half" idx="2"/>
          </p:nvPr>
        </p:nvSpPr>
        <p:spPr>
          <a:xfrm>
            <a:off x="6472228" y="2412505"/>
            <a:ext cx="5194583" cy="3210374"/>
          </a:xfrm>
        </p:spPr>
        <p:txBody>
          <a:bodyPr anchor="t">
            <a:normAutofit fontScale="85000" lnSpcReduction="20000"/>
          </a:bodyPr>
          <a:lstStyle/>
          <a:p>
            <a:pPr marL="514350" indent="-514350">
              <a:buFont typeface="+mj-lt"/>
              <a:buAutoNum type="arabicPeriod"/>
            </a:pPr>
            <a:r>
              <a:rPr lang="en-US" sz="3200" dirty="0">
                <a:latin typeface="Verdana" panose="020B0604030504040204" pitchFamily="34" charset="0"/>
                <a:ea typeface="Verdana" panose="020B0604030504040204" pitchFamily="34" charset="0"/>
              </a:rPr>
              <a:t>Go to the </a:t>
            </a:r>
            <a:r>
              <a:rPr lang="en-US" sz="3200" dirty="0">
                <a:solidFill>
                  <a:srgbClr val="FFFF00"/>
                </a:solidFill>
                <a:latin typeface="Verdana" panose="020B0604030504040204" pitchFamily="34" charset="0"/>
                <a:ea typeface="Verdana" panose="020B0604030504040204" pitchFamily="34" charset="0"/>
              </a:rPr>
              <a:t>Page Editor</a:t>
            </a:r>
          </a:p>
          <a:p>
            <a:pPr marL="0" indent="0">
              <a:spcAft>
                <a:spcPts val="0"/>
              </a:spcAft>
              <a:buNone/>
            </a:pPr>
            <a:r>
              <a:rPr lang="en-US" sz="3200" dirty="0">
                <a:solidFill>
                  <a:srgbClr val="FFFF00"/>
                </a:solidFill>
                <a:latin typeface="Verdana" panose="020B0604030504040204" pitchFamily="34" charset="0"/>
                <a:ea typeface="Verdana" panose="020B0604030504040204" pitchFamily="34" charset="0"/>
              </a:rPr>
              <a:t>2. Select the ‘Page’ to</a:t>
            </a:r>
          </a:p>
          <a:p>
            <a:pPr marL="0" indent="0">
              <a:spcAft>
                <a:spcPts val="0"/>
              </a:spcAft>
              <a:buNone/>
            </a:pPr>
            <a:r>
              <a:rPr lang="en-US" sz="3200" dirty="0">
                <a:solidFill>
                  <a:srgbClr val="FFFF00"/>
                </a:solidFill>
                <a:latin typeface="Verdana" panose="020B0604030504040204" pitchFamily="34" charset="0"/>
                <a:ea typeface="Verdana" panose="020B0604030504040204" pitchFamily="34" charset="0"/>
              </a:rPr>
              <a:t>    add a button</a:t>
            </a:r>
          </a:p>
          <a:p>
            <a:pPr marL="0" indent="0">
              <a:buNone/>
            </a:pPr>
            <a:r>
              <a:rPr lang="en-US" sz="3200" dirty="0">
                <a:latin typeface="Verdana" panose="020B0604030504040204" pitchFamily="34" charset="0"/>
                <a:ea typeface="Verdana" panose="020B0604030504040204" pitchFamily="34" charset="0"/>
              </a:rPr>
              <a:t>3. Press or </a:t>
            </a:r>
            <a:r>
              <a:rPr lang="en-US" sz="3200" dirty="0">
                <a:solidFill>
                  <a:srgbClr val="FFFF00"/>
                </a:solidFill>
                <a:latin typeface="Verdana" panose="020B0604030504040204" pitchFamily="34" charset="0"/>
                <a:ea typeface="Verdana" panose="020B0604030504040204" pitchFamily="34" charset="0"/>
              </a:rPr>
              <a:t>Tap “Tap to Add</a:t>
            </a:r>
          </a:p>
          <a:p>
            <a:pPr marL="0" indent="0">
              <a:buNone/>
            </a:pPr>
            <a:r>
              <a:rPr lang="en-US" sz="3200" dirty="0">
                <a:solidFill>
                  <a:srgbClr val="FFFF00"/>
                </a:solidFill>
                <a:latin typeface="Verdana" panose="020B0604030504040204" pitchFamily="34" charset="0"/>
                <a:ea typeface="Verdana" panose="020B0604030504040204" pitchFamily="34" charset="0"/>
              </a:rPr>
              <a:t>    Button’</a:t>
            </a:r>
          </a:p>
          <a:p>
            <a:pPr marL="0" indent="0">
              <a:buNone/>
            </a:pPr>
            <a:r>
              <a:rPr lang="en-US" sz="3200" dirty="0">
                <a:solidFill>
                  <a:srgbClr val="FFFF00"/>
                </a:solidFill>
                <a:latin typeface="Verdana" panose="020B0604030504040204" pitchFamily="34" charset="0"/>
                <a:ea typeface="Verdana" panose="020B0604030504040204" pitchFamily="34" charset="0"/>
              </a:rPr>
              <a:t>4. Modify the button as</a:t>
            </a:r>
          </a:p>
          <a:p>
            <a:pPr marL="0" indent="0">
              <a:buNone/>
            </a:pPr>
            <a:r>
              <a:rPr lang="en-US" sz="3200" dirty="0">
                <a:solidFill>
                  <a:srgbClr val="FFFF00"/>
                </a:solidFill>
                <a:latin typeface="Verdana" panose="020B0604030504040204" pitchFamily="34" charset="0"/>
                <a:ea typeface="Verdana" panose="020B0604030504040204" pitchFamily="34" charset="0"/>
              </a:rPr>
              <a:t>    needed</a:t>
            </a:r>
          </a:p>
        </p:txBody>
      </p:sp>
    </p:spTree>
    <p:custDataLst>
      <p:tags r:id="rId1"/>
    </p:custDataLst>
    <p:extLst>
      <p:ext uri="{BB962C8B-B14F-4D97-AF65-F5344CB8AC3E}">
        <p14:creationId xmlns:p14="http://schemas.microsoft.com/office/powerpoint/2010/main" val="394945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Verdana"/>
                <a:cs typeface="Verdana"/>
              </a:rPr>
              <a:t>EDIT BUTTON COLORS</a:t>
            </a:r>
          </a:p>
        </p:txBody>
      </p:sp>
      <p:sp>
        <p:nvSpPr>
          <p:cNvPr id="4" name="Content Placeholder 3"/>
          <p:cNvSpPr>
            <a:spLocks noGrp="1"/>
          </p:cNvSpPr>
          <p:nvPr>
            <p:ph sz="half" idx="2"/>
          </p:nvPr>
        </p:nvSpPr>
        <p:spPr>
          <a:xfrm>
            <a:off x="6422044" y="2680855"/>
            <a:ext cx="5122257" cy="3366654"/>
          </a:xfrm>
        </p:spPr>
        <p:txBody>
          <a:bodyPr anchor="t">
            <a:normAutofit fontScale="85000" lnSpcReduction="10000"/>
          </a:bodyPr>
          <a:lstStyle/>
          <a:p>
            <a:pPr>
              <a:buFont typeface="Arial" panose="020B0604020202020204" pitchFamily="34" charset="0"/>
              <a:buChar char="•"/>
            </a:pPr>
            <a:r>
              <a:rPr lang="en-US" sz="2800" dirty="0">
                <a:latin typeface="Verdana"/>
                <a:ea typeface="Verdana" panose="020B0604030504040204" pitchFamily="34" charset="0"/>
                <a:cs typeface="Verdana"/>
              </a:rPr>
              <a:t>1. Click on the Button Text</a:t>
            </a:r>
          </a:p>
          <a:p>
            <a:pPr>
              <a:buFont typeface="Arial" panose="020B0604020202020204" pitchFamily="34" charset="0"/>
              <a:buChar char="•"/>
            </a:pPr>
            <a:r>
              <a:rPr lang="en-US" sz="2800" dirty="0">
                <a:latin typeface="Verdana"/>
                <a:ea typeface="Verdana" panose="020B0604030504040204" pitchFamily="34" charset="0"/>
                <a:cs typeface="Verdana"/>
              </a:rPr>
              <a:t>2. Select Background Color</a:t>
            </a:r>
          </a:p>
          <a:p>
            <a:pPr>
              <a:buFont typeface="Arial" panose="020B0604020202020204" pitchFamily="34" charset="0"/>
              <a:buChar char="•"/>
            </a:pPr>
            <a:r>
              <a:rPr lang="en-US" sz="2800" dirty="0">
                <a:latin typeface="Verdana"/>
                <a:ea typeface="Verdana" panose="020B0604030504040204" pitchFamily="34" charset="0"/>
                <a:cs typeface="Verdana"/>
              </a:rPr>
              <a:t>3. Select color of choice</a:t>
            </a:r>
          </a:p>
          <a:p>
            <a:pPr>
              <a:buFont typeface="Arial" panose="020B0604020202020204" pitchFamily="34" charset="0"/>
              <a:buChar char="•"/>
            </a:pPr>
            <a:r>
              <a:rPr lang="en-US" sz="2800" dirty="0">
                <a:latin typeface="Verdana"/>
                <a:ea typeface="Verdana" panose="020B0604030504040204" pitchFamily="34" charset="0"/>
                <a:cs typeface="Verdana"/>
              </a:rPr>
              <a:t>4. Tap anywhere on button to</a:t>
            </a:r>
          </a:p>
          <a:p>
            <a:pPr>
              <a:buFont typeface="Arial" panose="020B0604020202020204" pitchFamily="34" charset="0"/>
              <a:buChar char="•"/>
            </a:pPr>
            <a:r>
              <a:rPr lang="en-US" sz="2800" dirty="0">
                <a:latin typeface="Verdana"/>
                <a:ea typeface="Verdana" panose="020B0604030504040204" pitchFamily="34" charset="0"/>
                <a:cs typeface="Verdana"/>
              </a:rPr>
              <a:t>     exit</a:t>
            </a:r>
          </a:p>
          <a:p>
            <a:pPr>
              <a:buFont typeface="Arial" panose="020B0604020202020204" pitchFamily="34" charset="0"/>
              <a:buChar char="•"/>
            </a:pPr>
            <a:r>
              <a:rPr lang="en-US" sz="2800" dirty="0">
                <a:latin typeface="Verdana"/>
                <a:ea typeface="Verdana" panose="020B0604030504040204" pitchFamily="34" charset="0"/>
                <a:cs typeface="Verdana"/>
              </a:rPr>
              <a:t>5. Follow same process for</a:t>
            </a:r>
          </a:p>
          <a:p>
            <a:pPr>
              <a:buFont typeface="Arial" panose="020B0604020202020204" pitchFamily="34" charset="0"/>
              <a:buChar char="•"/>
            </a:pPr>
            <a:r>
              <a:rPr lang="en-US" sz="2800" dirty="0">
                <a:latin typeface="Verdana"/>
                <a:ea typeface="Verdana" panose="020B0604030504040204" pitchFamily="34" charset="0"/>
                <a:cs typeface="Verdana"/>
              </a:rPr>
              <a:t>    border colors</a:t>
            </a:r>
          </a:p>
        </p:txBody>
      </p:sp>
      <p:pic>
        <p:nvPicPr>
          <p:cNvPr id="5" name="Content Placeholder 4" descr="image shows the Background Color menu at the bottom left to customize a button in Page Editor"/>
          <p:cNvPicPr>
            <a:picLocks noGrp="1" noChangeAspect="1"/>
          </p:cNvPicPr>
          <p:nvPr>
            <p:ph sz="half" idx="1"/>
          </p:nvPr>
        </p:nvPicPr>
        <p:blipFill>
          <a:blip r:embed="rId4">
            <a:extLst>
              <a:ext uri="{28A0092B-C50C-407E-A947-70E740481C1C}">
                <a14:useLocalDpi xmlns:a14="http://schemas.microsoft.com/office/drawing/2010/main" val="0"/>
              </a:ext>
            </a:extLst>
          </a:blip>
          <a:srcRect l="-3444" r="-3444"/>
          <a:stretch>
            <a:fillRect/>
          </a:stretch>
        </p:blipFill>
        <p:spPr>
          <a:xfrm>
            <a:off x="818712" y="2207539"/>
            <a:ext cx="5969380" cy="4188525"/>
          </a:xfrm>
        </p:spPr>
      </p:pic>
    </p:spTree>
    <p:custDataLst>
      <p:tags r:id="rId1"/>
    </p:custDataLst>
    <p:extLst>
      <p:ext uri="{BB962C8B-B14F-4D97-AF65-F5344CB8AC3E}">
        <p14:creationId xmlns:p14="http://schemas.microsoft.com/office/powerpoint/2010/main" val="578042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16">
            <a:extLst>
              <a:ext uri="{FF2B5EF4-FFF2-40B4-BE49-F238E27FC236}">
                <a16:creationId xmlns:a16="http://schemas.microsoft.com/office/drawing/2014/main" id="{87B53A3C-883D-498F-8458-8FA1AD11790D}"/>
              </a:ext>
            </a:extLst>
          </p:cNvPr>
          <p:cNvSpPr>
            <a:spLocks noGrp="1"/>
          </p:cNvSpPr>
          <p:nvPr>
            <p:ph type="title"/>
          </p:nvPr>
        </p:nvSpPr>
        <p:spPr>
          <a:xfrm>
            <a:off x="350838" y="557275"/>
            <a:ext cx="11816146" cy="970450"/>
          </a:xfrm>
        </p:spPr>
        <p:txBody>
          <a:bodyPr/>
          <a:lstStyle/>
          <a:p>
            <a:r>
              <a:rPr lang="en-US" sz="4400" dirty="0">
                <a:latin typeface="Verdana" panose="020B0604030504040204" pitchFamily="34" charset="0"/>
                <a:ea typeface="Verdana" panose="020B0604030504040204" pitchFamily="34" charset="0"/>
              </a:rPr>
              <a:t>CUSTOMIZE A BUTTON TEXT SIZE &amp; POSITION </a:t>
            </a:r>
          </a:p>
        </p:txBody>
      </p:sp>
      <p:pic>
        <p:nvPicPr>
          <p:cNvPr id="6" name="Content Placeholder 5" descr="image displays the Button Text menu at the bottom middle left for customizing button preferences in Page Editor">
            <a:extLst>
              <a:ext uri="{FF2B5EF4-FFF2-40B4-BE49-F238E27FC236}">
                <a16:creationId xmlns:a16="http://schemas.microsoft.com/office/drawing/2014/main" id="{F5FD843B-3300-484A-9462-9047A15AB8A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41435" y="2138629"/>
            <a:ext cx="5817476" cy="4363107"/>
          </a:xfrm>
        </p:spPr>
      </p:pic>
      <p:cxnSp>
        <p:nvCxnSpPr>
          <p:cNvPr id="11" name="Straight Arrow Connector 10" descr="Arrow pointing to select or import image field">
            <a:extLst>
              <a:ext uri="{FF2B5EF4-FFF2-40B4-BE49-F238E27FC236}">
                <a16:creationId xmlns:a16="http://schemas.microsoft.com/office/drawing/2014/main" id="{DD307EB3-4388-470C-A2B5-5FAA2899D359}"/>
              </a:ext>
            </a:extLst>
          </p:cNvPr>
          <p:cNvCxnSpPr>
            <a:cxnSpLocks/>
          </p:cNvCxnSpPr>
          <p:nvPr/>
        </p:nvCxnSpPr>
        <p:spPr>
          <a:xfrm>
            <a:off x="2186868" y="5794797"/>
            <a:ext cx="629920" cy="421270"/>
          </a:xfrm>
          <a:prstGeom prst="straightConnector1">
            <a:avLst/>
          </a:prstGeom>
          <a:ln w="57150" cmpd="sng">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23CA539-D73C-4B48-B6CA-F98988E57DE1}"/>
              </a:ext>
            </a:extLst>
          </p:cNvPr>
          <p:cNvSpPr>
            <a:spLocks noGrp="1"/>
          </p:cNvSpPr>
          <p:nvPr>
            <p:ph sz="half" idx="2"/>
          </p:nvPr>
        </p:nvSpPr>
        <p:spPr>
          <a:xfrm>
            <a:off x="6446063" y="2222500"/>
            <a:ext cx="5455886" cy="4443199"/>
          </a:xfrm>
        </p:spPr>
        <p:txBody>
          <a:bodyPr anchor="t">
            <a:normAutofit fontScale="85000" lnSpcReduction="20000"/>
          </a:bodyPr>
          <a:lstStyle/>
          <a:p>
            <a:pPr marL="0" indent="0">
              <a:buNone/>
            </a:pPr>
            <a:r>
              <a:rPr lang="en-US" sz="3200" dirty="0">
                <a:latin typeface="Verdana" panose="020B0604030504040204" pitchFamily="34" charset="0"/>
                <a:ea typeface="Verdana" panose="020B0604030504040204" pitchFamily="34" charset="0"/>
              </a:rPr>
              <a:t>In the Editor do the following: </a:t>
            </a:r>
          </a:p>
          <a:p>
            <a:pPr marL="514350" indent="-514350">
              <a:buAutoNum type="arabicPeriod"/>
            </a:pPr>
            <a:r>
              <a:rPr lang="en-US" sz="3200" dirty="0">
                <a:latin typeface="Verdana" panose="020B0604030504040204" pitchFamily="34" charset="0"/>
                <a:ea typeface="Verdana" panose="020B0604030504040204" pitchFamily="34" charset="0"/>
              </a:rPr>
              <a:t>Select Page to Edit</a:t>
            </a:r>
          </a:p>
          <a:p>
            <a:pPr marL="514350" indent="-514350">
              <a:buAutoNum type="arabicPeriod"/>
            </a:pPr>
            <a:r>
              <a:rPr lang="en-US" sz="3200" dirty="0">
                <a:latin typeface="Verdana" panose="020B0604030504040204" pitchFamily="34" charset="0"/>
                <a:ea typeface="Verdana" panose="020B0604030504040204" pitchFamily="34" charset="0"/>
              </a:rPr>
              <a:t>Tap on the Message Location Button.</a:t>
            </a:r>
          </a:p>
          <a:p>
            <a:pPr marL="514350" indent="-514350">
              <a:buAutoNum type="arabicPeriod"/>
            </a:pPr>
            <a:r>
              <a:rPr lang="en-US" sz="3200" dirty="0">
                <a:latin typeface="Verdana" panose="020B0604030504040204" pitchFamily="34" charset="0"/>
                <a:ea typeface="Verdana" panose="020B0604030504040204" pitchFamily="34" charset="0"/>
              </a:rPr>
              <a:t>Select Button </a:t>
            </a:r>
            <a:r>
              <a:rPr lang="en-US" sz="3200" dirty="0">
                <a:solidFill>
                  <a:srgbClr val="FFFF00"/>
                </a:solidFill>
                <a:latin typeface="Verdana" panose="020B0604030504040204" pitchFamily="34" charset="0"/>
                <a:ea typeface="Verdana" panose="020B0604030504040204" pitchFamily="34" charset="0"/>
              </a:rPr>
              <a:t>Text</a:t>
            </a:r>
          </a:p>
          <a:p>
            <a:pPr marL="0" indent="0">
              <a:buNone/>
            </a:pPr>
            <a:r>
              <a:rPr lang="en-US" sz="3200" dirty="0">
                <a:latin typeface="Verdana" panose="020B0604030504040204" pitchFamily="34" charset="0"/>
                <a:ea typeface="Verdana" panose="020B0604030504040204" pitchFamily="34" charset="0"/>
              </a:rPr>
              <a:t>4. </a:t>
            </a:r>
            <a:r>
              <a:rPr lang="en-US" sz="3200" dirty="0">
                <a:solidFill>
                  <a:srgbClr val="FFFF00"/>
                </a:solidFill>
                <a:latin typeface="Verdana" panose="020B0604030504040204" pitchFamily="34" charset="0"/>
                <a:ea typeface="Verdana" panose="020B0604030504040204" pitchFamily="34" charset="0"/>
              </a:rPr>
              <a:t>Select Font Size</a:t>
            </a:r>
          </a:p>
          <a:p>
            <a:pPr marL="0" indent="0">
              <a:buNone/>
            </a:pPr>
            <a:r>
              <a:rPr lang="en-US" sz="3200" dirty="0">
                <a:solidFill>
                  <a:srgbClr val="FFFF00"/>
                </a:solidFill>
                <a:latin typeface="Verdana" panose="020B0604030504040204" pitchFamily="34" charset="0"/>
                <a:ea typeface="Verdana" panose="020B0604030504040204" pitchFamily="34" charset="0"/>
              </a:rPr>
              <a:t>5. Select Font Style</a:t>
            </a:r>
          </a:p>
          <a:p>
            <a:pPr marL="0" indent="0">
              <a:buNone/>
            </a:pPr>
            <a:r>
              <a:rPr lang="en-US" sz="3200" dirty="0">
                <a:solidFill>
                  <a:srgbClr val="FFFF00"/>
                </a:solidFill>
                <a:latin typeface="Verdana" panose="020B0604030504040204" pitchFamily="34" charset="0"/>
                <a:ea typeface="Verdana" panose="020B0604030504040204" pitchFamily="34" charset="0"/>
              </a:rPr>
              <a:t>6. Hold Finger of Text move</a:t>
            </a:r>
          </a:p>
          <a:p>
            <a:pPr marL="0" indent="0">
              <a:buNone/>
            </a:pPr>
            <a:r>
              <a:rPr lang="en-US" sz="3200" dirty="0">
                <a:solidFill>
                  <a:srgbClr val="FFFF00"/>
                </a:solidFill>
                <a:latin typeface="Verdana" panose="020B0604030504040204" pitchFamily="34" charset="0"/>
                <a:ea typeface="Verdana" panose="020B0604030504040204" pitchFamily="34" charset="0"/>
              </a:rPr>
              <a:t>    and drop to position</a:t>
            </a:r>
          </a:p>
        </p:txBody>
      </p:sp>
    </p:spTree>
    <p:custDataLst>
      <p:tags r:id="rId1"/>
    </p:custDataLst>
    <p:extLst>
      <p:ext uri="{BB962C8B-B14F-4D97-AF65-F5344CB8AC3E}">
        <p14:creationId xmlns:p14="http://schemas.microsoft.com/office/powerpoint/2010/main" val="390940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AF1D2-9BD0-4FF0-B65B-2A07FF83FA9D}"/>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ADDING BUTTON IMAGES</a:t>
            </a:r>
          </a:p>
        </p:txBody>
      </p:sp>
      <p:pic>
        <p:nvPicPr>
          <p:cNvPr id="6" name="Shape 297" descr="image shows Add Image menu at the bottom middle right to customize the image display of a button in Page Editor">
            <a:extLst>
              <a:ext uri="{FF2B5EF4-FFF2-40B4-BE49-F238E27FC236}">
                <a16:creationId xmlns:a16="http://schemas.microsoft.com/office/drawing/2014/main" id="{F0072B15-2583-4964-A809-A8CA37D7EA89}"/>
              </a:ext>
            </a:extLst>
          </p:cNvPr>
          <p:cNvPicPr preferRelativeResize="0">
            <a:picLocks noGrp="1"/>
          </p:cNvPicPr>
          <p:nvPr>
            <p:ph sz="half" idx="1"/>
          </p:nvPr>
        </p:nvPicPr>
        <p:blipFill>
          <a:blip r:embed="rId4">
            <a:alphaModFix/>
          </a:blip>
          <a:stretch>
            <a:fillRect/>
          </a:stretch>
        </p:blipFill>
        <p:spPr>
          <a:xfrm>
            <a:off x="490765" y="2233564"/>
            <a:ext cx="5483276" cy="4188312"/>
          </a:xfrm>
          <a:prstGeom prst="rect">
            <a:avLst/>
          </a:prstGeom>
          <a:noFill/>
          <a:ln>
            <a:noFill/>
          </a:ln>
        </p:spPr>
      </p:pic>
      <p:cxnSp>
        <p:nvCxnSpPr>
          <p:cNvPr id="5" name="Straight Arrow Connector 4" descr="Image is a yellow arrow pointing to the add image button so the user knows where it is located.&#10;">
            <a:extLst>
              <a:ext uri="{FF2B5EF4-FFF2-40B4-BE49-F238E27FC236}">
                <a16:creationId xmlns:a16="http://schemas.microsoft.com/office/drawing/2014/main" id="{6554D4DF-5753-49A6-9CEF-C4C0FFAB70A7}"/>
              </a:ext>
            </a:extLst>
          </p:cNvPr>
          <p:cNvCxnSpPr>
            <a:cxnSpLocks/>
          </p:cNvCxnSpPr>
          <p:nvPr/>
        </p:nvCxnSpPr>
        <p:spPr>
          <a:xfrm>
            <a:off x="3495040" y="5466080"/>
            <a:ext cx="406400" cy="67056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02BE55A-C1E1-42BE-BB4C-4B754CFF8669}"/>
              </a:ext>
            </a:extLst>
          </p:cNvPr>
          <p:cNvSpPr>
            <a:spLocks noGrp="1"/>
          </p:cNvSpPr>
          <p:nvPr>
            <p:ph sz="half" idx="2"/>
          </p:nvPr>
        </p:nvSpPr>
        <p:spPr>
          <a:xfrm>
            <a:off x="6187415" y="2222286"/>
            <a:ext cx="5754376" cy="4396877"/>
          </a:xfrm>
        </p:spPr>
        <p:txBody>
          <a:bodyPr>
            <a:normAutofit fontScale="92500" lnSpcReduction="10000"/>
          </a:bodyPr>
          <a:lstStyle/>
          <a:p>
            <a:pPr marL="514350" indent="-514350">
              <a:buFont typeface="+mj-lt"/>
              <a:buAutoNum type="arabicPeriod"/>
            </a:pPr>
            <a:r>
              <a:rPr lang="en-US" sz="3400" dirty="0">
                <a:latin typeface="Verdana" panose="020B0604030504040204" pitchFamily="34" charset="0"/>
                <a:ea typeface="Verdana" panose="020B0604030504040204" pitchFamily="34" charset="0"/>
              </a:rPr>
              <a:t>From </a:t>
            </a:r>
            <a:r>
              <a:rPr lang="en-US" sz="3400" dirty="0">
                <a:solidFill>
                  <a:srgbClr val="FFFF00"/>
                </a:solidFill>
                <a:latin typeface="Verdana" panose="020B0604030504040204" pitchFamily="34" charset="0"/>
                <a:ea typeface="Verdana" panose="020B0604030504040204" pitchFamily="34" charset="0"/>
              </a:rPr>
              <a:t>Page Editor</a:t>
            </a:r>
            <a:r>
              <a:rPr lang="en-US" sz="3400" dirty="0">
                <a:latin typeface="Verdana" panose="020B0604030504040204" pitchFamily="34" charset="0"/>
                <a:ea typeface="Verdana" panose="020B0604030504040204" pitchFamily="34" charset="0"/>
              </a:rPr>
              <a:t>, tap on </a:t>
            </a:r>
            <a:r>
              <a:rPr lang="en-US" sz="3400" dirty="0">
                <a:solidFill>
                  <a:srgbClr val="FFFF00"/>
                </a:solidFill>
                <a:latin typeface="Verdana" panose="020B0604030504040204" pitchFamily="34" charset="0"/>
                <a:ea typeface="Verdana" panose="020B0604030504040204" pitchFamily="34" charset="0"/>
              </a:rPr>
              <a:t>message location</a:t>
            </a:r>
          </a:p>
          <a:p>
            <a:pPr marL="514350" indent="-514350">
              <a:buFont typeface="+mj-lt"/>
              <a:buAutoNum type="arabicPeriod"/>
            </a:pPr>
            <a:r>
              <a:rPr lang="en-US" sz="3400" dirty="0">
                <a:latin typeface="Verdana" panose="020B0604030504040204" pitchFamily="34" charset="0"/>
                <a:ea typeface="Verdana" panose="020B0604030504040204" pitchFamily="34" charset="0"/>
              </a:rPr>
              <a:t>Tap </a:t>
            </a:r>
            <a:r>
              <a:rPr lang="en-US" sz="3400" dirty="0">
                <a:solidFill>
                  <a:srgbClr val="FFFF00"/>
                </a:solidFill>
                <a:latin typeface="Verdana" panose="020B0604030504040204" pitchFamily="34" charset="0"/>
                <a:ea typeface="Verdana" panose="020B0604030504040204" pitchFamily="34" charset="0"/>
              </a:rPr>
              <a:t>Add Image</a:t>
            </a:r>
          </a:p>
          <a:p>
            <a:pPr marL="514350" indent="-514350">
              <a:buFont typeface="+mj-lt"/>
              <a:buAutoNum type="arabicPeriod"/>
            </a:pPr>
            <a:r>
              <a:rPr lang="en-US" sz="3400" dirty="0">
                <a:latin typeface="Verdana" panose="020B0604030504040204" pitchFamily="34" charset="0"/>
                <a:ea typeface="Verdana" panose="020B0604030504040204" pitchFamily="34" charset="0"/>
              </a:rPr>
              <a:t>Select image source</a:t>
            </a:r>
          </a:p>
          <a:p>
            <a:pPr marL="514350" indent="-514350">
              <a:buFont typeface="+mj-lt"/>
              <a:buAutoNum type="arabicPeriod"/>
            </a:pPr>
            <a:r>
              <a:rPr lang="en-US" sz="3400" dirty="0">
                <a:latin typeface="Verdana" panose="020B0604030504040204" pitchFamily="34" charset="0"/>
                <a:ea typeface="Verdana" panose="020B0604030504040204" pitchFamily="34" charset="0"/>
              </a:rPr>
              <a:t>Select image</a:t>
            </a:r>
          </a:p>
          <a:p>
            <a:pPr marL="514350" indent="-514350">
              <a:buFont typeface="+mj-lt"/>
              <a:buAutoNum type="arabicPeriod"/>
            </a:pPr>
            <a:r>
              <a:rPr lang="en-US" sz="3400" dirty="0">
                <a:latin typeface="Verdana" panose="020B0604030504040204" pitchFamily="34" charset="0"/>
                <a:ea typeface="Verdana" panose="020B0604030504040204" pitchFamily="34" charset="0"/>
              </a:rPr>
              <a:t>Tap outside the </a:t>
            </a:r>
            <a:r>
              <a:rPr lang="en-US" sz="3400" dirty="0">
                <a:solidFill>
                  <a:srgbClr val="FFFF00"/>
                </a:solidFill>
                <a:latin typeface="Verdana" panose="020B0604030504040204" pitchFamily="34" charset="0"/>
                <a:ea typeface="Verdana" panose="020B0604030504040204" pitchFamily="34" charset="0"/>
              </a:rPr>
              <a:t>Add Image </a:t>
            </a:r>
            <a:r>
              <a:rPr lang="en-US" sz="3400" dirty="0">
                <a:latin typeface="Verdana" panose="020B0604030504040204" pitchFamily="34" charset="0"/>
                <a:ea typeface="Verdana" panose="020B0604030504040204" pitchFamily="34" charset="0"/>
              </a:rPr>
              <a:t>tab</a:t>
            </a:r>
          </a:p>
          <a:p>
            <a:pPr marL="514350" indent="-514350">
              <a:buFont typeface="+mj-lt"/>
              <a:buAutoNum type="arabicPeriod"/>
            </a:pPr>
            <a:r>
              <a:rPr lang="en-US" sz="3400" dirty="0">
                <a:latin typeface="Verdana" panose="020B0604030504040204" pitchFamily="34" charset="0"/>
                <a:ea typeface="Verdana" panose="020B0604030504040204" pitchFamily="34" charset="0"/>
              </a:rPr>
              <a:t>Tap </a:t>
            </a:r>
            <a:r>
              <a:rPr lang="en-US" sz="3400" dirty="0">
                <a:solidFill>
                  <a:srgbClr val="FFFF00"/>
                </a:solidFill>
                <a:latin typeface="Verdana" panose="020B0604030504040204" pitchFamily="34" charset="0"/>
                <a:ea typeface="Verdana" panose="020B0604030504040204" pitchFamily="34" charset="0"/>
              </a:rPr>
              <a:t>Done</a:t>
            </a:r>
          </a:p>
        </p:txBody>
      </p:sp>
    </p:spTree>
    <p:custDataLst>
      <p:tags r:id="rId1"/>
    </p:custDataLst>
    <p:extLst>
      <p:ext uri="{BB962C8B-B14F-4D97-AF65-F5344CB8AC3E}">
        <p14:creationId xmlns:p14="http://schemas.microsoft.com/office/powerpoint/2010/main" val="1718291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AF1D2-9BD0-4FF0-B65B-2A07FF83FA9D}"/>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EDIT BUTTON IMAGES</a:t>
            </a:r>
          </a:p>
        </p:txBody>
      </p:sp>
      <p:pic>
        <p:nvPicPr>
          <p:cNvPr id="7" name="Content Placeholder 5" descr="image shows the Edit Image menu next to an image from pressing down and holding on  the current button image in Page Editor">
            <a:extLst>
              <a:ext uri="{FF2B5EF4-FFF2-40B4-BE49-F238E27FC236}">
                <a16:creationId xmlns:a16="http://schemas.microsoft.com/office/drawing/2014/main" id="{181985F6-6EA2-47A6-87C6-6DA4E20AFF50}"/>
              </a:ext>
            </a:extLst>
          </p:cNvPr>
          <p:cNvPicPr>
            <a:picLocks noChangeAspect="1"/>
          </p:cNvPicPr>
          <p:nvPr/>
        </p:nvPicPr>
        <p:blipFill>
          <a:blip r:embed="rId4"/>
          <a:stretch>
            <a:fillRect/>
          </a:stretch>
        </p:blipFill>
        <p:spPr>
          <a:xfrm>
            <a:off x="810000" y="2222500"/>
            <a:ext cx="5760253" cy="4320190"/>
          </a:xfrm>
          <a:prstGeom prst="rect">
            <a:avLst/>
          </a:prstGeom>
          <a:effectLst>
            <a:outerShdw blurRad="50800" dir="14400000">
              <a:srgbClr val="000000">
                <a:alpha val="40000"/>
              </a:srgbClr>
            </a:outerShdw>
          </a:effectLst>
        </p:spPr>
      </p:pic>
      <p:sp>
        <p:nvSpPr>
          <p:cNvPr id="3" name="Content Placeholder 2">
            <a:extLst>
              <a:ext uri="{FF2B5EF4-FFF2-40B4-BE49-F238E27FC236}">
                <a16:creationId xmlns:a16="http://schemas.microsoft.com/office/drawing/2014/main" id="{31D47B4C-E8F9-41FC-BFB9-941266533947}"/>
              </a:ext>
            </a:extLst>
          </p:cNvPr>
          <p:cNvSpPr>
            <a:spLocks noGrp="1"/>
          </p:cNvSpPr>
          <p:nvPr>
            <p:ph sz="half" idx="1"/>
          </p:nvPr>
        </p:nvSpPr>
        <p:spPr/>
        <p:txBody>
          <a:bodyPr>
            <a:normAutofit fontScale="77500" lnSpcReduction="20000"/>
          </a:bodyPr>
          <a:lstStyle/>
          <a:p>
            <a:endParaRPr lang="en-US"/>
          </a:p>
        </p:txBody>
      </p:sp>
      <p:cxnSp>
        <p:nvCxnSpPr>
          <p:cNvPr id="5" name="Straight Arrow Connector 4" descr="Image is a yellow arrow pointing to the add image button so the user knows where it is located.&#10;">
            <a:extLst>
              <a:ext uri="{FF2B5EF4-FFF2-40B4-BE49-F238E27FC236}">
                <a16:creationId xmlns:a16="http://schemas.microsoft.com/office/drawing/2014/main" id="{6554D4DF-5753-49A6-9CEF-C4C0FFAB70A7}"/>
              </a:ext>
            </a:extLst>
          </p:cNvPr>
          <p:cNvCxnSpPr>
            <a:cxnSpLocks/>
          </p:cNvCxnSpPr>
          <p:nvPr/>
        </p:nvCxnSpPr>
        <p:spPr>
          <a:xfrm>
            <a:off x="3495040" y="5466080"/>
            <a:ext cx="406400" cy="67056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02BE55A-C1E1-42BE-BB4C-4B754CFF8669}"/>
              </a:ext>
            </a:extLst>
          </p:cNvPr>
          <p:cNvSpPr>
            <a:spLocks noGrp="1"/>
          </p:cNvSpPr>
          <p:nvPr>
            <p:ph sz="half" idx="2"/>
          </p:nvPr>
        </p:nvSpPr>
        <p:spPr>
          <a:xfrm>
            <a:off x="6187415" y="2222286"/>
            <a:ext cx="5754376" cy="4396877"/>
          </a:xfrm>
        </p:spPr>
        <p:txBody>
          <a:bodyPr>
            <a:normAutofit fontScale="77500" lnSpcReduction="20000"/>
          </a:bodyPr>
          <a:lstStyle/>
          <a:p>
            <a:pPr marL="0" indent="0">
              <a:buNone/>
            </a:pPr>
            <a:r>
              <a:rPr lang="en-US" sz="2800" dirty="0">
                <a:latin typeface="Verdana" panose="020B0604030504040204" pitchFamily="34" charset="0"/>
                <a:ea typeface="Verdana" panose="020B0604030504040204" pitchFamily="34" charset="0"/>
              </a:rPr>
              <a:t>1 From </a:t>
            </a:r>
            <a:r>
              <a:rPr lang="en-US" sz="2800" dirty="0">
                <a:solidFill>
                  <a:srgbClr val="FFFF00"/>
                </a:solidFill>
                <a:latin typeface="Verdana" panose="020B0604030504040204" pitchFamily="34" charset="0"/>
                <a:ea typeface="Verdana" panose="020B0604030504040204" pitchFamily="34" charset="0"/>
              </a:rPr>
              <a:t>Page Editor</a:t>
            </a:r>
            <a:r>
              <a:rPr lang="en-US" sz="2800" dirty="0">
                <a:latin typeface="Verdana" panose="020B0604030504040204" pitchFamily="34" charset="0"/>
                <a:ea typeface="Verdana" panose="020B0604030504040204" pitchFamily="34" charset="0"/>
              </a:rPr>
              <a:t>, tap on </a:t>
            </a:r>
          </a:p>
          <a:p>
            <a:pPr marL="0" indent="0">
              <a:buNone/>
            </a:pPr>
            <a:r>
              <a:rPr lang="en-US" sz="2800" dirty="0">
                <a:solidFill>
                  <a:srgbClr val="FFFF00"/>
                </a:solidFill>
                <a:latin typeface="Verdana" panose="020B0604030504040204" pitchFamily="34" charset="0"/>
                <a:ea typeface="Verdana" panose="020B0604030504040204" pitchFamily="34" charset="0"/>
              </a:rPr>
              <a:t>        message location</a:t>
            </a:r>
          </a:p>
          <a:p>
            <a:pPr marL="514350" indent="-514350">
              <a:buFont typeface="+mj-lt"/>
              <a:buAutoNum type="arabicPeriod"/>
            </a:pPr>
            <a:r>
              <a:rPr lang="en-US" sz="2800" dirty="0">
                <a:latin typeface="Verdana" panose="020B0604030504040204" pitchFamily="34" charset="0"/>
                <a:ea typeface="Verdana" panose="020B0604030504040204" pitchFamily="34" charset="0"/>
              </a:rPr>
              <a:t>1. Tap the </a:t>
            </a:r>
            <a:r>
              <a:rPr lang="en-US" sz="2800" dirty="0">
                <a:solidFill>
                  <a:srgbClr val="FFFF00"/>
                </a:solidFill>
                <a:latin typeface="Verdana" panose="020B0604030504040204" pitchFamily="34" charset="0"/>
                <a:ea typeface="Verdana" panose="020B0604030504040204" pitchFamily="34" charset="0"/>
              </a:rPr>
              <a:t>Pages Icon at bottom</a:t>
            </a:r>
          </a:p>
          <a:p>
            <a:pPr marL="514350" indent="-514350">
              <a:buFont typeface="+mj-lt"/>
              <a:buAutoNum type="arabicPeriod"/>
            </a:pPr>
            <a:r>
              <a:rPr lang="en-US" sz="2800" dirty="0">
                <a:solidFill>
                  <a:srgbClr val="FFFF00"/>
                </a:solidFill>
                <a:latin typeface="Verdana" panose="020B0604030504040204" pitchFamily="34" charset="0"/>
                <a:ea typeface="Verdana" panose="020B0604030504040204" pitchFamily="34" charset="0"/>
              </a:rPr>
              <a:t>    of page</a:t>
            </a:r>
          </a:p>
          <a:p>
            <a:pPr marL="514350" indent="-514350">
              <a:buFont typeface="+mj-lt"/>
              <a:buAutoNum type="arabicPeriod"/>
            </a:pPr>
            <a:r>
              <a:rPr lang="en-US" sz="2800" dirty="0">
                <a:solidFill>
                  <a:srgbClr val="FFFF00"/>
                </a:solidFill>
                <a:latin typeface="Verdana" panose="020B0604030504040204" pitchFamily="34" charset="0"/>
                <a:ea typeface="Verdana" panose="020B0604030504040204" pitchFamily="34" charset="0"/>
              </a:rPr>
              <a:t>2. Select the Book to edit the</a:t>
            </a:r>
          </a:p>
          <a:p>
            <a:pPr marL="514350" indent="-514350">
              <a:buFont typeface="+mj-lt"/>
              <a:buAutoNum type="arabicPeriod"/>
            </a:pPr>
            <a:r>
              <a:rPr lang="en-US" sz="2800" dirty="0">
                <a:solidFill>
                  <a:srgbClr val="FFFF00"/>
                </a:solidFill>
                <a:latin typeface="Verdana" panose="020B0604030504040204" pitchFamily="34" charset="0"/>
                <a:ea typeface="Verdana" panose="020B0604030504040204" pitchFamily="34" charset="0"/>
              </a:rPr>
              <a:t>    image</a:t>
            </a:r>
          </a:p>
          <a:p>
            <a:pPr marL="514350" indent="-514350">
              <a:buFont typeface="+mj-lt"/>
              <a:buAutoNum type="arabicPeriod"/>
            </a:pPr>
            <a:r>
              <a:rPr lang="en-US" sz="2800" dirty="0">
                <a:solidFill>
                  <a:srgbClr val="FFFF00"/>
                </a:solidFill>
                <a:latin typeface="Verdana" panose="020B0604030504040204" pitchFamily="34" charset="0"/>
                <a:ea typeface="Verdana" panose="020B0604030504040204" pitchFamily="34" charset="0"/>
              </a:rPr>
              <a:t>3. Tap on the message location</a:t>
            </a:r>
          </a:p>
          <a:p>
            <a:pPr marL="514350" indent="-514350">
              <a:buFont typeface="+mj-lt"/>
              <a:buAutoNum type="arabicPeriod"/>
            </a:pPr>
            <a:r>
              <a:rPr lang="en-US" sz="2800" dirty="0">
                <a:latin typeface="Verdana" panose="020B0604030504040204" pitchFamily="34" charset="0"/>
                <a:ea typeface="Verdana" panose="020B0604030504040204" pitchFamily="34" charset="0"/>
              </a:rPr>
              <a:t>4. The edit image menu will appear </a:t>
            </a:r>
          </a:p>
          <a:p>
            <a:pPr marL="514350" indent="-514350">
              <a:buFont typeface="+mj-lt"/>
              <a:buAutoNum type="arabicPeriod"/>
            </a:pPr>
            <a:r>
              <a:rPr lang="en-US" sz="2800" dirty="0">
                <a:latin typeface="Verdana" panose="020B0604030504040204" pitchFamily="34" charset="0"/>
                <a:ea typeface="Verdana" panose="020B0604030504040204" pitchFamily="34" charset="0"/>
              </a:rPr>
              <a:t>5. Make an edit selection</a:t>
            </a:r>
          </a:p>
          <a:p>
            <a:pPr marL="514350" indent="-514350">
              <a:buFont typeface="+mj-lt"/>
              <a:buAutoNum type="arabicPeriod"/>
            </a:pPr>
            <a:r>
              <a:rPr lang="en-US" sz="2800" dirty="0">
                <a:latin typeface="Verdana" panose="020B0604030504040204" pitchFamily="34" charset="0"/>
                <a:ea typeface="Verdana" panose="020B0604030504040204" pitchFamily="34" charset="0"/>
              </a:rPr>
              <a:t>6. Tap </a:t>
            </a:r>
            <a:r>
              <a:rPr lang="en-US" sz="2800" dirty="0">
                <a:solidFill>
                  <a:srgbClr val="FFFF00"/>
                </a:solidFill>
                <a:latin typeface="Verdana" panose="020B0604030504040204" pitchFamily="34" charset="0"/>
                <a:ea typeface="Verdana" panose="020B0604030504040204" pitchFamily="34" charset="0"/>
              </a:rPr>
              <a:t>anywhere on page to exit.</a:t>
            </a:r>
          </a:p>
        </p:txBody>
      </p:sp>
    </p:spTree>
    <p:custDataLst>
      <p:tags r:id="rId1"/>
    </p:custDataLst>
    <p:extLst>
      <p:ext uri="{BB962C8B-B14F-4D97-AF65-F5344CB8AC3E}">
        <p14:creationId xmlns:p14="http://schemas.microsoft.com/office/powerpoint/2010/main" val="1541593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7EDD-6DC0-4A7E-AB0E-A9DABA852387}"/>
              </a:ext>
            </a:extLst>
          </p:cNvPr>
          <p:cNvSpPr>
            <a:spLocks noGrp="1"/>
          </p:cNvSpPr>
          <p:nvPr>
            <p:ph type="title"/>
          </p:nvPr>
        </p:nvSpPr>
        <p:spPr>
          <a:xfrm>
            <a:off x="337560" y="447188"/>
            <a:ext cx="11265160" cy="970450"/>
          </a:xfrm>
        </p:spPr>
        <p:txBody>
          <a:bodyPr/>
          <a:lstStyle/>
          <a:p>
            <a:r>
              <a:rPr lang="en-US" sz="4400" dirty="0">
                <a:latin typeface="Verdana" panose="020B0604030504040204" pitchFamily="34" charset="0"/>
                <a:ea typeface="Verdana" panose="020B0604030504040204" pitchFamily="34" charset="0"/>
              </a:rPr>
              <a:t>ADDING PAGE LABEL AND IMAGE</a:t>
            </a:r>
          </a:p>
        </p:txBody>
      </p:sp>
      <p:pic>
        <p:nvPicPr>
          <p:cNvPr id="8" name="Content Placeholder 7" descr="image shows the Page Label open at the top in Page Editor with the keyboard open below">
            <a:extLst>
              <a:ext uri="{FF2B5EF4-FFF2-40B4-BE49-F238E27FC236}">
                <a16:creationId xmlns:a16="http://schemas.microsoft.com/office/drawing/2014/main" id="{6A390693-B408-478F-8574-A21A441D7F2D}"/>
              </a:ext>
            </a:extLst>
          </p:cNvPr>
          <p:cNvPicPr>
            <a:picLocks noGrp="1" noChangeAspect="1"/>
          </p:cNvPicPr>
          <p:nvPr>
            <p:ph sz="half" idx="1"/>
          </p:nvPr>
        </p:nvPicPr>
        <p:blipFill>
          <a:blip r:embed="rId4"/>
          <a:stretch>
            <a:fillRect/>
          </a:stretch>
        </p:blipFill>
        <p:spPr>
          <a:xfrm>
            <a:off x="420818" y="2379575"/>
            <a:ext cx="5097112" cy="3822833"/>
          </a:xfrm>
        </p:spPr>
      </p:pic>
      <p:sp>
        <p:nvSpPr>
          <p:cNvPr id="5" name="Content Placeholder 4">
            <a:extLst>
              <a:ext uri="{FF2B5EF4-FFF2-40B4-BE49-F238E27FC236}">
                <a16:creationId xmlns:a16="http://schemas.microsoft.com/office/drawing/2014/main" id="{84236F9F-B451-40B4-9D8C-4039CB9194E2}"/>
              </a:ext>
            </a:extLst>
          </p:cNvPr>
          <p:cNvSpPr>
            <a:spLocks noGrp="1"/>
          </p:cNvSpPr>
          <p:nvPr>
            <p:ph sz="half" idx="2"/>
          </p:nvPr>
        </p:nvSpPr>
        <p:spPr>
          <a:xfrm>
            <a:off x="5734809" y="2351230"/>
            <a:ext cx="6457191" cy="4031237"/>
          </a:xfrm>
        </p:spPr>
        <p:txBody>
          <a:bodyPr anchor="t">
            <a:normAutofit/>
          </a:bodyPr>
          <a:lstStyle/>
          <a:p>
            <a:pPr marL="228600" indent="-228600">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For a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Page Label</a:t>
            </a:r>
            <a:r>
              <a:rPr lang="en-US" sz="2400" dirty="0">
                <a:latin typeface="Verdana" panose="020B0604030504040204" pitchFamily="34" charset="0"/>
                <a:ea typeface="Verdana" panose="020B0604030504040204" pitchFamily="34" charset="0"/>
                <a:cs typeface="Verdana" panose="020B0604030504040204" pitchFamily="34" charset="0"/>
              </a:rPr>
              <a:t>, tap the </a:t>
            </a:r>
            <a:r>
              <a:rPr lang="en-US" sz="2400" b="1" dirty="0">
                <a:solidFill>
                  <a:srgbClr val="FFFF00"/>
                </a:solidFill>
                <a:latin typeface="Verdana" panose="020B0604030504040204" pitchFamily="34" charset="0"/>
                <a:ea typeface="Verdana" panose="020B0604030504040204" pitchFamily="34" charset="0"/>
                <a:cs typeface="Verdana" panose="020B0604030504040204" pitchFamily="34" charset="0"/>
              </a:rPr>
              <a:t>label area</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en-US" sz="2400" dirty="0">
                <a:latin typeface="Verdana" panose="020B0604030504040204" pitchFamily="34" charset="0"/>
                <a:ea typeface="Verdana" panose="020B0604030504040204" pitchFamily="34" charset="0"/>
                <a:cs typeface="Verdana" panose="020B0604030504040204" pitchFamily="34" charset="0"/>
              </a:rPr>
              <a:t>of the editing screen </a:t>
            </a:r>
          </a:p>
          <a:p>
            <a:pPr marL="228600" indent="-228600">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Type the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title</a:t>
            </a:r>
            <a:r>
              <a:rPr lang="en-US" sz="2400" dirty="0">
                <a:latin typeface="Verdana" panose="020B0604030504040204" pitchFamily="34" charset="0"/>
                <a:ea typeface="Verdana" panose="020B0604030504040204" pitchFamily="34" charset="0"/>
                <a:cs typeface="Verdana" panose="020B0604030504040204" pitchFamily="34" charset="0"/>
              </a:rPr>
              <a:t> in the text entry field</a:t>
            </a:r>
          </a:p>
          <a:p>
            <a:pPr marL="228600" indent="-228600">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Tap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Set Font </a:t>
            </a:r>
            <a:r>
              <a:rPr lang="en-US" sz="2400" dirty="0">
                <a:latin typeface="Verdana" panose="020B0604030504040204" pitchFamily="34" charset="0"/>
                <a:ea typeface="Verdana" panose="020B0604030504040204" pitchFamily="34" charset="0"/>
                <a:cs typeface="Verdana" panose="020B0604030504040204" pitchFamily="34" charset="0"/>
              </a:rPr>
              <a:t>to edit text size.</a:t>
            </a:r>
          </a:p>
          <a:p>
            <a:pPr marL="228600" indent="-228600">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For a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page icon</a:t>
            </a:r>
            <a:r>
              <a:rPr lang="en-US" sz="2400" dirty="0">
                <a:latin typeface="Verdana" panose="020B0604030504040204" pitchFamily="34" charset="0"/>
                <a:ea typeface="Verdana" panose="020B0604030504040204" pitchFamily="34" charset="0"/>
                <a:cs typeface="Verdana" panose="020B0604030504040204" pitchFamily="34" charset="0"/>
              </a:rPr>
              <a:t>, Tap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Icon</a:t>
            </a:r>
          </a:p>
          <a:p>
            <a:pPr marL="228600" indent="-228600">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Select from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Internet Search, Take Photo, </a:t>
            </a:r>
            <a:r>
              <a:rPr lang="en-US" sz="2400" dirty="0">
                <a:latin typeface="Verdana" panose="020B0604030504040204" pitchFamily="34" charset="0"/>
                <a:ea typeface="Verdana" panose="020B0604030504040204" pitchFamily="34" charset="0"/>
                <a:cs typeface="Verdana" panose="020B0604030504040204" pitchFamily="34" charset="0"/>
              </a:rPr>
              <a:t>or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From Photo Library</a:t>
            </a:r>
            <a:endParaRPr lang="en-US" sz="2400" dirty="0">
              <a:latin typeface="Verdana" panose="020B0604030504040204" pitchFamily="34" charset="0"/>
              <a:ea typeface="Verdana" panose="020B0604030504040204" pitchFamily="34" charset="0"/>
              <a:cs typeface="Verdana" panose="020B0604030504040204" pitchFamily="34" charset="0"/>
            </a:endParaRPr>
          </a:p>
          <a:p>
            <a:pPr marL="228600" indent="-228600">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Tap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Done</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07442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LEARNING OBJECTIVES</a:t>
            </a:r>
          </a:p>
        </p:txBody>
      </p:sp>
      <p:sp>
        <p:nvSpPr>
          <p:cNvPr id="3" name="Content Placeholder 2"/>
          <p:cNvSpPr>
            <a:spLocks noGrp="1"/>
          </p:cNvSpPr>
          <p:nvPr>
            <p:ph idx="1"/>
          </p:nvPr>
        </p:nvSpPr>
        <p:spPr>
          <a:xfrm>
            <a:off x="274320" y="2502306"/>
            <a:ext cx="11643360" cy="3731354"/>
          </a:xfrm>
        </p:spPr>
        <p:txBody>
          <a:bodyPr anchor="t">
            <a:normAutofit lnSpcReduction="10000"/>
          </a:bodyPr>
          <a:lstStyle/>
          <a:p>
            <a:pPr marL="0" indent="0">
              <a:buNone/>
            </a:pPr>
            <a:r>
              <a:rPr lang="en-US" sz="3200" dirty="0">
                <a:latin typeface="Verdana" panose="020B0604030504040204" pitchFamily="34" charset="0"/>
                <a:ea typeface="Verdana" panose="020B0604030504040204" pitchFamily="34" charset="0"/>
              </a:rPr>
              <a:t>By the end of the training, you will be able to:</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Identify individuals who would benefit from this app</a:t>
            </a:r>
            <a:r>
              <a:rPr lang="en-US" sz="3200" dirty="0">
                <a:latin typeface="Verdana" panose="020B0604030504040204" pitchFamily="34" charset="0"/>
                <a:ea typeface="Verdana" panose="020B0604030504040204" pitchFamily="34" charset="0"/>
                <a:cs typeface="Verdana"/>
              </a:rPr>
              <a:t>.</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Create a Communication Book.</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Navigate the Editor and Revise Page Payouts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Customize Buttons in the Communications Tabs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Create a phone script and listen in the player mode.</a:t>
            </a:r>
          </a:p>
          <a:p>
            <a:endParaRPr lang="en-US" dirty="0"/>
          </a:p>
        </p:txBody>
      </p:sp>
    </p:spTree>
    <p:custDataLst>
      <p:tags r:id="rId1"/>
    </p:custDataLst>
    <p:extLst>
      <p:ext uri="{BB962C8B-B14F-4D97-AF65-F5344CB8AC3E}">
        <p14:creationId xmlns:p14="http://schemas.microsoft.com/office/powerpoint/2010/main" val="412001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Verdana"/>
                <a:cs typeface="Verdana"/>
              </a:rPr>
              <a:t>EDIT BUTTON ACTIONS</a:t>
            </a:r>
          </a:p>
        </p:txBody>
      </p:sp>
      <p:pic>
        <p:nvPicPr>
          <p:cNvPr id="5" name="Content Placeholder 4" descr="image shows Action: TTS menu at the top left used to for adding button actions in Page Editor"/>
          <p:cNvPicPr>
            <a:picLocks noGrp="1" noChangeAspect="1"/>
          </p:cNvPicPr>
          <p:nvPr>
            <p:ph sz="half" idx="2"/>
          </p:nvPr>
        </p:nvPicPr>
        <p:blipFill>
          <a:blip r:embed="rId4">
            <a:extLst>
              <a:ext uri="{28A0092B-C50C-407E-A947-70E740481C1C}">
                <a14:useLocalDpi xmlns:a14="http://schemas.microsoft.com/office/drawing/2010/main" val="0"/>
              </a:ext>
            </a:extLst>
          </a:blip>
          <a:srcRect l="-3534" r="-3534"/>
          <a:stretch>
            <a:fillRect/>
          </a:stretch>
        </p:blipFill>
        <p:spPr>
          <a:xfrm>
            <a:off x="557715" y="2222286"/>
            <a:ext cx="6003584" cy="4205463"/>
          </a:xfrm>
        </p:spPr>
      </p:pic>
      <p:sp>
        <p:nvSpPr>
          <p:cNvPr id="3" name="Content Placeholder 2"/>
          <p:cNvSpPr>
            <a:spLocks noGrp="1"/>
          </p:cNvSpPr>
          <p:nvPr>
            <p:ph sz="half" idx="1"/>
          </p:nvPr>
        </p:nvSpPr>
        <p:spPr>
          <a:xfrm>
            <a:off x="6891866" y="2478330"/>
            <a:ext cx="4924213" cy="3382721"/>
          </a:xfrm>
        </p:spPr>
        <p:txBody>
          <a:bodyPr anchor="t">
            <a:normAutofit fontScale="92500" lnSpcReduction="20000"/>
          </a:bodyPr>
          <a:lstStyle/>
          <a:p>
            <a:pPr>
              <a:buFont typeface="Arial"/>
              <a:buChar char="•"/>
            </a:pPr>
            <a:r>
              <a:rPr lang="en-US" sz="2600" dirty="0">
                <a:latin typeface="Verdana"/>
                <a:cs typeface="Verdana"/>
              </a:rPr>
              <a:t>1. Click on the Text Button</a:t>
            </a:r>
          </a:p>
          <a:p>
            <a:pPr>
              <a:buFont typeface="Arial"/>
              <a:buChar char="•"/>
            </a:pPr>
            <a:r>
              <a:rPr lang="en-US" sz="2600" dirty="0">
                <a:latin typeface="Verdana"/>
                <a:cs typeface="Verdana"/>
              </a:rPr>
              <a:t>2. In Top of screen tap on Text-to-Speech</a:t>
            </a:r>
          </a:p>
          <a:p>
            <a:pPr>
              <a:buFont typeface="Arial"/>
              <a:buChar char="•"/>
            </a:pPr>
            <a:r>
              <a:rPr lang="en-US" sz="2600" dirty="0">
                <a:latin typeface="Verdana"/>
                <a:cs typeface="Verdana"/>
              </a:rPr>
              <a:t>3. Select Recorded Audio</a:t>
            </a:r>
          </a:p>
          <a:p>
            <a:pPr>
              <a:buFont typeface="Arial"/>
              <a:buChar char="•"/>
            </a:pPr>
            <a:r>
              <a:rPr lang="en-US" sz="2600" dirty="0">
                <a:latin typeface="Verdana"/>
                <a:cs typeface="Verdana"/>
              </a:rPr>
              <a:t>4. Select Jump to Page</a:t>
            </a:r>
          </a:p>
          <a:p>
            <a:pPr>
              <a:buFont typeface="Arial"/>
              <a:buChar char="•"/>
            </a:pPr>
            <a:r>
              <a:rPr lang="en-US" sz="2600" dirty="0">
                <a:latin typeface="Verdana"/>
                <a:cs typeface="Verdana"/>
              </a:rPr>
              <a:t>5. Select Media Player </a:t>
            </a:r>
          </a:p>
          <a:p>
            <a:pPr>
              <a:buFont typeface="Arial"/>
              <a:buChar char="•"/>
            </a:pPr>
            <a:r>
              <a:rPr lang="en-US" sz="2600" dirty="0">
                <a:latin typeface="Verdana"/>
                <a:cs typeface="Verdana"/>
              </a:rPr>
              <a:t>6. Select Video </a:t>
            </a:r>
          </a:p>
          <a:p>
            <a:pPr>
              <a:buFont typeface="Arial"/>
              <a:buChar char="•"/>
            </a:pPr>
            <a:r>
              <a:rPr lang="en-US" sz="2600" dirty="0">
                <a:latin typeface="Verdana"/>
                <a:cs typeface="Verdana"/>
              </a:rPr>
              <a:t>7. Launch URL</a:t>
            </a:r>
          </a:p>
        </p:txBody>
      </p:sp>
    </p:spTree>
    <p:custDataLst>
      <p:tags r:id="rId1"/>
    </p:custDataLst>
    <p:extLst>
      <p:ext uri="{BB962C8B-B14F-4D97-AF65-F5344CB8AC3E}">
        <p14:creationId xmlns:p14="http://schemas.microsoft.com/office/powerpoint/2010/main" val="27797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D91CA3C-89BC-4ED1-A3C7-6DDFDC9D4DAA}"/>
              </a:ext>
            </a:extLst>
          </p:cNvPr>
          <p:cNvSpPr>
            <a:spLocks noGrp="1"/>
          </p:cNvSpPr>
          <p:nvPr>
            <p:ph type="title"/>
          </p:nvPr>
        </p:nvSpPr>
        <p:spPr>
          <a:xfrm>
            <a:off x="786481" y="635320"/>
            <a:ext cx="10571998" cy="970450"/>
          </a:xfrm>
        </p:spPr>
        <p:txBody>
          <a:bodyPr/>
          <a:lstStyle/>
          <a:p>
            <a:r>
              <a:rPr lang="en-US" sz="4400" dirty="0">
                <a:latin typeface="Verdana" panose="020B0604030504040204" pitchFamily="34" charset="0"/>
                <a:ea typeface="Verdana" panose="020B0604030504040204" pitchFamily="34" charset="0"/>
              </a:rPr>
              <a:t>SOUND SETTINGS:  </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CHANGING THE VOICE</a:t>
            </a:r>
          </a:p>
        </p:txBody>
      </p:sp>
      <p:pic>
        <p:nvPicPr>
          <p:cNvPr id="5" name="Content Placeholder 4" descr="image shows the Action: TTS menu at the top left corner used for adding text or functions to buttons"/>
          <p:cNvPicPr>
            <a:picLocks noGrp="1" noChangeAspect="1"/>
          </p:cNvPicPr>
          <p:nvPr>
            <p:ph sz="half" idx="2"/>
          </p:nvPr>
        </p:nvPicPr>
        <p:blipFill>
          <a:blip r:embed="rId4">
            <a:extLst>
              <a:ext uri="{28A0092B-C50C-407E-A947-70E740481C1C}">
                <a14:useLocalDpi xmlns:a14="http://schemas.microsoft.com/office/drawing/2010/main" val="0"/>
              </a:ext>
            </a:extLst>
          </a:blip>
          <a:srcRect l="-3534" r="-3534"/>
          <a:stretch>
            <a:fillRect/>
          </a:stretch>
        </p:blipFill>
        <p:spPr>
          <a:xfrm>
            <a:off x="241784" y="2593910"/>
            <a:ext cx="5444058" cy="3813503"/>
          </a:xfrm>
        </p:spPr>
      </p:pic>
      <p:sp>
        <p:nvSpPr>
          <p:cNvPr id="3" name="Content Placeholder 2">
            <a:extLst>
              <a:ext uri="{FF2B5EF4-FFF2-40B4-BE49-F238E27FC236}">
                <a16:creationId xmlns:a16="http://schemas.microsoft.com/office/drawing/2014/main" id="{2DDEDAFF-11C1-461B-8FC5-219143D33047}"/>
              </a:ext>
            </a:extLst>
          </p:cNvPr>
          <p:cNvSpPr>
            <a:spLocks noGrp="1"/>
          </p:cNvSpPr>
          <p:nvPr>
            <p:ph sz="half" idx="1"/>
          </p:nvPr>
        </p:nvSpPr>
        <p:spPr>
          <a:xfrm>
            <a:off x="6096001" y="2422200"/>
            <a:ext cx="5995916" cy="4210612"/>
          </a:xfrm>
        </p:spPr>
        <p:txBody>
          <a:bodyPr anchor="t">
            <a:noAutofit/>
          </a:bodyPr>
          <a:lstStyle/>
          <a:p>
            <a:pPr marL="514350" indent="-514350">
              <a:buFont typeface="+mj-lt"/>
              <a:buAutoNum type="arabicPeriod"/>
            </a:pPr>
            <a:r>
              <a:rPr lang="en-US" sz="2600" dirty="0">
                <a:latin typeface="Verdana"/>
                <a:cs typeface="Verdana"/>
              </a:rPr>
              <a:t>From </a:t>
            </a:r>
            <a:r>
              <a:rPr lang="en-US" sz="2600" dirty="0">
                <a:solidFill>
                  <a:srgbClr val="FFFF00"/>
                </a:solidFill>
                <a:latin typeface="Verdana"/>
                <a:cs typeface="Verdana"/>
              </a:rPr>
              <a:t>Page Editor</a:t>
            </a:r>
            <a:r>
              <a:rPr lang="en-US" sz="2600" dirty="0">
                <a:latin typeface="Verdana"/>
                <a:cs typeface="Verdana"/>
              </a:rPr>
              <a:t>, tap on a blank or existing </a:t>
            </a:r>
            <a:r>
              <a:rPr lang="en-US" sz="2600" dirty="0">
                <a:solidFill>
                  <a:srgbClr val="FFFF00"/>
                </a:solidFill>
                <a:latin typeface="Verdana"/>
                <a:cs typeface="Verdana"/>
              </a:rPr>
              <a:t>button</a:t>
            </a:r>
          </a:p>
          <a:p>
            <a:pPr marL="514350" indent="-514350">
              <a:buFont typeface="+mj-lt"/>
              <a:buAutoNum type="arabicPeriod"/>
            </a:pPr>
            <a:r>
              <a:rPr lang="en-US" sz="2600" dirty="0">
                <a:latin typeface="Verdana"/>
                <a:cs typeface="Verdana"/>
              </a:rPr>
              <a:t>Tap </a:t>
            </a:r>
            <a:r>
              <a:rPr lang="en-US" sz="2600" dirty="0">
                <a:solidFill>
                  <a:srgbClr val="FFFF00"/>
                </a:solidFill>
                <a:latin typeface="Verdana"/>
                <a:cs typeface="Verdana"/>
              </a:rPr>
              <a:t>Action: TTS</a:t>
            </a:r>
          </a:p>
          <a:p>
            <a:pPr marL="514350" indent="-514350">
              <a:buFont typeface="+mj-lt"/>
              <a:buAutoNum type="arabicPeriod"/>
            </a:pPr>
            <a:r>
              <a:rPr lang="en-US" sz="2600" dirty="0">
                <a:latin typeface="Verdana"/>
                <a:cs typeface="Verdana"/>
              </a:rPr>
              <a:t>Tap </a:t>
            </a:r>
            <a:r>
              <a:rPr lang="en-US" sz="2600" dirty="0">
                <a:solidFill>
                  <a:srgbClr val="FFFF00"/>
                </a:solidFill>
                <a:latin typeface="Verdana"/>
                <a:cs typeface="Verdana"/>
              </a:rPr>
              <a:t>Voice</a:t>
            </a:r>
            <a:r>
              <a:rPr lang="en-US" sz="2600" dirty="0">
                <a:latin typeface="Verdana"/>
                <a:cs typeface="Verdana"/>
              </a:rPr>
              <a:t>, then select a </a:t>
            </a:r>
            <a:r>
              <a:rPr lang="en-US" sz="2600" dirty="0">
                <a:solidFill>
                  <a:srgbClr val="FFFF00"/>
                </a:solidFill>
                <a:latin typeface="Verdana"/>
                <a:cs typeface="Verdana"/>
              </a:rPr>
              <a:t>Voice</a:t>
            </a:r>
          </a:p>
          <a:p>
            <a:pPr marL="514350" indent="-514350">
              <a:buFont typeface="+mj-lt"/>
              <a:buAutoNum type="arabicPeriod"/>
            </a:pPr>
            <a:r>
              <a:rPr lang="en-US" sz="2600" dirty="0">
                <a:latin typeface="Verdana"/>
                <a:cs typeface="Verdana"/>
              </a:rPr>
              <a:t>Tap </a:t>
            </a:r>
            <a:r>
              <a:rPr lang="en-US" sz="2600" dirty="0">
                <a:solidFill>
                  <a:srgbClr val="FFFF00"/>
                </a:solidFill>
                <a:latin typeface="Verdana"/>
                <a:cs typeface="Verdana"/>
              </a:rPr>
              <a:t>Preview</a:t>
            </a:r>
            <a:r>
              <a:rPr lang="en-US" sz="2600" dirty="0">
                <a:latin typeface="Verdana"/>
                <a:cs typeface="Verdana"/>
              </a:rPr>
              <a:t> to hear the voice</a:t>
            </a:r>
          </a:p>
          <a:p>
            <a:pPr marL="514350" indent="-514350">
              <a:buFont typeface="+mj-lt"/>
              <a:buAutoNum type="arabicPeriod"/>
            </a:pPr>
            <a:r>
              <a:rPr lang="en-US" sz="2600" dirty="0">
                <a:latin typeface="Verdana"/>
                <a:cs typeface="Verdana"/>
              </a:rPr>
              <a:t>Tap anywhere on the screen to exit </a:t>
            </a:r>
            <a:r>
              <a:rPr lang="en-US" sz="2600" dirty="0">
                <a:solidFill>
                  <a:srgbClr val="FFFF00"/>
                </a:solidFill>
                <a:latin typeface="Verdana"/>
                <a:cs typeface="Verdana"/>
              </a:rPr>
              <a:t>Action: TTS </a:t>
            </a:r>
            <a:r>
              <a:rPr lang="en-US" sz="2600" dirty="0">
                <a:latin typeface="Verdana"/>
                <a:cs typeface="Verdana"/>
              </a:rPr>
              <a:t>menu</a:t>
            </a:r>
          </a:p>
        </p:txBody>
      </p:sp>
    </p:spTree>
    <p:custDataLst>
      <p:tags r:id="rId1"/>
    </p:custDataLst>
    <p:extLst>
      <p:ext uri="{BB962C8B-B14F-4D97-AF65-F5344CB8AC3E}">
        <p14:creationId xmlns:p14="http://schemas.microsoft.com/office/powerpoint/2010/main" val="84364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DD91CA3C-89BC-4ED1-A3C7-6DDFDC9D4DAA}"/>
              </a:ext>
            </a:extLst>
          </p:cNvPr>
          <p:cNvSpPr>
            <a:spLocks noGrp="1"/>
          </p:cNvSpPr>
          <p:nvPr>
            <p:ph type="title"/>
          </p:nvPr>
        </p:nvSpPr>
        <p:spPr>
          <a:xfrm>
            <a:off x="962400" y="706268"/>
            <a:ext cx="10571998" cy="970450"/>
          </a:xfrm>
        </p:spPr>
        <p:txBody>
          <a:bodyPr/>
          <a:lstStyle/>
          <a:p>
            <a:r>
              <a:rPr lang="en-US" sz="3500" dirty="0">
                <a:latin typeface="Verdana" panose="020B0604030504040204" pitchFamily="34" charset="0"/>
                <a:ea typeface="Verdana" panose="020B0604030504040204" pitchFamily="34" charset="0"/>
              </a:rPr>
              <a:t>Design: </a:t>
            </a:r>
            <a:br>
              <a:rPr lang="en-US" sz="3500" dirty="0">
                <a:latin typeface="Verdana" panose="020B0604030504040204" pitchFamily="34" charset="0"/>
                <a:ea typeface="Verdana" panose="020B0604030504040204" pitchFamily="34" charset="0"/>
              </a:rPr>
            </a:br>
            <a:r>
              <a:rPr lang="en-US" sz="3500" dirty="0">
                <a:latin typeface="Verdana" panose="020B0604030504040204" pitchFamily="34" charset="0"/>
                <a:ea typeface="Verdana" panose="020B0604030504040204" pitchFamily="34" charset="0"/>
              </a:rPr>
              <a:t>Whole Messages or Complete Sentences for a Button</a:t>
            </a:r>
          </a:p>
        </p:txBody>
      </p:sp>
      <p:pic>
        <p:nvPicPr>
          <p:cNvPr id="5" name="Content Placeholder 4" descr="Image shows a GoTalk Now button with a whole message&#10;">
            <a:extLst>
              <a:ext uri="{FF2B5EF4-FFF2-40B4-BE49-F238E27FC236}">
                <a16:creationId xmlns:a16="http://schemas.microsoft.com/office/drawing/2014/main" id="{5425B767-7439-4D38-B004-79CD573740DD}"/>
              </a:ext>
            </a:extLst>
          </p:cNvPr>
          <p:cNvPicPr>
            <a:picLocks noGrp="1" noChangeAspect="1"/>
          </p:cNvPicPr>
          <p:nvPr>
            <p:ph sz="half" idx="1"/>
          </p:nvPr>
        </p:nvPicPr>
        <p:blipFill>
          <a:blip r:embed="rId4">
            <a:extLst>
              <a:ext uri="{96DAC541-7B7A-43D3-8B79-37D633B846F1}">
                <asvg:svgBlip xmlns:asvg="http://schemas.microsoft.com/office/drawing/2016/SVG/main" r:embed="rId5"/>
              </a:ext>
            </a:extLst>
          </a:blip>
          <a:stretch>
            <a:fillRect/>
          </a:stretch>
        </p:blipFill>
        <p:spPr>
          <a:xfrm>
            <a:off x="543698" y="1995928"/>
            <a:ext cx="6203092" cy="4652319"/>
          </a:xfrm>
        </p:spPr>
      </p:pic>
      <p:sp>
        <p:nvSpPr>
          <p:cNvPr id="8" name="Text Placeholder 7">
            <a:extLst>
              <a:ext uri="{FF2B5EF4-FFF2-40B4-BE49-F238E27FC236}">
                <a16:creationId xmlns:a16="http://schemas.microsoft.com/office/drawing/2014/main" id="{ADF61531-D591-4679-BD65-0ACA8AFCDFFE}"/>
              </a:ext>
            </a:extLst>
          </p:cNvPr>
          <p:cNvSpPr>
            <a:spLocks noGrp="1"/>
          </p:cNvSpPr>
          <p:nvPr>
            <p:ph sz="half" idx="2"/>
          </p:nvPr>
        </p:nvSpPr>
        <p:spPr>
          <a:xfrm>
            <a:off x="7155180" y="2222287"/>
            <a:ext cx="4226818" cy="3638764"/>
          </a:xfrm>
        </p:spPr>
        <p:txBody>
          <a:bodyPr>
            <a:normAutofit/>
          </a:bodyPr>
          <a:lstStyle/>
          <a:p>
            <a:pPr marL="0" indent="0">
              <a:buNone/>
            </a:pPr>
            <a:r>
              <a:rPr lang="en-US" sz="3600" dirty="0">
                <a:latin typeface="Verdana" panose="020B0604030504040204" pitchFamily="34" charset="0"/>
                <a:ea typeface="Verdana" panose="020B0604030504040204" pitchFamily="34" charset="0"/>
              </a:rPr>
              <a:t>A single button quickly states your whole message</a:t>
            </a:r>
            <a:endParaRPr lang="en-US" sz="3600" dirty="0"/>
          </a:p>
        </p:txBody>
      </p:sp>
    </p:spTree>
    <p:custDataLst>
      <p:tags r:id="rId1"/>
    </p:custDataLst>
    <p:extLst>
      <p:ext uri="{BB962C8B-B14F-4D97-AF65-F5344CB8AC3E}">
        <p14:creationId xmlns:p14="http://schemas.microsoft.com/office/powerpoint/2010/main" val="911377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79A22C51-AD0C-459D-8A2F-87F7DC8E3436}"/>
              </a:ext>
            </a:extLst>
          </p:cNvPr>
          <p:cNvSpPr>
            <a:spLocks noGrp="1"/>
          </p:cNvSpPr>
          <p:nvPr>
            <p:ph type="title"/>
          </p:nvPr>
        </p:nvSpPr>
        <p:spPr>
          <a:xfrm>
            <a:off x="476440" y="324095"/>
            <a:ext cx="11239119" cy="1469535"/>
          </a:xfrm>
        </p:spPr>
        <p:txBody>
          <a:bodyPr/>
          <a:lstStyle/>
          <a:p>
            <a:r>
              <a:rPr lang="en-US" sz="4400" dirty="0">
                <a:latin typeface="Verdana" panose="020B0604030504040204" pitchFamily="34" charset="0"/>
                <a:ea typeface="Verdana" panose="020B0604030504040204" pitchFamily="34" charset="0"/>
              </a:rPr>
              <a:t>COMMUNICATION</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OVER ANY SPEAKERPHONE</a:t>
            </a:r>
          </a:p>
        </p:txBody>
      </p:sp>
      <p:pic>
        <p:nvPicPr>
          <p:cNvPr id="6" name="Content Placeholder 5" descr="Image is of a male sitting in a wheelchair with an iPad mounted on the wheelchair and a speakerphone in the distance on a small table.">
            <a:extLst>
              <a:ext uri="{FF2B5EF4-FFF2-40B4-BE49-F238E27FC236}">
                <a16:creationId xmlns:a16="http://schemas.microsoft.com/office/drawing/2014/main" id="{6EC2FD8A-922E-4016-AB77-086B857360AF}"/>
              </a:ext>
            </a:extLst>
          </p:cNvPr>
          <p:cNvPicPr>
            <a:picLocks noGrp="1" noChangeAspect="1"/>
          </p:cNvPicPr>
          <p:nvPr>
            <p:ph idx="1"/>
          </p:nvPr>
        </p:nvPicPr>
        <p:blipFill>
          <a:blip r:embed="rId4"/>
          <a:stretch>
            <a:fillRect/>
          </a:stretch>
        </p:blipFill>
        <p:spPr>
          <a:xfrm>
            <a:off x="3448048" y="2078608"/>
            <a:ext cx="6042315" cy="4599607"/>
          </a:xfrm>
        </p:spPr>
      </p:pic>
    </p:spTree>
    <p:custDataLst>
      <p:tags r:id="rId1"/>
    </p:custDataLst>
    <p:extLst>
      <p:ext uri="{BB962C8B-B14F-4D97-AF65-F5344CB8AC3E}">
        <p14:creationId xmlns:p14="http://schemas.microsoft.com/office/powerpoint/2010/main" val="2827368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92C212F0-375C-4771-BAC5-6AAE6A1DC602}"/>
              </a:ext>
            </a:extLst>
          </p:cNvPr>
          <p:cNvSpPr>
            <a:spLocks noGrp="1"/>
          </p:cNvSpPr>
          <p:nvPr>
            <p:ph type="title"/>
          </p:nvPr>
        </p:nvSpPr>
        <p:spPr>
          <a:xfrm>
            <a:off x="76180" y="689212"/>
            <a:ext cx="12039640" cy="970450"/>
          </a:xfrm>
        </p:spPr>
        <p:txBody>
          <a:bodyPr/>
          <a:lstStyle/>
          <a:p>
            <a:r>
              <a:rPr lang="en-US" sz="4400" dirty="0">
                <a:latin typeface="Verdana" panose="020B0604030504040204" pitchFamily="34" charset="0"/>
                <a:ea typeface="Verdana" panose="020B0604030504040204" pitchFamily="34" charset="0"/>
              </a:rPr>
              <a:t>IN-PERSON VS.</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DISTANCE COMMUNICATION</a:t>
            </a:r>
          </a:p>
        </p:txBody>
      </p:sp>
      <p:pic>
        <p:nvPicPr>
          <p:cNvPr id="8" name="Content Placeholder 7" descr="Image is two females face to face one standing behind a desk the other in a wheel chair having a conversation.">
            <a:extLst>
              <a:ext uri="{FF2B5EF4-FFF2-40B4-BE49-F238E27FC236}">
                <a16:creationId xmlns:a16="http://schemas.microsoft.com/office/drawing/2014/main" id="{F5AAC209-CECA-4300-B51D-09DCC3192A24}"/>
              </a:ext>
            </a:extLst>
          </p:cNvPr>
          <p:cNvPicPr>
            <a:picLocks noGrp="1" noChangeAspect="1"/>
          </p:cNvPicPr>
          <p:nvPr>
            <p:ph sz="half" idx="2"/>
          </p:nvPr>
        </p:nvPicPr>
        <p:blipFill>
          <a:blip r:embed="rId4"/>
          <a:stretch>
            <a:fillRect/>
          </a:stretch>
        </p:blipFill>
        <p:spPr>
          <a:xfrm>
            <a:off x="275190" y="2396979"/>
            <a:ext cx="5529302" cy="3771809"/>
          </a:xfrm>
        </p:spPr>
      </p:pic>
      <p:pic>
        <p:nvPicPr>
          <p:cNvPr id="5" name="Content Placeholder 4" descr="Image is of a male sitting in a wheelchair with an iPad mounted on the wheelchair and a speakerphone in the distance on a small table.">
            <a:extLst>
              <a:ext uri="{FF2B5EF4-FFF2-40B4-BE49-F238E27FC236}">
                <a16:creationId xmlns:a16="http://schemas.microsoft.com/office/drawing/2014/main" id="{AE141A07-8FCE-42D6-BEE3-B4A0CD335264}"/>
              </a:ext>
            </a:extLst>
          </p:cNvPr>
          <p:cNvPicPr>
            <a:picLocks noGrp="1" noChangeAspect="1"/>
          </p:cNvPicPr>
          <p:nvPr>
            <p:ph sz="half" idx="1"/>
          </p:nvPr>
        </p:nvPicPr>
        <p:blipFill>
          <a:blip r:embed="rId5"/>
          <a:stretch>
            <a:fillRect/>
          </a:stretch>
        </p:blipFill>
        <p:spPr>
          <a:xfrm>
            <a:off x="6853199" y="2396979"/>
            <a:ext cx="4843579" cy="3687090"/>
          </a:xfrm>
        </p:spPr>
      </p:pic>
    </p:spTree>
    <p:custDataLst>
      <p:tags r:id="rId1"/>
    </p:custDataLst>
    <p:extLst>
      <p:ext uri="{BB962C8B-B14F-4D97-AF65-F5344CB8AC3E}">
        <p14:creationId xmlns:p14="http://schemas.microsoft.com/office/powerpoint/2010/main" val="2162592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92C212F0-375C-4771-BAC5-6AAE6A1DC602}"/>
              </a:ext>
            </a:extLst>
          </p:cNvPr>
          <p:cNvSpPr>
            <a:spLocks noGrp="1"/>
          </p:cNvSpPr>
          <p:nvPr>
            <p:ph type="title"/>
          </p:nvPr>
        </p:nvSpPr>
        <p:spPr>
          <a:xfrm>
            <a:off x="409432" y="340464"/>
            <a:ext cx="10571998" cy="970450"/>
          </a:xfrm>
        </p:spPr>
        <p:txBody>
          <a:bodyPr/>
          <a:lstStyle/>
          <a:p>
            <a:r>
              <a:rPr lang="en-US" sz="4400" dirty="0">
                <a:latin typeface="Verdana" panose="020B0604030504040204" pitchFamily="34" charset="0"/>
                <a:ea typeface="Verdana" panose="020B0604030504040204" pitchFamily="34" charset="0"/>
              </a:rPr>
              <a:t>YOU CAN HEAR ME &amp; SEE ME</a:t>
            </a:r>
          </a:p>
        </p:txBody>
      </p:sp>
      <p:pic>
        <p:nvPicPr>
          <p:cNvPr id="5" name="Content Placeholder 4" descr="Image is two females face to face one standing behind a desk the other in a wheel chair having a conversation.">
            <a:extLst>
              <a:ext uri="{FF2B5EF4-FFF2-40B4-BE49-F238E27FC236}">
                <a16:creationId xmlns:a16="http://schemas.microsoft.com/office/drawing/2014/main" id="{125CA6AE-CFAB-406C-A350-B1CEE5D1774D}"/>
              </a:ext>
            </a:extLst>
          </p:cNvPr>
          <p:cNvPicPr>
            <a:picLocks noGrp="1" noChangeAspect="1"/>
          </p:cNvPicPr>
          <p:nvPr>
            <p:ph sz="half" idx="1"/>
          </p:nvPr>
        </p:nvPicPr>
        <p:blipFill>
          <a:blip r:embed="rId4"/>
          <a:stretch>
            <a:fillRect/>
          </a:stretch>
        </p:blipFill>
        <p:spPr>
          <a:xfrm>
            <a:off x="409432" y="2393547"/>
            <a:ext cx="5594493" cy="3775241"/>
          </a:xfrm>
        </p:spPr>
      </p:pic>
      <p:sp>
        <p:nvSpPr>
          <p:cNvPr id="6" name="Content Placeholder 5">
            <a:extLst>
              <a:ext uri="{FF2B5EF4-FFF2-40B4-BE49-F238E27FC236}">
                <a16:creationId xmlns:a16="http://schemas.microsoft.com/office/drawing/2014/main" id="{33DAEC11-3ECC-4DC3-931F-F993CA6E1B3B}"/>
              </a:ext>
            </a:extLst>
          </p:cNvPr>
          <p:cNvSpPr>
            <a:spLocks noGrp="1"/>
          </p:cNvSpPr>
          <p:nvPr>
            <p:ph sz="half" idx="2"/>
          </p:nvPr>
        </p:nvSpPr>
        <p:spPr>
          <a:xfrm>
            <a:off x="6351188" y="2393547"/>
            <a:ext cx="5194583" cy="3638764"/>
          </a:xfrm>
        </p:spPr>
        <p:txBody>
          <a:bodyPr>
            <a:noAutofit/>
          </a:bodyPr>
          <a:lstStyle/>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Signs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Facial expressions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Gestures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Vocalizations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Context</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Communication device</a:t>
            </a:r>
          </a:p>
        </p:txBody>
      </p:sp>
    </p:spTree>
    <p:custDataLst>
      <p:tags r:id="rId1"/>
    </p:custDataLst>
    <p:extLst>
      <p:ext uri="{BB962C8B-B14F-4D97-AF65-F5344CB8AC3E}">
        <p14:creationId xmlns:p14="http://schemas.microsoft.com/office/powerpoint/2010/main" val="2394309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92C212F0-375C-4771-BAC5-6AAE6A1DC602}"/>
              </a:ext>
            </a:extLst>
          </p:cNvPr>
          <p:cNvSpPr>
            <a:spLocks noGrp="1"/>
          </p:cNvSpPr>
          <p:nvPr>
            <p:ph type="title"/>
          </p:nvPr>
        </p:nvSpPr>
        <p:spPr>
          <a:xfrm>
            <a:off x="473087" y="511725"/>
            <a:ext cx="10571998" cy="970450"/>
          </a:xfrm>
        </p:spPr>
        <p:txBody>
          <a:bodyPr/>
          <a:lstStyle/>
          <a:p>
            <a:r>
              <a:rPr lang="en-US" sz="4400" dirty="0">
                <a:latin typeface="Verdana" panose="020B0604030504040204" pitchFamily="34" charset="0"/>
                <a:ea typeface="Verdana" panose="020B0604030504040204" pitchFamily="34" charset="0"/>
              </a:rPr>
              <a:t>YOU CAN ONLY HEAR ME</a:t>
            </a:r>
          </a:p>
        </p:txBody>
      </p:sp>
      <p:pic>
        <p:nvPicPr>
          <p:cNvPr id="7" name="Content Placeholder 6" descr="Image is of a male sitting in a wheelchair with an iPad mounted on the wheelchair and a speakerphone in the distance on a small table.">
            <a:extLst>
              <a:ext uri="{FF2B5EF4-FFF2-40B4-BE49-F238E27FC236}">
                <a16:creationId xmlns:a16="http://schemas.microsoft.com/office/drawing/2014/main" id="{0DEAE7B6-949F-44DF-AF34-E7FEBE92514D}"/>
              </a:ext>
            </a:extLst>
          </p:cNvPr>
          <p:cNvPicPr>
            <a:picLocks noGrp="1" noChangeAspect="1"/>
          </p:cNvPicPr>
          <p:nvPr>
            <p:ph sz="half" idx="1"/>
          </p:nvPr>
        </p:nvPicPr>
        <p:blipFill>
          <a:blip r:embed="rId4"/>
          <a:stretch>
            <a:fillRect/>
          </a:stretch>
        </p:blipFill>
        <p:spPr>
          <a:xfrm>
            <a:off x="473087" y="2487274"/>
            <a:ext cx="5286638" cy="4024361"/>
          </a:xfrm>
        </p:spPr>
      </p:pic>
      <p:sp>
        <p:nvSpPr>
          <p:cNvPr id="8" name="Content Placeholder 5">
            <a:extLst>
              <a:ext uri="{FF2B5EF4-FFF2-40B4-BE49-F238E27FC236}">
                <a16:creationId xmlns:a16="http://schemas.microsoft.com/office/drawing/2014/main" id="{477D5FF9-7220-4173-BEDD-35C371062C6C}"/>
              </a:ext>
            </a:extLst>
          </p:cNvPr>
          <p:cNvSpPr>
            <a:spLocks noGrp="1"/>
          </p:cNvSpPr>
          <p:nvPr>
            <p:ph sz="half" idx="2"/>
          </p:nvPr>
        </p:nvSpPr>
        <p:spPr>
          <a:xfrm>
            <a:off x="6188075" y="2222500"/>
            <a:ext cx="5194300" cy="3638550"/>
          </a:xfrm>
        </p:spPr>
        <p:txBody>
          <a:bodyPr>
            <a:noAutofit/>
          </a:bodyPr>
          <a:lstStyle/>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Signs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Facial expressions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Gestures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Vocalizations</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Context</a:t>
            </a:r>
          </a:p>
          <a:p>
            <a:pPr>
              <a:buFont typeface="Arial" panose="020B0604020202020204" pitchFamily="34" charset="0"/>
              <a:buChar char="•"/>
            </a:pPr>
            <a:r>
              <a:rPr lang="en-US" sz="3200" dirty="0">
                <a:latin typeface="Verdana" panose="020B0604030504040204" pitchFamily="34" charset="0"/>
                <a:ea typeface="Verdana" panose="020B0604030504040204" pitchFamily="34" charset="0"/>
              </a:rPr>
              <a:t>Communication device</a:t>
            </a:r>
          </a:p>
        </p:txBody>
      </p:sp>
    </p:spTree>
    <p:custDataLst>
      <p:tags r:id="rId1"/>
    </p:custDataLst>
    <p:extLst>
      <p:ext uri="{BB962C8B-B14F-4D97-AF65-F5344CB8AC3E}">
        <p14:creationId xmlns:p14="http://schemas.microsoft.com/office/powerpoint/2010/main" val="301543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700"/>
                                  </p:stCondLst>
                                  <p:childTnLst>
                                    <p:set>
                                      <p:cBhvr>
                                        <p:cTn id="6" dur="1" fill="hold">
                                          <p:stCondLst>
                                            <p:cond delay="0"/>
                                          </p:stCondLst>
                                        </p:cTn>
                                        <p:tgtEl>
                                          <p:spTgt spid="8">
                                            <p:txEl>
                                              <p:pRg st="1" end="1"/>
                                            </p:txEl>
                                          </p:spTgt>
                                        </p:tgtEl>
                                        <p:attrNameLst>
                                          <p:attrName>style.visibility</p:attrName>
                                        </p:attrNameLst>
                                      </p:cBhvr>
                                      <p:to>
                                        <p:strVal val="hidden"/>
                                      </p:to>
                                    </p:set>
                                  </p:childTnLst>
                                </p:cTn>
                              </p:par>
                              <p:par>
                                <p:cTn id="7" presetID="1" presetClass="exit" presetSubtype="0" fill="hold" nodeType="withEffect">
                                  <p:stCondLst>
                                    <p:cond delay="700"/>
                                  </p:stCondLst>
                                  <p:childTnLst>
                                    <p:set>
                                      <p:cBhvr>
                                        <p:cTn id="8" dur="1" fill="hold">
                                          <p:stCondLst>
                                            <p:cond delay="0"/>
                                          </p:stCondLst>
                                        </p:cTn>
                                        <p:tgtEl>
                                          <p:spTgt spid="8">
                                            <p:txEl>
                                              <p:pRg st="0" end="0"/>
                                            </p:txEl>
                                          </p:spTgt>
                                        </p:tgtEl>
                                        <p:attrNameLst>
                                          <p:attrName>style.visibility</p:attrName>
                                        </p:attrNameLst>
                                      </p:cBhvr>
                                      <p:to>
                                        <p:strVal val="hidden"/>
                                      </p:to>
                                    </p:set>
                                  </p:childTnLst>
                                </p:cTn>
                              </p:par>
                              <p:par>
                                <p:cTn id="9" presetID="1" presetClass="exit" presetSubtype="0" fill="hold" nodeType="withEffect">
                                  <p:stCondLst>
                                    <p:cond delay="700"/>
                                  </p:stCondLst>
                                  <p:childTnLst>
                                    <p:set>
                                      <p:cBhvr>
                                        <p:cTn id="10" dur="1" fill="hold">
                                          <p:stCondLst>
                                            <p:cond delay="0"/>
                                          </p:stCondLst>
                                        </p:cTn>
                                        <p:tgtEl>
                                          <p:spTgt spid="8">
                                            <p:txEl>
                                              <p:pRg st="2" end="2"/>
                                            </p:txEl>
                                          </p:spTgt>
                                        </p:tgtEl>
                                        <p:attrNameLst>
                                          <p:attrName>style.visibility</p:attrName>
                                        </p:attrNameLst>
                                      </p:cBhvr>
                                      <p:to>
                                        <p:strVal val="hidden"/>
                                      </p:to>
                                    </p:set>
                                  </p:childTnLst>
                                </p:cTn>
                              </p:par>
                              <p:par>
                                <p:cTn id="11" presetID="1" presetClass="exit" presetSubtype="0" fill="hold" nodeType="withEffect">
                                  <p:stCondLst>
                                    <p:cond delay="700"/>
                                  </p:stCondLst>
                                  <p:childTnLst>
                                    <p:set>
                                      <p:cBhvr>
                                        <p:cTn id="12" dur="1" fill="hold">
                                          <p:stCondLst>
                                            <p:cond delay="0"/>
                                          </p:stCondLst>
                                        </p:cTn>
                                        <p:tgtEl>
                                          <p:spTgt spid="8">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741C8-F7EA-493D-87C2-FC4BB3B73BDC}"/>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GoTalk NOW PLUS MAKING A PHONE CALL</a:t>
            </a:r>
          </a:p>
        </p:txBody>
      </p:sp>
      <p:sp>
        <p:nvSpPr>
          <p:cNvPr id="3" name="Content Placeholder 2">
            <a:extLst>
              <a:ext uri="{FF2B5EF4-FFF2-40B4-BE49-F238E27FC236}">
                <a16:creationId xmlns:a16="http://schemas.microsoft.com/office/drawing/2014/main" id="{925FC4B7-1AD6-4E65-B128-9D2A174BABBE}"/>
              </a:ext>
            </a:extLst>
          </p:cNvPr>
          <p:cNvSpPr>
            <a:spLocks noGrp="1"/>
          </p:cNvSpPr>
          <p:nvPr>
            <p:ph idx="1"/>
          </p:nvPr>
        </p:nvSpPr>
        <p:spPr>
          <a:xfrm>
            <a:off x="827424" y="2222287"/>
            <a:ext cx="10554574" cy="3636511"/>
          </a:xfrm>
        </p:spPr>
        <p:txBody>
          <a:bodyPr/>
          <a:lstStyle/>
          <a:p>
            <a:r>
              <a:rPr lang="en-US" dirty="0"/>
              <a:t>Video 2: Making a phone call</a:t>
            </a:r>
          </a:p>
          <a:p>
            <a:r>
              <a:rPr lang="en-US" u="sng" dirty="0">
                <a:hlinkClick r:id="rId4"/>
              </a:rPr>
              <a:t>https://youtu.be/UFSVNAcm9Lk</a:t>
            </a:r>
            <a:endParaRPr lang="en-US" dirty="0"/>
          </a:p>
          <a:p>
            <a:r>
              <a:rPr lang="en-US"/>
              <a:t> </a:t>
            </a:r>
            <a:endParaRPr lang="en-US" dirty="0"/>
          </a:p>
        </p:txBody>
      </p:sp>
    </p:spTree>
    <p:custDataLst>
      <p:tags r:id="rId1"/>
    </p:custDataLst>
    <p:extLst>
      <p:ext uri="{BB962C8B-B14F-4D97-AF65-F5344CB8AC3E}">
        <p14:creationId xmlns:p14="http://schemas.microsoft.com/office/powerpoint/2010/main" val="2725326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EA8D5896-508E-41E8-8CAB-2BFA7C5C1692}"/>
              </a:ext>
            </a:extLst>
          </p:cNvPr>
          <p:cNvSpPr>
            <a:spLocks noGrp="1"/>
          </p:cNvSpPr>
          <p:nvPr>
            <p:ph type="title"/>
          </p:nvPr>
        </p:nvSpPr>
        <p:spPr>
          <a:xfrm>
            <a:off x="574026" y="373446"/>
            <a:ext cx="10571998" cy="970450"/>
          </a:xfrm>
        </p:spPr>
        <p:txBody>
          <a:bodyPr/>
          <a:lstStyle/>
          <a:p>
            <a:r>
              <a:rPr lang="en-US" sz="4400" dirty="0">
                <a:latin typeface="Verdana" panose="020B0604030504040204" pitchFamily="34" charset="0"/>
                <a:ea typeface="Verdana" panose="020B0604030504040204" pitchFamily="34" charset="0"/>
              </a:rPr>
              <a:t>PURPOSE OF A PHONE SCRIPT</a:t>
            </a:r>
          </a:p>
        </p:txBody>
      </p:sp>
      <p:pic>
        <p:nvPicPr>
          <p:cNvPr id="6" name="Content Placeholder 5" descr="Image is of a female sitting at a table using her iPad with a communication app">
            <a:extLst>
              <a:ext uri="{FF2B5EF4-FFF2-40B4-BE49-F238E27FC236}">
                <a16:creationId xmlns:a16="http://schemas.microsoft.com/office/drawing/2014/main" id="{932B7D52-1011-48A0-A0A8-32DA1F81D193}"/>
              </a:ext>
            </a:extLst>
          </p:cNvPr>
          <p:cNvPicPr>
            <a:picLocks noGrp="1" noChangeAspect="1"/>
          </p:cNvPicPr>
          <p:nvPr>
            <p:ph sz="half" idx="2"/>
          </p:nvPr>
        </p:nvPicPr>
        <p:blipFill>
          <a:blip r:embed="rId4"/>
          <a:stretch>
            <a:fillRect/>
          </a:stretch>
        </p:blipFill>
        <p:spPr>
          <a:xfrm>
            <a:off x="686726" y="2402169"/>
            <a:ext cx="4990301" cy="3888740"/>
          </a:xfrm>
        </p:spPr>
      </p:pic>
      <p:sp>
        <p:nvSpPr>
          <p:cNvPr id="3" name="Content Placeholder 2">
            <a:extLst>
              <a:ext uri="{FF2B5EF4-FFF2-40B4-BE49-F238E27FC236}">
                <a16:creationId xmlns:a16="http://schemas.microsoft.com/office/drawing/2014/main" id="{80EAE37B-1467-4844-8015-73079390BA65}"/>
              </a:ext>
            </a:extLst>
          </p:cNvPr>
          <p:cNvSpPr>
            <a:spLocks noGrp="1"/>
          </p:cNvSpPr>
          <p:nvPr>
            <p:ph sz="half" idx="1"/>
          </p:nvPr>
        </p:nvSpPr>
        <p:spPr>
          <a:xfrm>
            <a:off x="6514974" y="2402169"/>
            <a:ext cx="5185873" cy="3888953"/>
          </a:xfrm>
        </p:spPr>
        <p:txBody>
          <a:bodyPr>
            <a:normAutofit fontScale="92500" lnSpcReduction="10000"/>
          </a:bodyPr>
          <a:lstStyle/>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Speed up communication</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Get your main point across accurately</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Control the conversation</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Repair breakdowns</a:t>
            </a:r>
          </a:p>
        </p:txBody>
      </p:sp>
    </p:spTree>
    <p:custDataLst>
      <p:tags r:id="rId1"/>
    </p:custDataLst>
    <p:extLst>
      <p:ext uri="{BB962C8B-B14F-4D97-AF65-F5344CB8AC3E}">
        <p14:creationId xmlns:p14="http://schemas.microsoft.com/office/powerpoint/2010/main" val="379712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AEED2373-6B56-4047-A831-EB199714B328}"/>
              </a:ext>
            </a:extLst>
          </p:cNvPr>
          <p:cNvSpPr>
            <a:spLocks noGrp="1"/>
          </p:cNvSpPr>
          <p:nvPr>
            <p:ph type="title"/>
          </p:nvPr>
        </p:nvSpPr>
        <p:spPr>
          <a:xfrm>
            <a:off x="314793" y="698576"/>
            <a:ext cx="11647358" cy="970450"/>
          </a:xfrm>
        </p:spPr>
        <p:txBody>
          <a:bodyPr/>
          <a:lstStyle/>
          <a:p>
            <a:r>
              <a:rPr lang="en-US" sz="4400" dirty="0">
                <a:latin typeface="Verdana" panose="020B0604030504040204" pitchFamily="34" charset="0"/>
                <a:ea typeface="Verdana" panose="020B0604030504040204" pitchFamily="34" charset="0"/>
              </a:rPr>
              <a:t>DOWNLOADING PAGE TEMPLATES</a:t>
            </a:r>
          </a:p>
        </p:txBody>
      </p:sp>
      <p:pic>
        <p:nvPicPr>
          <p:cNvPr id="7" name="Image with url link" descr="image shows the Online Gallery menu at the top right corner open in Page Editor">
            <a:hlinkClick r:id="rId4"/>
            <a:extLst>
              <a:ext uri="{FF2B5EF4-FFF2-40B4-BE49-F238E27FC236}">
                <a16:creationId xmlns:a16="http://schemas.microsoft.com/office/drawing/2014/main" id="{BE83CEDD-2D15-4B0D-A48C-BA6A2ACBB639}"/>
              </a:ext>
            </a:extLst>
          </p:cNvPr>
          <p:cNvPicPr>
            <a:picLocks noGrp="1" noChangeAspect="1"/>
          </p:cNvPicPr>
          <p:nvPr>
            <p:ph sz="half" idx="2"/>
          </p:nvPr>
        </p:nvPicPr>
        <p:blipFill>
          <a:blip r:embed="rId5"/>
          <a:stretch>
            <a:fillRect/>
          </a:stretch>
        </p:blipFill>
        <p:spPr>
          <a:xfrm>
            <a:off x="314793" y="2492934"/>
            <a:ext cx="4474848" cy="3356135"/>
          </a:xfrm>
        </p:spPr>
      </p:pic>
      <p:sp>
        <p:nvSpPr>
          <p:cNvPr id="3" name="Content Placeholder 2">
            <a:extLst>
              <a:ext uri="{FF2B5EF4-FFF2-40B4-BE49-F238E27FC236}">
                <a16:creationId xmlns:a16="http://schemas.microsoft.com/office/drawing/2014/main" id="{9A008944-51D5-4F39-8CD6-4E3125021592}"/>
              </a:ext>
            </a:extLst>
          </p:cNvPr>
          <p:cNvSpPr>
            <a:spLocks noGrp="1"/>
          </p:cNvSpPr>
          <p:nvPr>
            <p:ph sz="half" idx="1"/>
          </p:nvPr>
        </p:nvSpPr>
        <p:spPr>
          <a:xfrm>
            <a:off x="5124450" y="1981200"/>
            <a:ext cx="7067550" cy="4876800"/>
          </a:xfrm>
        </p:spPr>
        <p:txBody>
          <a:bodyPr>
            <a:noAutofit/>
          </a:bodyPr>
          <a:lstStyle/>
          <a:p>
            <a:pPr marL="742950" indent="-742950">
              <a:buFont typeface="+mj-lt"/>
              <a:buAutoNum type="arabicPeriod"/>
            </a:pPr>
            <a:r>
              <a:rPr lang="en-US" sz="2400" dirty="0">
                <a:latin typeface="Verdana" panose="020B0604030504040204" pitchFamily="34" charset="0"/>
                <a:ea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rPr>
              <a:t>Pages</a:t>
            </a:r>
            <a:r>
              <a:rPr lang="en-US" sz="2400" dirty="0">
                <a:latin typeface="Verdana" panose="020B0604030504040204" pitchFamily="34" charset="0"/>
                <a:ea typeface="Verdana" panose="020B0604030504040204" pitchFamily="34" charset="0"/>
              </a:rPr>
              <a:t> button</a:t>
            </a:r>
          </a:p>
          <a:p>
            <a:pPr marL="742950" indent="-742950">
              <a:buFont typeface="+mj-lt"/>
              <a:buAutoNum type="arabicPeriod"/>
            </a:pPr>
            <a:r>
              <a:rPr lang="en-US" sz="2400" dirty="0">
                <a:latin typeface="Verdana" panose="020B0604030504040204" pitchFamily="34" charset="0"/>
                <a:ea typeface="Verdana" panose="020B0604030504040204" pitchFamily="34" charset="0"/>
              </a:rPr>
              <a:t>Tap </a:t>
            </a:r>
            <a:r>
              <a:rPr lang="en-US" sz="2400" dirty="0">
                <a:solidFill>
                  <a:srgbClr val="FFFF00"/>
                </a:solidFill>
                <a:latin typeface="Verdana" panose="020B0604030504040204" pitchFamily="34" charset="0"/>
                <a:ea typeface="Verdana" panose="020B0604030504040204" pitchFamily="34" charset="0"/>
              </a:rPr>
              <a:t>plus</a:t>
            </a:r>
          </a:p>
          <a:p>
            <a:pPr marL="742950" indent="-742950">
              <a:buFont typeface="+mj-lt"/>
              <a:buAutoNum type="arabicPeriod"/>
            </a:pPr>
            <a:r>
              <a:rPr lang="en-US" sz="2400" dirty="0">
                <a:latin typeface="Verdana" panose="020B0604030504040204" pitchFamily="34" charset="0"/>
                <a:ea typeface="Verdana" panose="020B0604030504040204" pitchFamily="34" charset="0"/>
              </a:rPr>
              <a:t>Select Online Gallery</a:t>
            </a:r>
          </a:p>
          <a:p>
            <a:pPr marL="742950" indent="-742950">
              <a:buFont typeface="+mj-lt"/>
              <a:buAutoNum type="arabicPeriod"/>
            </a:pPr>
            <a:r>
              <a:rPr lang="en-US" sz="2400" dirty="0">
                <a:latin typeface="Verdana" panose="020B0604030504040204" pitchFamily="34" charset="0"/>
                <a:ea typeface="Verdana" panose="020B0604030504040204" pitchFamily="34" charset="0"/>
              </a:rPr>
              <a:t>Choose by </a:t>
            </a:r>
            <a:r>
              <a:rPr lang="en-US" sz="2400" dirty="0">
                <a:solidFill>
                  <a:srgbClr val="FFFF00"/>
                </a:solidFill>
                <a:latin typeface="Verdana" panose="020B0604030504040204" pitchFamily="34" charset="0"/>
                <a:ea typeface="Verdana" panose="020B0604030504040204" pitchFamily="34" charset="0"/>
              </a:rPr>
              <a:t>Category</a:t>
            </a:r>
            <a:r>
              <a:rPr lang="en-US" sz="2400" dirty="0">
                <a:latin typeface="Verdana" panose="020B0604030504040204" pitchFamily="34" charset="0"/>
                <a:ea typeface="Verdana" panose="020B0604030504040204" pitchFamily="34" charset="0"/>
              </a:rPr>
              <a:t> in the drag bar to search all templates</a:t>
            </a:r>
          </a:p>
          <a:p>
            <a:pPr marL="742950" indent="-742950">
              <a:buFont typeface="+mj-lt"/>
              <a:buAutoNum type="arabicPeriod"/>
            </a:pPr>
            <a:r>
              <a:rPr lang="en-US" sz="2400" dirty="0">
                <a:latin typeface="Verdana" panose="020B0604030504040204" pitchFamily="34" charset="0"/>
                <a:ea typeface="Verdana" panose="020B0604030504040204" pitchFamily="34" charset="0"/>
              </a:rPr>
              <a:t>Tap search to look up a specific topic.</a:t>
            </a:r>
          </a:p>
          <a:p>
            <a:pPr marL="742950" indent="-742950">
              <a:buFont typeface="+mj-lt"/>
              <a:buAutoNum type="arabicPeriod"/>
            </a:pPr>
            <a:r>
              <a:rPr lang="en-US" sz="2400" dirty="0">
                <a:latin typeface="Verdana" panose="020B0604030504040204" pitchFamily="34" charset="0"/>
                <a:ea typeface="Verdana" panose="020B0604030504040204" pitchFamily="34" charset="0"/>
              </a:rPr>
              <a:t>Select the page to download</a:t>
            </a:r>
          </a:p>
          <a:p>
            <a:pPr marL="742950" indent="-742950">
              <a:buFont typeface="+mj-lt"/>
              <a:buAutoNum type="arabicPeriod"/>
            </a:pPr>
            <a:r>
              <a:rPr lang="en-US" sz="2400" dirty="0">
                <a:latin typeface="Verdana" panose="020B0604030504040204" pitchFamily="34" charset="0"/>
                <a:ea typeface="Verdana" panose="020B0604030504040204" pitchFamily="34" charset="0"/>
              </a:rPr>
              <a:t>Tap </a:t>
            </a:r>
            <a:r>
              <a:rPr lang="en-US" sz="2400" dirty="0">
                <a:solidFill>
                  <a:srgbClr val="FFFF00"/>
                </a:solidFill>
                <a:latin typeface="Verdana" panose="020B0604030504040204" pitchFamily="34" charset="0"/>
                <a:ea typeface="Verdana" panose="020B0604030504040204" pitchFamily="34" charset="0"/>
              </a:rPr>
              <a:t>Download</a:t>
            </a:r>
          </a:p>
          <a:p>
            <a:pPr marL="742950" indent="-742950">
              <a:buFont typeface="+mj-lt"/>
              <a:buAutoNum type="arabicPeriod"/>
            </a:pPr>
            <a:r>
              <a:rPr lang="en-US" sz="2400" dirty="0">
                <a:latin typeface="Verdana" panose="020B0604030504040204" pitchFamily="34" charset="0"/>
                <a:ea typeface="Verdana" panose="020B0604030504040204" pitchFamily="34" charset="0"/>
              </a:rPr>
              <a:t>Tap</a:t>
            </a:r>
            <a:r>
              <a:rPr lang="en-US" sz="2400" dirty="0">
                <a:solidFill>
                  <a:srgbClr val="FFFF00"/>
                </a:solidFill>
                <a:latin typeface="Verdana" panose="020B0604030504040204" pitchFamily="34" charset="0"/>
                <a:ea typeface="Verdana" panose="020B0604030504040204" pitchFamily="34" charset="0"/>
              </a:rPr>
              <a:t> Add to Communication Book</a:t>
            </a:r>
          </a:p>
        </p:txBody>
      </p:sp>
    </p:spTree>
    <p:custDataLst>
      <p:tags r:id="rId1"/>
    </p:custDataLst>
    <p:extLst>
      <p:ext uri="{BB962C8B-B14F-4D97-AF65-F5344CB8AC3E}">
        <p14:creationId xmlns:p14="http://schemas.microsoft.com/office/powerpoint/2010/main" val="414141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741C8-F7EA-493D-87C2-FC4BB3B73BDC}"/>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GoTalk NOW PLUS IN ACTION</a:t>
            </a:r>
          </a:p>
        </p:txBody>
      </p:sp>
      <p:sp>
        <p:nvSpPr>
          <p:cNvPr id="3" name="Content Placeholder 2">
            <a:extLst>
              <a:ext uri="{FF2B5EF4-FFF2-40B4-BE49-F238E27FC236}">
                <a16:creationId xmlns:a16="http://schemas.microsoft.com/office/drawing/2014/main" id="{925FC4B7-1AD6-4E65-B128-9D2A174BABBE}"/>
              </a:ext>
            </a:extLst>
          </p:cNvPr>
          <p:cNvSpPr>
            <a:spLocks noGrp="1"/>
          </p:cNvSpPr>
          <p:nvPr>
            <p:ph idx="1"/>
          </p:nvPr>
        </p:nvSpPr>
        <p:spPr>
          <a:xfrm>
            <a:off x="827424" y="2222287"/>
            <a:ext cx="10554574" cy="3636511"/>
          </a:xfrm>
        </p:spPr>
        <p:txBody>
          <a:bodyPr/>
          <a:lstStyle/>
          <a:p>
            <a:r>
              <a:rPr lang="en-US" dirty="0"/>
              <a:t>Video 1: Go Talk Now Plus a Special Needs Child</a:t>
            </a:r>
          </a:p>
          <a:p>
            <a:r>
              <a:rPr lang="en-US" u="sng" dirty="0">
                <a:hlinkClick r:id="rId4"/>
              </a:rPr>
              <a:t>https://youtu.be/Ue86-Ydw42w</a:t>
            </a:r>
            <a:endParaRPr lang="en-US" u="sng" dirty="0"/>
          </a:p>
          <a:p>
            <a:endParaRPr lang="en-US" dirty="0"/>
          </a:p>
        </p:txBody>
      </p:sp>
    </p:spTree>
    <p:custDataLst>
      <p:tags r:id="rId1"/>
    </p:custDataLst>
    <p:extLst>
      <p:ext uri="{BB962C8B-B14F-4D97-AF65-F5344CB8AC3E}">
        <p14:creationId xmlns:p14="http://schemas.microsoft.com/office/powerpoint/2010/main" val="344306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EA8D5896-508E-41E8-8CAB-2BFA7C5C1692}"/>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CONTENTS OF A PHONE SCRIPT</a:t>
            </a:r>
          </a:p>
        </p:txBody>
      </p:sp>
      <p:sp>
        <p:nvSpPr>
          <p:cNvPr id="3" name="Content Placeholder 2">
            <a:extLst>
              <a:ext uri="{FF2B5EF4-FFF2-40B4-BE49-F238E27FC236}">
                <a16:creationId xmlns:a16="http://schemas.microsoft.com/office/drawing/2014/main" id="{80EAE37B-1467-4844-8015-73079390BA65}"/>
              </a:ext>
            </a:extLst>
          </p:cNvPr>
          <p:cNvSpPr>
            <a:spLocks noGrp="1"/>
          </p:cNvSpPr>
          <p:nvPr>
            <p:ph sz="half" idx="1"/>
          </p:nvPr>
        </p:nvSpPr>
        <p:spPr>
          <a:xfrm>
            <a:off x="6283210" y="2371577"/>
            <a:ext cx="5185873" cy="3638763"/>
          </a:xfrm>
        </p:spPr>
        <p:txBody>
          <a:bodyPr>
            <a:normAutofit lnSpcReduction="10000"/>
          </a:bodyPr>
          <a:lstStyle/>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Manage the call</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Greetings &amp; Closings</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Repair breakdowns</a:t>
            </a:r>
          </a:p>
          <a:p>
            <a:pPr>
              <a:buFont typeface="Arial" panose="020B0604020202020204" pitchFamily="34" charset="0"/>
              <a:buChar char="•"/>
            </a:pPr>
            <a:r>
              <a:rPr lang="en-US" sz="3600" dirty="0">
                <a:latin typeface="Verdana" panose="020B0604030504040204" pitchFamily="34" charset="0"/>
                <a:ea typeface="Verdana" panose="020B0604030504040204" pitchFamily="34" charset="0"/>
              </a:rPr>
              <a:t>Share the main message</a:t>
            </a:r>
          </a:p>
        </p:txBody>
      </p:sp>
      <p:pic>
        <p:nvPicPr>
          <p:cNvPr id="9" name="Content Placeholder 8" descr="Image is 16 button page layout from the Go Talk NOW Plus app.">
            <a:extLst>
              <a:ext uri="{FF2B5EF4-FFF2-40B4-BE49-F238E27FC236}">
                <a16:creationId xmlns:a16="http://schemas.microsoft.com/office/drawing/2014/main" id="{A09D8D5A-A7A5-43D6-9A7A-C79574D8BAD0}"/>
              </a:ext>
            </a:extLst>
          </p:cNvPr>
          <p:cNvPicPr>
            <a:picLocks noGrp="1" noChangeAspect="1"/>
          </p:cNvPicPr>
          <p:nvPr>
            <p:ph sz="half" idx="2"/>
          </p:nvPr>
        </p:nvPicPr>
        <p:blipFill>
          <a:blip r:embed="rId4"/>
          <a:stretch>
            <a:fillRect/>
          </a:stretch>
        </p:blipFill>
        <p:spPr>
          <a:xfrm>
            <a:off x="186612" y="2157904"/>
            <a:ext cx="5722179" cy="3852436"/>
          </a:xfrm>
        </p:spPr>
      </p:pic>
    </p:spTree>
    <p:custDataLst>
      <p:tags r:id="rId1"/>
    </p:custDataLst>
    <p:extLst>
      <p:ext uri="{BB962C8B-B14F-4D97-AF65-F5344CB8AC3E}">
        <p14:creationId xmlns:p14="http://schemas.microsoft.com/office/powerpoint/2010/main" val="127210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4F38-2E57-4418-AB63-850FCA466572}"/>
              </a:ext>
            </a:extLst>
          </p:cNvPr>
          <p:cNvSpPr>
            <a:spLocks noGrp="1"/>
          </p:cNvSpPr>
          <p:nvPr>
            <p:ph type="ctrTitle"/>
          </p:nvPr>
        </p:nvSpPr>
        <p:spPr>
          <a:xfrm>
            <a:off x="623734" y="49561"/>
            <a:ext cx="10572000" cy="1287531"/>
          </a:xfrm>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HOW TO COMPLETE A PHONE SCRIPT AND PHONE CHAT PAGE</a:t>
            </a:r>
          </a:p>
        </p:txBody>
      </p:sp>
      <p:pic>
        <p:nvPicPr>
          <p:cNvPr id="5" name="Shape 307" descr="image shows a complete phone page with 9 button locations for managing a call, greetings and closings, repairing breakdowns, and main messages">
            <a:extLst>
              <a:ext uri="{FF2B5EF4-FFF2-40B4-BE49-F238E27FC236}">
                <a16:creationId xmlns:a16="http://schemas.microsoft.com/office/drawing/2014/main" id="{5E101DDB-5C0D-444D-A61F-C540FDCA2969}"/>
              </a:ext>
            </a:extLst>
          </p:cNvPr>
          <p:cNvPicPr preferRelativeResize="0">
            <a:picLocks noGrp="1"/>
          </p:cNvPicPr>
          <p:nvPr>
            <p:ph sz="half" idx="4294967295"/>
          </p:nvPr>
        </p:nvPicPr>
        <p:blipFill>
          <a:blip r:embed="rId4"/>
          <a:stretch>
            <a:fillRect/>
          </a:stretch>
        </p:blipFill>
        <p:spPr>
          <a:xfrm>
            <a:off x="575734" y="1930400"/>
            <a:ext cx="5232400" cy="4083050"/>
          </a:xfrm>
          <a:prstGeom prst="rect">
            <a:avLst/>
          </a:prstGeom>
          <a:noFill/>
          <a:ln>
            <a:noFill/>
          </a:ln>
        </p:spPr>
      </p:pic>
      <p:pic>
        <p:nvPicPr>
          <p:cNvPr id="6" name="Shape 307" descr="image shows a complete phone page with 16 button locations for managing a call, greetings and closings, repairing breakdowns, and main messages">
            <a:extLst>
              <a:ext uri="{FF2B5EF4-FFF2-40B4-BE49-F238E27FC236}">
                <a16:creationId xmlns:a16="http://schemas.microsoft.com/office/drawing/2014/main" id="{71EB0CB7-FDE2-4908-90A7-6556AE8CBC7B}"/>
              </a:ext>
            </a:extLst>
          </p:cNvPr>
          <p:cNvPicPr preferRelativeResize="0">
            <a:picLocks noGrp="1"/>
          </p:cNvPicPr>
          <p:nvPr>
            <p:ph sz="half" idx="4294967295"/>
          </p:nvPr>
        </p:nvPicPr>
        <p:blipFill>
          <a:blip r:embed="rId5">
            <a:alphaModFix/>
          </a:blip>
          <a:stretch>
            <a:fillRect/>
          </a:stretch>
        </p:blipFill>
        <p:spPr>
          <a:xfrm>
            <a:off x="6265333" y="1930400"/>
            <a:ext cx="5232400" cy="4083050"/>
          </a:xfrm>
          <a:prstGeom prst="rect">
            <a:avLst/>
          </a:prstGeom>
          <a:noFill/>
          <a:ln>
            <a:noFill/>
          </a:ln>
        </p:spPr>
      </p:pic>
    </p:spTree>
    <p:custDataLst>
      <p:tags r:id="rId1"/>
    </p:custDataLst>
    <p:extLst>
      <p:ext uri="{BB962C8B-B14F-4D97-AF65-F5344CB8AC3E}">
        <p14:creationId xmlns:p14="http://schemas.microsoft.com/office/powerpoint/2010/main" val="2690606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4F38-2E57-4418-AB63-850FCA466572}"/>
              </a:ext>
            </a:extLst>
          </p:cNvPr>
          <p:cNvSpPr>
            <a:spLocks noGrp="1"/>
          </p:cNvSpPr>
          <p:nvPr>
            <p:ph type="ctrTitle"/>
          </p:nvPr>
        </p:nvSpPr>
        <p:spPr>
          <a:xfrm>
            <a:off x="623734" y="49561"/>
            <a:ext cx="10572000" cy="1287531"/>
          </a:xfrm>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LET’S COMPLETE A SCRIPT PAGE</a:t>
            </a:r>
          </a:p>
        </p:txBody>
      </p:sp>
      <p:sp>
        <p:nvSpPr>
          <p:cNvPr id="3" name="Rectangle 2">
            <a:extLst>
              <a:ext uri="{FF2B5EF4-FFF2-40B4-BE49-F238E27FC236}">
                <a16:creationId xmlns:a16="http://schemas.microsoft.com/office/drawing/2014/main" id="{2D511EFC-6305-442D-89BF-DDC0DF03B479}"/>
              </a:ext>
            </a:extLst>
          </p:cNvPr>
          <p:cNvSpPr/>
          <p:nvPr/>
        </p:nvSpPr>
        <p:spPr>
          <a:xfrm>
            <a:off x="357189" y="1495168"/>
            <a:ext cx="11615736" cy="4708981"/>
          </a:xfrm>
          <a:prstGeom prst="rect">
            <a:avLst/>
          </a:prstGeom>
        </p:spPr>
        <p:txBody>
          <a:bodyPr wrap="square">
            <a:spAutoFit/>
          </a:bodyPr>
          <a:lstStyle/>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Go to the Editor </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Select the ‘Pages’ button to navigate to the last page in a communication book</a:t>
            </a:r>
            <a:endParaRPr lang="en-US" sz="2400" dirty="0">
              <a:solidFill>
                <a:srgbClr val="FFFF00"/>
              </a:solidFill>
              <a:latin typeface="Arial" panose="020B0604020202020204" pitchFamily="34" charset="0"/>
              <a:ea typeface="Verdana" panose="020B0604030504040204" pitchFamily="34" charset="0"/>
              <a:cs typeface="Arial" panose="020B0604020202020204" pitchFamily="34" charset="0"/>
            </a:endParaRP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Tap </a:t>
            </a:r>
            <a:r>
              <a:rPr lang="en-US" sz="2400" dirty="0" err="1">
                <a:latin typeface="Arial" panose="020B0604020202020204" pitchFamily="34" charset="0"/>
                <a:ea typeface="Verdana" panose="020B0604030504040204" pitchFamily="34" charset="0"/>
                <a:cs typeface="Arial" panose="020B0604020202020204" pitchFamily="34" charset="0"/>
              </a:rPr>
              <a:t>tFrom</a:t>
            </a:r>
            <a:r>
              <a:rPr lang="en-US" sz="2400" dirty="0">
                <a:latin typeface="Arial" panose="020B0604020202020204" pitchFamily="34" charset="0"/>
                <a:ea typeface="Verdana" panose="020B0604030504040204" pitchFamily="34" charset="0"/>
                <a:cs typeface="Arial" panose="020B0604020202020204" pitchFamily="34" charset="0"/>
              </a:rPr>
              <a:t> the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Home</a:t>
            </a:r>
            <a:r>
              <a:rPr lang="en-US" sz="2400" dirty="0">
                <a:latin typeface="Arial" panose="020B0604020202020204" pitchFamily="34" charset="0"/>
                <a:ea typeface="Verdana" panose="020B0604030504040204" pitchFamily="34" charset="0"/>
                <a:cs typeface="Arial" panose="020B0604020202020204" pitchFamily="34" charset="0"/>
              </a:rPr>
              <a:t> screen, tap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Page Editor</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Tap the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orange plus </a:t>
            </a:r>
            <a:r>
              <a:rPr lang="en-US" sz="2400" dirty="0">
                <a:latin typeface="Arial" panose="020B0604020202020204" pitchFamily="34" charset="0"/>
                <a:ea typeface="Verdana" panose="020B0604030504040204" pitchFamily="34" charset="0"/>
                <a:cs typeface="Arial" panose="020B0604020202020204" pitchFamily="34" charset="0"/>
              </a:rPr>
              <a:t>icon at the bottom right of the page to go directly to the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New Page Menu</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Select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Add Blank Button Page</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he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orange plus </a:t>
            </a:r>
            <a:r>
              <a:rPr lang="en-US" sz="2400" dirty="0">
                <a:latin typeface="Arial" panose="020B0604020202020204" pitchFamily="34" charset="0"/>
                <a:ea typeface="Verdana" panose="020B0604030504040204" pitchFamily="34" charset="0"/>
                <a:cs typeface="Arial" panose="020B0604020202020204" pitchFamily="34" charset="0"/>
              </a:rPr>
              <a:t>icon at the bottom right of the page to go On-line Gallery</a:t>
            </a:r>
            <a:endParaRPr lang="en-US" sz="2400" dirty="0">
              <a:solidFill>
                <a:srgbClr val="FFFF00"/>
              </a:solidFill>
              <a:latin typeface="Arial" panose="020B0604020202020204" pitchFamily="34" charset="0"/>
              <a:ea typeface="Verdana" panose="020B0604030504040204" pitchFamily="34" charset="0"/>
              <a:cs typeface="Arial" panose="020B0604020202020204" pitchFamily="34" charset="0"/>
            </a:endParaRP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Search ‘CTEC’ </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Select Voice Options Phone</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Add to Communications Book</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Modify template to fit your needs</a:t>
            </a:r>
          </a:p>
          <a:p>
            <a:pPr marL="514350" lvl="0" indent="-514350">
              <a:buFont typeface="+mj-lt"/>
              <a:buAutoNum type="arabicPeriod"/>
            </a:pPr>
            <a:endParaRPr lang="en-US" dirty="0">
              <a:solidFill>
                <a:srgbClr val="FFFF00"/>
              </a:solidFill>
              <a:latin typeface="Arial" panose="020B0604020202020204" pitchFamily="34" charset="0"/>
              <a:ea typeface="Verdana" panose="020B0604030504040204" pitchFamily="34" charset="0"/>
              <a:cs typeface="Arial" panose="020B0604020202020204" pitchFamily="34" charset="0"/>
            </a:endParaRPr>
          </a:p>
          <a:p>
            <a:pPr lvl="0"/>
            <a:endParaRPr lang="en-US" dirty="0">
              <a:solidFill>
                <a:srgbClr val="FFFF00"/>
              </a:solidFill>
              <a:latin typeface="Arial" panose="020B0604020202020204" pitchFamily="34" charset="0"/>
              <a:ea typeface="Verdana" panose="020B060403050404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77930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4F38-2E57-4418-AB63-850FCA466572}"/>
              </a:ext>
            </a:extLst>
          </p:cNvPr>
          <p:cNvSpPr>
            <a:spLocks noGrp="1"/>
          </p:cNvSpPr>
          <p:nvPr>
            <p:ph type="ctrTitle"/>
          </p:nvPr>
        </p:nvSpPr>
        <p:spPr>
          <a:xfrm>
            <a:off x="623734" y="49561"/>
            <a:ext cx="10572000" cy="1287531"/>
          </a:xfrm>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LET’S COMPLETE A CHAT PAGE</a:t>
            </a:r>
          </a:p>
        </p:txBody>
      </p:sp>
      <p:sp>
        <p:nvSpPr>
          <p:cNvPr id="3" name="Rectangle 2">
            <a:extLst>
              <a:ext uri="{FF2B5EF4-FFF2-40B4-BE49-F238E27FC236}">
                <a16:creationId xmlns:a16="http://schemas.microsoft.com/office/drawing/2014/main" id="{2D511EFC-6305-442D-89BF-DDC0DF03B479}"/>
              </a:ext>
            </a:extLst>
          </p:cNvPr>
          <p:cNvSpPr/>
          <p:nvPr/>
        </p:nvSpPr>
        <p:spPr>
          <a:xfrm>
            <a:off x="1272745" y="1495168"/>
            <a:ext cx="10314417" cy="4524315"/>
          </a:xfrm>
          <a:prstGeom prst="rect">
            <a:avLst/>
          </a:prstGeom>
        </p:spPr>
        <p:txBody>
          <a:bodyPr wrap="square">
            <a:spAutoFit/>
          </a:bodyPr>
          <a:lstStyle/>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Go to the Editor </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Select the ‘Pages’ button to navigate to the last page in a communication book</a:t>
            </a:r>
            <a:endParaRPr lang="en-US" sz="2400" dirty="0">
              <a:solidFill>
                <a:srgbClr val="FFFF00"/>
              </a:solidFill>
              <a:latin typeface="Arial" panose="020B0604020202020204" pitchFamily="34" charset="0"/>
              <a:ea typeface="Verdana" panose="020B0604030504040204" pitchFamily="34" charset="0"/>
              <a:cs typeface="Arial" panose="020B0604020202020204" pitchFamily="34" charset="0"/>
            </a:endParaRP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Tap From the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Home</a:t>
            </a:r>
            <a:r>
              <a:rPr lang="en-US" sz="2400" dirty="0">
                <a:latin typeface="Arial" panose="020B0604020202020204" pitchFamily="34" charset="0"/>
                <a:ea typeface="Verdana" panose="020B0604030504040204" pitchFamily="34" charset="0"/>
                <a:cs typeface="Arial" panose="020B0604020202020204" pitchFamily="34" charset="0"/>
              </a:rPr>
              <a:t> screen, tap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Page Editor</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Tap the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orange plus </a:t>
            </a:r>
            <a:r>
              <a:rPr lang="en-US" sz="2400" dirty="0">
                <a:latin typeface="Arial" panose="020B0604020202020204" pitchFamily="34" charset="0"/>
                <a:ea typeface="Verdana" panose="020B0604030504040204" pitchFamily="34" charset="0"/>
                <a:cs typeface="Arial" panose="020B0604020202020204" pitchFamily="34" charset="0"/>
              </a:rPr>
              <a:t>icon at the bottom right of the page to go directly to the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New Page Menu</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Select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Add Blank Button Page</a:t>
            </a: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Select the </a:t>
            </a:r>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orange plus </a:t>
            </a:r>
            <a:r>
              <a:rPr lang="en-US" sz="2400" dirty="0">
                <a:latin typeface="Arial" panose="020B0604020202020204" pitchFamily="34" charset="0"/>
                <a:ea typeface="Verdana" panose="020B0604030504040204" pitchFamily="34" charset="0"/>
                <a:cs typeface="Arial" panose="020B0604020202020204" pitchFamily="34" charset="0"/>
              </a:rPr>
              <a:t>icon at the bottom right of the page to go On-line Gallery</a:t>
            </a:r>
            <a:endParaRPr lang="en-US" sz="2400" dirty="0">
              <a:solidFill>
                <a:srgbClr val="FFFF00"/>
              </a:solidFill>
              <a:latin typeface="Arial" panose="020B0604020202020204" pitchFamily="34" charset="0"/>
              <a:ea typeface="Verdana" panose="020B0604030504040204" pitchFamily="34" charset="0"/>
              <a:cs typeface="Arial" panose="020B0604020202020204" pitchFamily="34" charset="0"/>
            </a:endParaRPr>
          </a:p>
          <a:p>
            <a:pPr marL="514350" lvl="0" indent="-514350">
              <a:buFont typeface="+mj-lt"/>
              <a:buAutoNum type="arabicPeriod"/>
            </a:pPr>
            <a:r>
              <a:rPr lang="en-US" sz="2400" dirty="0">
                <a:latin typeface="Arial" panose="020B0604020202020204" pitchFamily="34" charset="0"/>
                <a:ea typeface="Verdana" panose="020B0604030504040204" pitchFamily="34" charset="0"/>
                <a:cs typeface="Arial" panose="020B0604020202020204" pitchFamily="34" charset="0"/>
              </a:rPr>
              <a:t>Search ‘CTEC’  Phone Sample</a:t>
            </a:r>
            <a:endParaRPr lang="en-US" sz="2400" dirty="0">
              <a:solidFill>
                <a:srgbClr val="FFFF00"/>
              </a:solidFill>
              <a:latin typeface="Arial" panose="020B0604020202020204" pitchFamily="34" charset="0"/>
              <a:ea typeface="Verdana" panose="020B0604030504040204" pitchFamily="34" charset="0"/>
              <a:cs typeface="Arial" panose="020B0604020202020204" pitchFamily="34" charset="0"/>
            </a:endParaRPr>
          </a:p>
          <a:p>
            <a:pPr lvl="0"/>
            <a:r>
              <a:rPr lang="en-US" sz="2400" dirty="0">
                <a:solidFill>
                  <a:srgbClr val="FFFF00"/>
                </a:solidFill>
                <a:latin typeface="Arial" panose="020B0604020202020204" pitchFamily="34" charset="0"/>
                <a:ea typeface="Verdana" panose="020B0604030504040204" pitchFamily="34" charset="0"/>
                <a:cs typeface="Arial" panose="020B0604020202020204" pitchFamily="34" charset="0"/>
              </a:rPr>
              <a:t>8. Add to Communication Book</a:t>
            </a:r>
          </a:p>
          <a:p>
            <a:pPr lvl="0"/>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9.  Modify template as needed</a:t>
            </a:r>
          </a:p>
        </p:txBody>
      </p:sp>
    </p:spTree>
    <p:custDataLst>
      <p:tags r:id="rId1"/>
    </p:custDataLst>
    <p:extLst>
      <p:ext uri="{BB962C8B-B14F-4D97-AF65-F5344CB8AC3E}">
        <p14:creationId xmlns:p14="http://schemas.microsoft.com/office/powerpoint/2010/main" val="1600316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553A-5E7E-43AD-A0B4-A9B9A25FFF57}"/>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ADD PAGES TO A COMMUNICATIONS BOOK</a:t>
            </a:r>
          </a:p>
        </p:txBody>
      </p:sp>
      <p:pic>
        <p:nvPicPr>
          <p:cNvPr id="10" name="Content Placeholder 9" descr="image of the New Page menu open at the bottom right corner in Page Editor">
            <a:extLst>
              <a:ext uri="{FF2B5EF4-FFF2-40B4-BE49-F238E27FC236}">
                <a16:creationId xmlns:a16="http://schemas.microsoft.com/office/drawing/2014/main" id="{6249BA21-8000-4F0C-8981-1794F3AF6A5A}"/>
              </a:ext>
            </a:extLst>
          </p:cNvPr>
          <p:cNvPicPr>
            <a:picLocks noGrp="1" noChangeAspect="1"/>
          </p:cNvPicPr>
          <p:nvPr>
            <p:ph sz="half" idx="1"/>
          </p:nvPr>
        </p:nvPicPr>
        <p:blipFill>
          <a:blip r:embed="rId4"/>
          <a:stretch>
            <a:fillRect/>
          </a:stretch>
        </p:blipFill>
        <p:spPr>
          <a:xfrm>
            <a:off x="985837" y="2222500"/>
            <a:ext cx="5584416" cy="4188312"/>
          </a:xfrm>
        </p:spPr>
      </p:pic>
      <p:sp>
        <p:nvSpPr>
          <p:cNvPr id="5" name="Content Placeholder 4">
            <a:extLst>
              <a:ext uri="{FF2B5EF4-FFF2-40B4-BE49-F238E27FC236}">
                <a16:creationId xmlns:a16="http://schemas.microsoft.com/office/drawing/2014/main" id="{26520427-E302-4A65-A18C-8765566E1EB8}"/>
              </a:ext>
            </a:extLst>
          </p:cNvPr>
          <p:cNvSpPr>
            <a:spLocks noGrp="1"/>
          </p:cNvSpPr>
          <p:nvPr>
            <p:ph sz="half" idx="2"/>
          </p:nvPr>
        </p:nvSpPr>
        <p:spPr>
          <a:xfrm>
            <a:off x="6839695" y="2295133"/>
            <a:ext cx="4927600" cy="4043046"/>
          </a:xfrm>
        </p:spPr>
        <p:txBody>
          <a:bodyPr anchor="t">
            <a:normAutofit/>
          </a:bodyPr>
          <a:lstStyle/>
          <a:p>
            <a:pPr marL="514350" lvl="0" indent="-514350">
              <a:buFont typeface="+mj-lt"/>
              <a:buAutoNum type="arabicPeriod"/>
            </a:pPr>
            <a:r>
              <a:rPr lang="en-US" sz="2600" dirty="0">
                <a:latin typeface="Verdana" panose="020B0604030504040204" pitchFamily="34" charset="0"/>
                <a:ea typeface="Verdana" panose="020B0604030504040204" pitchFamily="34" charset="0"/>
                <a:cs typeface="Verdana" panose="020B0604030504040204" pitchFamily="34" charset="0"/>
              </a:rPr>
              <a:t>From the </a:t>
            </a:r>
            <a:r>
              <a:rPr lang="en-US" sz="2600" dirty="0">
                <a:solidFill>
                  <a:srgbClr val="FFFF00"/>
                </a:solidFill>
                <a:latin typeface="Verdana" panose="020B0604030504040204" pitchFamily="34" charset="0"/>
                <a:ea typeface="Verdana" panose="020B0604030504040204" pitchFamily="34" charset="0"/>
                <a:cs typeface="Verdana" panose="020B0604030504040204" pitchFamily="34" charset="0"/>
              </a:rPr>
              <a:t>Home</a:t>
            </a:r>
            <a:r>
              <a:rPr lang="en-US" sz="2600" dirty="0">
                <a:latin typeface="Verdana" panose="020B0604030504040204" pitchFamily="34" charset="0"/>
                <a:ea typeface="Verdana" panose="020B0604030504040204" pitchFamily="34" charset="0"/>
                <a:cs typeface="Verdana" panose="020B0604030504040204" pitchFamily="34" charset="0"/>
              </a:rPr>
              <a:t> screen, tap </a:t>
            </a:r>
            <a:r>
              <a:rPr lang="en-US" sz="2600" dirty="0">
                <a:solidFill>
                  <a:srgbClr val="FFFF00"/>
                </a:solidFill>
                <a:latin typeface="Verdana" panose="020B0604030504040204" pitchFamily="34" charset="0"/>
                <a:ea typeface="Verdana" panose="020B0604030504040204" pitchFamily="34" charset="0"/>
                <a:cs typeface="Verdana" panose="020B0604030504040204" pitchFamily="34" charset="0"/>
              </a:rPr>
              <a:t>Page Editor</a:t>
            </a:r>
          </a:p>
          <a:p>
            <a:pPr marL="514350" lvl="0" indent="-514350">
              <a:buFont typeface="+mj-lt"/>
              <a:buAutoNum type="arabicPeriod"/>
            </a:pPr>
            <a:r>
              <a:rPr lang="en-US" sz="2600" dirty="0">
                <a:latin typeface="Verdana" panose="020B0604030504040204" pitchFamily="34" charset="0"/>
                <a:ea typeface="Verdana" panose="020B0604030504040204" pitchFamily="34" charset="0"/>
                <a:cs typeface="Verdana" panose="020B0604030504040204" pitchFamily="34" charset="0"/>
              </a:rPr>
              <a:t>Tap the </a:t>
            </a:r>
            <a:r>
              <a:rPr lang="en-US" sz="2600" dirty="0">
                <a:solidFill>
                  <a:srgbClr val="FFFF00"/>
                </a:solidFill>
                <a:latin typeface="Verdana" panose="020B0604030504040204" pitchFamily="34" charset="0"/>
                <a:ea typeface="Verdana" panose="020B0604030504040204" pitchFamily="34" charset="0"/>
                <a:cs typeface="Verdana" panose="020B0604030504040204" pitchFamily="34" charset="0"/>
              </a:rPr>
              <a:t>orange plus </a:t>
            </a:r>
            <a:r>
              <a:rPr lang="en-US" sz="2600" dirty="0">
                <a:latin typeface="Verdana" panose="020B0604030504040204" pitchFamily="34" charset="0"/>
                <a:ea typeface="Verdana" panose="020B0604030504040204" pitchFamily="34" charset="0"/>
                <a:cs typeface="Verdana" panose="020B0604030504040204" pitchFamily="34" charset="0"/>
              </a:rPr>
              <a:t>icon at the bottom right of the page to go directly to the </a:t>
            </a:r>
            <a:r>
              <a:rPr lang="en-US" sz="2600" dirty="0">
                <a:solidFill>
                  <a:srgbClr val="FFFF00"/>
                </a:solidFill>
                <a:latin typeface="Verdana" panose="020B0604030504040204" pitchFamily="34" charset="0"/>
                <a:ea typeface="Verdana" panose="020B0604030504040204" pitchFamily="34" charset="0"/>
                <a:cs typeface="Verdana" panose="020B0604030504040204" pitchFamily="34" charset="0"/>
              </a:rPr>
              <a:t>New Page Menu</a:t>
            </a:r>
          </a:p>
          <a:p>
            <a:pPr marL="514350" lvl="0" indent="-514350">
              <a:buFont typeface="+mj-lt"/>
              <a:buAutoNum type="arabicPeriod"/>
            </a:pPr>
            <a:r>
              <a:rPr lang="en-US" sz="2600" dirty="0">
                <a:latin typeface="Verdana" panose="020B0604030504040204" pitchFamily="34" charset="0"/>
                <a:ea typeface="Verdana" panose="020B0604030504040204" pitchFamily="34" charset="0"/>
                <a:cs typeface="Verdana" panose="020B0604030504040204" pitchFamily="34" charset="0"/>
              </a:rPr>
              <a:t>Select </a:t>
            </a:r>
            <a:r>
              <a:rPr lang="en-US" sz="2600" dirty="0">
                <a:solidFill>
                  <a:srgbClr val="FFFF00"/>
                </a:solidFill>
                <a:latin typeface="Verdana" panose="020B0604030504040204" pitchFamily="34" charset="0"/>
                <a:ea typeface="Verdana" panose="020B0604030504040204" pitchFamily="34" charset="0"/>
                <a:cs typeface="Verdana" panose="020B0604030504040204" pitchFamily="34" charset="0"/>
              </a:rPr>
              <a:t>Add Blank Button Page</a:t>
            </a:r>
          </a:p>
        </p:txBody>
      </p:sp>
    </p:spTree>
    <p:custDataLst>
      <p:tags r:id="rId1"/>
    </p:custDataLst>
    <p:extLst>
      <p:ext uri="{BB962C8B-B14F-4D97-AF65-F5344CB8AC3E}">
        <p14:creationId xmlns:p14="http://schemas.microsoft.com/office/powerpoint/2010/main" val="763616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731052"/>
            <a:ext cx="10571998" cy="970450"/>
          </a:xfrm>
        </p:spPr>
        <p:txBody>
          <a:bodyPr/>
          <a:lstStyle/>
          <a:p>
            <a:br>
              <a:rPr lang="en-US" sz="4400" dirty="0">
                <a:latin typeface="Verdana"/>
                <a:cs typeface="Verdana"/>
              </a:rPr>
            </a:br>
            <a:r>
              <a:rPr lang="en-US" sz="4400" dirty="0">
                <a:latin typeface="Verdana"/>
                <a:cs typeface="Verdana"/>
              </a:rPr>
              <a:t>AFTER ACTION:  JUMP TO PAGE</a:t>
            </a:r>
          </a:p>
        </p:txBody>
      </p:sp>
      <p:pic>
        <p:nvPicPr>
          <p:cNvPr id="5" name="Content Placeholder 4" descr="iamge of the After Action menu open at the top right corner in Page Editor"/>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026750" y="2222288"/>
            <a:ext cx="4851684" cy="3638763"/>
          </a:xfrm>
        </p:spPr>
      </p:pic>
      <p:sp>
        <p:nvSpPr>
          <p:cNvPr id="4" name="Content Placeholder 3"/>
          <p:cNvSpPr>
            <a:spLocks noGrp="1"/>
          </p:cNvSpPr>
          <p:nvPr>
            <p:ph sz="half" idx="2"/>
          </p:nvPr>
        </p:nvSpPr>
        <p:spPr/>
        <p:txBody>
          <a:bodyPr>
            <a:normAutofit/>
          </a:bodyPr>
          <a:lstStyle/>
          <a:p>
            <a:pPr marL="0" lvl="0" indent="0">
              <a:spcBef>
                <a:spcPts val="0"/>
              </a:spcBef>
              <a:buSzPct val="25000"/>
              <a:buNone/>
            </a:pPr>
            <a:r>
              <a:rPr lang="en" sz="2800" dirty="0">
                <a:solidFill>
                  <a:srgbClr val="FFFFFF"/>
                </a:solidFill>
                <a:latin typeface="Verdana"/>
                <a:ea typeface="Calibri"/>
                <a:cs typeface="Verdana"/>
                <a:sym typeface="Calibri"/>
              </a:rPr>
              <a:t>When the icon uses </a:t>
            </a:r>
            <a:r>
              <a:rPr lang="en" sz="2800" dirty="0">
                <a:solidFill>
                  <a:srgbClr val="FFFF00"/>
                </a:solidFill>
                <a:latin typeface="Verdana"/>
                <a:ea typeface="Calibri"/>
                <a:cs typeface="Verdana"/>
                <a:sym typeface="Calibri"/>
              </a:rPr>
              <a:t>text-to-speech</a:t>
            </a:r>
            <a:r>
              <a:rPr lang="en" sz="2800" dirty="0">
                <a:solidFill>
                  <a:srgbClr val="FFFFFF"/>
                </a:solidFill>
                <a:latin typeface="Verdana"/>
                <a:ea typeface="Calibri"/>
                <a:cs typeface="Verdana"/>
                <a:sym typeface="Calibri"/>
              </a:rPr>
              <a:t>, select:</a:t>
            </a:r>
          </a:p>
          <a:p>
            <a:pPr marL="457200" lvl="0" indent="-457200">
              <a:spcBef>
                <a:spcPts val="0"/>
              </a:spcBef>
              <a:buClr>
                <a:srgbClr val="FFFFFF"/>
              </a:buClr>
              <a:buSzPct val="100000"/>
              <a:buFont typeface="Calibri"/>
              <a:buAutoNum type="arabicPeriod"/>
            </a:pPr>
            <a:r>
              <a:rPr lang="en-US" sz="2800" dirty="0">
                <a:solidFill>
                  <a:srgbClr val="FFFF00"/>
                </a:solidFill>
                <a:latin typeface="Verdana"/>
                <a:ea typeface="Calibri"/>
                <a:cs typeface="Verdana"/>
                <a:sym typeface="Calibri"/>
              </a:rPr>
              <a:t>After Action:</a:t>
            </a:r>
            <a:r>
              <a:rPr lang="en" sz="2800" dirty="0">
                <a:solidFill>
                  <a:srgbClr val="FFFF00"/>
                </a:solidFill>
                <a:latin typeface="Verdana"/>
                <a:ea typeface="Calibri"/>
                <a:cs typeface="Verdana"/>
                <a:sym typeface="Calibri"/>
              </a:rPr>
              <a:t> </a:t>
            </a:r>
            <a:r>
              <a:rPr lang="en-US" sz="2800" dirty="0">
                <a:solidFill>
                  <a:srgbClr val="FFFF00"/>
                </a:solidFill>
                <a:latin typeface="Verdana"/>
                <a:ea typeface="Calibri"/>
                <a:cs typeface="Verdana"/>
                <a:sym typeface="Calibri"/>
              </a:rPr>
              <a:t>j</a:t>
            </a:r>
            <a:r>
              <a:rPr lang="en" sz="2800" dirty="0">
                <a:solidFill>
                  <a:srgbClr val="FFFF00"/>
                </a:solidFill>
                <a:latin typeface="Verdana"/>
                <a:ea typeface="Calibri"/>
                <a:cs typeface="Verdana"/>
                <a:sym typeface="Calibri"/>
              </a:rPr>
              <a:t>ump</a:t>
            </a:r>
          </a:p>
          <a:p>
            <a:pPr marL="457200" lvl="0" indent="-457200">
              <a:spcBef>
                <a:spcPts val="0"/>
              </a:spcBef>
              <a:buClr>
                <a:srgbClr val="FFFFFF"/>
              </a:buClr>
              <a:buSzPct val="100000"/>
              <a:buFont typeface="Calibri"/>
              <a:buAutoNum type="arabicPeriod"/>
            </a:pPr>
            <a:r>
              <a:rPr lang="en" sz="2800" dirty="0">
                <a:solidFill>
                  <a:srgbClr val="FFFF00"/>
                </a:solidFill>
                <a:latin typeface="Verdana"/>
                <a:ea typeface="Calibri"/>
                <a:cs typeface="Verdana"/>
                <a:sym typeface="Calibri"/>
              </a:rPr>
              <a:t>Jump to Specific page</a:t>
            </a:r>
          </a:p>
          <a:p>
            <a:pPr marL="457200" lvl="0" indent="-457200">
              <a:spcBef>
                <a:spcPts val="0"/>
              </a:spcBef>
              <a:buClr>
                <a:srgbClr val="FFFFFF"/>
              </a:buClr>
              <a:buSzPct val="100000"/>
              <a:buFont typeface="Calibri"/>
              <a:buAutoNum type="arabicPeriod"/>
            </a:pPr>
            <a:r>
              <a:rPr lang="en" sz="2800" dirty="0">
                <a:solidFill>
                  <a:srgbClr val="FFFFFF"/>
                </a:solidFill>
                <a:latin typeface="Verdana"/>
                <a:ea typeface="Calibri"/>
                <a:cs typeface="Verdana"/>
                <a:sym typeface="Calibri"/>
              </a:rPr>
              <a:t>then select desired page</a:t>
            </a:r>
          </a:p>
        </p:txBody>
      </p:sp>
    </p:spTree>
    <p:custDataLst>
      <p:tags r:id="rId1"/>
    </p:custDataLst>
    <p:extLst>
      <p:ext uri="{BB962C8B-B14F-4D97-AF65-F5344CB8AC3E}">
        <p14:creationId xmlns:p14="http://schemas.microsoft.com/office/powerpoint/2010/main" val="1469346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DD91CA3C-89BC-4ED1-A3C7-6DDFDC9D4DAA}"/>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rPr>
              <a:t>PAGE WIZARD- </a:t>
            </a:r>
            <a:br>
              <a:rPr lang="en-US" sz="4400"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ADD A PAGE LIKE A WIZARD!</a:t>
            </a:r>
          </a:p>
        </p:txBody>
      </p:sp>
      <p:pic>
        <p:nvPicPr>
          <p:cNvPr id="8" name="Content Placeholder 9" descr="image of the New Page menu open at the bottom right corner in Page Editor">
            <a:extLst>
              <a:ext uri="{FF2B5EF4-FFF2-40B4-BE49-F238E27FC236}">
                <a16:creationId xmlns:a16="http://schemas.microsoft.com/office/drawing/2014/main" id="{6249BA21-8000-4F0C-8981-1794F3AF6A5A}"/>
              </a:ext>
            </a:extLst>
          </p:cNvPr>
          <p:cNvPicPr>
            <a:picLocks noChangeAspect="1"/>
          </p:cNvPicPr>
          <p:nvPr/>
        </p:nvPicPr>
        <p:blipFill>
          <a:blip r:embed="rId4"/>
          <a:stretch>
            <a:fillRect/>
          </a:stretch>
        </p:blipFill>
        <p:spPr>
          <a:xfrm>
            <a:off x="810000" y="2327988"/>
            <a:ext cx="4818640" cy="3613980"/>
          </a:xfrm>
          <a:prstGeom prst="rect">
            <a:avLst/>
          </a:prstGeom>
          <a:effectLst>
            <a:outerShdw blurRad="50800" dir="14400000">
              <a:srgbClr val="000000">
                <a:alpha val="40000"/>
              </a:srgbClr>
            </a:outerShdw>
          </a:effectLst>
        </p:spPr>
      </p:pic>
      <p:pic>
        <p:nvPicPr>
          <p:cNvPr id="12" name="Content Placeholder 11" descr="image of the Pages menu at the bottom right used for quickly jumping to a different page and reorganizing page order">
            <a:extLst>
              <a:ext uri="{FF2B5EF4-FFF2-40B4-BE49-F238E27FC236}">
                <a16:creationId xmlns:a16="http://schemas.microsoft.com/office/drawing/2014/main" id="{04B20067-715B-419A-ACC4-CE1B7CA0CE41}"/>
              </a:ext>
            </a:extLst>
          </p:cNvPr>
          <p:cNvPicPr>
            <a:picLocks noGrp="1" noChangeAspect="1"/>
          </p:cNvPicPr>
          <p:nvPr>
            <p:ph sz="half" idx="1"/>
          </p:nvPr>
        </p:nvPicPr>
        <p:blipFill>
          <a:blip r:embed="rId5"/>
          <a:stretch>
            <a:fillRect/>
          </a:stretch>
        </p:blipFill>
        <p:spPr>
          <a:xfrm>
            <a:off x="6530599" y="2327988"/>
            <a:ext cx="4851400" cy="3638550"/>
          </a:xfrm>
        </p:spPr>
      </p:pic>
    </p:spTree>
    <p:custDataLst>
      <p:tags r:id="rId1"/>
    </p:custDataLst>
    <p:extLst>
      <p:ext uri="{BB962C8B-B14F-4D97-AF65-F5344CB8AC3E}">
        <p14:creationId xmlns:p14="http://schemas.microsoft.com/office/powerpoint/2010/main" val="316273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902C-D19C-49D5-B740-5860AE1C1638}"/>
              </a:ext>
            </a:extLst>
          </p:cNvPr>
          <p:cNvSpPr>
            <a:spLocks noGrp="1"/>
          </p:cNvSpPr>
          <p:nvPr>
            <p:ph type="title"/>
          </p:nvPr>
        </p:nvSpPr>
        <p:spPr>
          <a:xfrm>
            <a:off x="810000" y="665634"/>
            <a:ext cx="10571998" cy="970450"/>
          </a:xfrm>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GETTING ORGANIZED: </a:t>
            </a:r>
            <a:br>
              <a:rPr lang="en-US" sz="4400" dirty="0">
                <a:latin typeface="Verdana" panose="020B0604030504040204" pitchFamily="34" charset="0"/>
                <a:ea typeface="Verdana" panose="020B0604030504040204" pitchFamily="34" charset="0"/>
                <a:cs typeface="Verdana" panose="020B0604030504040204" pitchFamily="34" charset="0"/>
              </a:rPr>
            </a:br>
            <a:r>
              <a:rPr lang="en-US" sz="4400" dirty="0">
                <a:latin typeface="Verdana" panose="020B0604030504040204" pitchFamily="34" charset="0"/>
                <a:ea typeface="Verdana" panose="020B0604030504040204" pitchFamily="34" charset="0"/>
                <a:cs typeface="Verdana" panose="020B0604030504040204" pitchFamily="34" charset="0"/>
              </a:rPr>
              <a:t>COPY, PASTE, SWAP</a:t>
            </a:r>
          </a:p>
        </p:txBody>
      </p:sp>
      <p:sp>
        <p:nvSpPr>
          <p:cNvPr id="9" name="Text Placeholder 8">
            <a:extLst>
              <a:ext uri="{FF2B5EF4-FFF2-40B4-BE49-F238E27FC236}">
                <a16:creationId xmlns:a16="http://schemas.microsoft.com/office/drawing/2014/main" id="{8D5A4DF6-AC79-4D30-B68C-42AEFB297BBE}"/>
              </a:ext>
            </a:extLst>
          </p:cNvPr>
          <p:cNvSpPr>
            <a:spLocks noGrp="1"/>
          </p:cNvSpPr>
          <p:nvPr>
            <p:ph type="body" idx="1"/>
          </p:nvPr>
        </p:nvSpPr>
        <p:spPr>
          <a:xfrm>
            <a:off x="906142" y="2687411"/>
            <a:ext cx="5189857" cy="576262"/>
          </a:xfrm>
        </p:spPr>
        <p:txBody>
          <a:bodyPr/>
          <a:lstStyle/>
          <a:p>
            <a:r>
              <a:rPr lang="en-US" sz="2800" dirty="0">
                <a:latin typeface="Verdana" panose="020B0604030504040204" pitchFamily="34" charset="0"/>
                <a:ea typeface="Verdana" panose="020B0604030504040204" pitchFamily="34" charset="0"/>
                <a:cs typeface="Verdana" panose="020B0604030504040204" pitchFamily="34" charset="0"/>
              </a:rPr>
              <a:t>First Rearrange Buttons</a:t>
            </a:r>
          </a:p>
          <a:p>
            <a:r>
              <a:rPr lang="en-US" sz="2800" dirty="0">
                <a:latin typeface="Verdana" panose="020B0604030504040204" pitchFamily="34" charset="0"/>
                <a:ea typeface="Verdana" panose="020B0604030504040204" pitchFamily="34" charset="0"/>
                <a:cs typeface="Verdana" panose="020B0604030504040204" pitchFamily="34" charset="0"/>
              </a:rPr>
              <a:t>And Organize Pages</a:t>
            </a:r>
          </a:p>
        </p:txBody>
      </p:sp>
      <p:pic>
        <p:nvPicPr>
          <p:cNvPr id="6" name="Content Placeholder 5" descr="image of 9 buttons with the Button Layout Options menu open for the botton left button">
            <a:extLst>
              <a:ext uri="{FF2B5EF4-FFF2-40B4-BE49-F238E27FC236}">
                <a16:creationId xmlns:a16="http://schemas.microsoft.com/office/drawing/2014/main" id="{4E64607B-01FF-4A44-B580-094351186E92}"/>
              </a:ext>
            </a:extLst>
          </p:cNvPr>
          <p:cNvPicPr>
            <a:picLocks noGrp="1" noChangeAspect="1"/>
          </p:cNvPicPr>
          <p:nvPr>
            <p:ph sz="half" idx="2"/>
          </p:nvPr>
        </p:nvPicPr>
        <p:blipFill>
          <a:blip r:embed="rId4"/>
          <a:stretch>
            <a:fillRect/>
          </a:stretch>
        </p:blipFill>
        <p:spPr>
          <a:xfrm>
            <a:off x="1121934" y="3263673"/>
            <a:ext cx="4570723" cy="3428043"/>
          </a:xfrm>
        </p:spPr>
      </p:pic>
      <p:sp>
        <p:nvSpPr>
          <p:cNvPr id="10" name="Text Placeholder 9">
            <a:extLst>
              <a:ext uri="{FF2B5EF4-FFF2-40B4-BE49-F238E27FC236}">
                <a16:creationId xmlns:a16="http://schemas.microsoft.com/office/drawing/2014/main" id="{EC70AF11-207F-4297-8B6A-1DDCFBC75340}"/>
              </a:ext>
            </a:extLst>
          </p:cNvPr>
          <p:cNvSpPr>
            <a:spLocks noGrp="1"/>
          </p:cNvSpPr>
          <p:nvPr>
            <p:ph type="body" sz="quarter" idx="3"/>
          </p:nvPr>
        </p:nvSpPr>
        <p:spPr>
          <a:xfrm>
            <a:off x="6187415" y="2399280"/>
            <a:ext cx="5194583" cy="576262"/>
          </a:xfrm>
        </p:spPr>
        <p:txBody>
          <a:bodyPr/>
          <a:lstStyle/>
          <a:p>
            <a:r>
              <a:rPr lang="en-US" sz="2800" dirty="0">
                <a:latin typeface="Verdana" panose="020B0604030504040204" pitchFamily="34" charset="0"/>
                <a:ea typeface="Verdana" panose="020B0604030504040204" pitchFamily="34" charset="0"/>
                <a:cs typeface="Verdana" panose="020B0604030504040204" pitchFamily="34" charset="0"/>
              </a:rPr>
              <a:t>Use Core Vocabulary</a:t>
            </a:r>
          </a:p>
        </p:txBody>
      </p:sp>
      <p:pic>
        <p:nvPicPr>
          <p:cNvPr id="12" name="Content Placeholder 11" descr="image of the Core Vocabulary menu open at the bottom right">
            <a:extLst>
              <a:ext uri="{FF2B5EF4-FFF2-40B4-BE49-F238E27FC236}">
                <a16:creationId xmlns:a16="http://schemas.microsoft.com/office/drawing/2014/main" id="{352BBBDA-1943-461B-BEE7-3F8D8F56E970}"/>
              </a:ext>
            </a:extLst>
          </p:cNvPr>
          <p:cNvPicPr>
            <a:picLocks noGrp="1" noChangeAspect="1"/>
          </p:cNvPicPr>
          <p:nvPr>
            <p:ph sz="quarter" idx="4"/>
          </p:nvPr>
        </p:nvPicPr>
        <p:blipFill>
          <a:blip r:embed="rId5"/>
          <a:stretch>
            <a:fillRect/>
          </a:stretch>
        </p:blipFill>
        <p:spPr>
          <a:xfrm>
            <a:off x="6499344" y="3263673"/>
            <a:ext cx="4570723" cy="3428042"/>
          </a:xfrm>
        </p:spPr>
      </p:pic>
    </p:spTree>
    <p:custDataLst>
      <p:tags r:id="rId1"/>
    </p:custDataLst>
    <p:extLst>
      <p:ext uri="{BB962C8B-B14F-4D97-AF65-F5344CB8AC3E}">
        <p14:creationId xmlns:p14="http://schemas.microsoft.com/office/powerpoint/2010/main" val="2477187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720" y="667321"/>
            <a:ext cx="10571998" cy="970450"/>
          </a:xfrm>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BACKING UP TO DROPBOX</a:t>
            </a:r>
          </a:p>
        </p:txBody>
      </p:sp>
      <p:pic>
        <p:nvPicPr>
          <p:cNvPr id="9" name="Content Placeholder 8" descr="Image show a screenshot of the backup/restore page in the Go Talk NOW Plus app.">
            <a:extLst>
              <a:ext uri="{FF2B5EF4-FFF2-40B4-BE49-F238E27FC236}">
                <a16:creationId xmlns:a16="http://schemas.microsoft.com/office/drawing/2014/main" id="{3EA339BB-6605-4317-A48E-5EE661EF1EAF}"/>
              </a:ext>
            </a:extLst>
          </p:cNvPr>
          <p:cNvPicPr>
            <a:picLocks noGrp="1" noChangeAspect="1"/>
          </p:cNvPicPr>
          <p:nvPr>
            <p:ph sz="half" idx="1"/>
          </p:nvPr>
        </p:nvPicPr>
        <p:blipFill>
          <a:blip r:embed="rId4"/>
          <a:stretch>
            <a:fillRect/>
          </a:stretch>
        </p:blipFill>
        <p:spPr>
          <a:xfrm>
            <a:off x="689968" y="2227784"/>
            <a:ext cx="5256135" cy="4150156"/>
          </a:xfrm>
        </p:spPr>
      </p:pic>
      <p:sp>
        <p:nvSpPr>
          <p:cNvPr id="4" name="Content Placeholder 3"/>
          <p:cNvSpPr>
            <a:spLocks noGrp="1"/>
          </p:cNvSpPr>
          <p:nvPr>
            <p:ph sz="half" idx="2"/>
          </p:nvPr>
        </p:nvSpPr>
        <p:spPr/>
        <p:txBody>
          <a:bodyPr>
            <a:normAutofit fontScale="92500" lnSpcReduction="10000"/>
          </a:bodyPr>
          <a:lstStyle/>
          <a:p>
            <a:pPr marL="514350" indent="-514350">
              <a:buFont typeface="+mj-lt"/>
              <a:buAutoNum type="arabicPeriod"/>
            </a:pPr>
            <a:r>
              <a:rPr lang="en-US" sz="3000" dirty="0">
                <a:latin typeface="Verdana" panose="020B0604030504040204" pitchFamily="34" charset="0"/>
                <a:ea typeface="Verdana" panose="020B0604030504040204" pitchFamily="34" charset="0"/>
                <a:cs typeface="Verdana" panose="020B0604030504040204" pitchFamily="34" charset="0"/>
              </a:rPr>
              <a:t>From the menu page, tap the name of the book.</a:t>
            </a:r>
          </a:p>
          <a:p>
            <a:pPr marL="514350" indent="-514350">
              <a:buFont typeface="+mj-lt"/>
              <a:buAutoNum type="arabicPeriod"/>
            </a:pPr>
            <a:r>
              <a:rPr lang="en-US" sz="3000" dirty="0">
                <a:latin typeface="Verdana" panose="020B0604030504040204" pitchFamily="34" charset="0"/>
                <a:ea typeface="Verdana" panose="020B0604030504040204" pitchFamily="34" charset="0"/>
                <a:cs typeface="Verdana" panose="020B0604030504040204" pitchFamily="34" charset="0"/>
              </a:rPr>
              <a:t>Tap the Share icon </a:t>
            </a:r>
          </a:p>
          <a:p>
            <a:pPr marL="514350" indent="-514350">
              <a:buFont typeface="+mj-lt"/>
              <a:buAutoNum type="arabicPeriod"/>
            </a:pPr>
            <a:r>
              <a:rPr lang="en-US" sz="3000" dirty="0">
                <a:latin typeface="Verdana" panose="020B0604030504040204" pitchFamily="34" charset="0"/>
                <a:ea typeface="Verdana" panose="020B0604030504040204" pitchFamily="34" charset="0"/>
                <a:cs typeface="Verdana" panose="020B0604030504040204" pitchFamily="34" charset="0"/>
              </a:rPr>
              <a:t>Tap Back Up/Restore</a:t>
            </a:r>
          </a:p>
          <a:p>
            <a:pPr marL="514350" indent="-514350">
              <a:buFont typeface="+mj-lt"/>
              <a:buAutoNum type="arabicPeriod"/>
            </a:pPr>
            <a:r>
              <a:rPr lang="en-US" sz="3000" dirty="0">
                <a:latin typeface="Verdana" panose="020B0604030504040204" pitchFamily="34" charset="0"/>
                <a:ea typeface="Verdana" panose="020B0604030504040204" pitchFamily="34" charset="0"/>
                <a:cs typeface="Verdana" panose="020B0604030504040204" pitchFamily="34" charset="0"/>
              </a:rPr>
              <a:t>Select Via </a:t>
            </a:r>
            <a:r>
              <a:rPr lang="en-US" sz="3000" dirty="0" err="1">
                <a:latin typeface="Verdana" panose="020B0604030504040204" pitchFamily="34" charset="0"/>
                <a:ea typeface="Verdana" panose="020B0604030504040204" pitchFamily="34" charset="0"/>
                <a:cs typeface="Verdana" panose="020B0604030504040204" pitchFamily="34" charset="0"/>
              </a:rPr>
              <a:t>DropBox</a:t>
            </a:r>
            <a:endParaRPr lang="en-US" sz="3000" dirty="0">
              <a:latin typeface="Verdana" panose="020B0604030504040204" pitchFamily="34" charset="0"/>
              <a:ea typeface="Verdana" panose="020B0604030504040204" pitchFamily="34" charset="0"/>
              <a:cs typeface="Verdana" panose="020B0604030504040204" pitchFamily="34" charset="0"/>
            </a:endParaRPr>
          </a:p>
          <a:p>
            <a:pPr marL="514350" indent="-514350">
              <a:buFont typeface="+mj-lt"/>
              <a:buAutoNum type="arabicPeriod"/>
            </a:pPr>
            <a:r>
              <a:rPr lang="en-US" sz="3000" dirty="0">
                <a:latin typeface="Verdana" panose="020B0604030504040204" pitchFamily="34" charset="0"/>
                <a:ea typeface="Verdana" panose="020B0604030504040204" pitchFamily="34" charset="0"/>
                <a:cs typeface="Verdana" panose="020B0604030504040204" pitchFamily="34" charset="0"/>
              </a:rPr>
              <a:t>Tap Create</a:t>
            </a:r>
          </a:p>
        </p:txBody>
      </p:sp>
      <p:pic>
        <p:nvPicPr>
          <p:cNvPr id="5" name="Picture 4" descr="Image is an icon - a right arrow - that is part of the Go Talk NOW Plus ap.">
            <a:extLst>
              <a:ext uri="{FF2B5EF4-FFF2-40B4-BE49-F238E27FC236}">
                <a16:creationId xmlns:a16="http://schemas.microsoft.com/office/drawing/2014/main" id="{1239F636-3832-4E48-9CB0-8668FE9E82FD}"/>
              </a:ext>
            </a:extLst>
          </p:cNvPr>
          <p:cNvPicPr>
            <a:picLocks noChangeAspect="1"/>
          </p:cNvPicPr>
          <p:nvPr/>
        </p:nvPicPr>
        <p:blipFill>
          <a:blip r:embed="rId5"/>
          <a:stretch>
            <a:fillRect/>
          </a:stretch>
        </p:blipFill>
        <p:spPr>
          <a:xfrm>
            <a:off x="10275842" y="3660794"/>
            <a:ext cx="696958" cy="624357"/>
          </a:xfrm>
          <a:prstGeom prst="rect">
            <a:avLst/>
          </a:prstGeom>
        </p:spPr>
      </p:pic>
    </p:spTree>
    <p:custDataLst>
      <p:tags r:id="rId1"/>
    </p:custDataLst>
    <p:extLst>
      <p:ext uri="{BB962C8B-B14F-4D97-AF65-F5344CB8AC3E}">
        <p14:creationId xmlns:p14="http://schemas.microsoft.com/office/powerpoint/2010/main" val="1632017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71530-327C-481B-8F8E-177CCAA7F9E1}"/>
              </a:ext>
            </a:extLst>
          </p:cNvPr>
          <p:cNvSpPr>
            <a:spLocks noGrp="1"/>
          </p:cNvSpPr>
          <p:nvPr>
            <p:ph type="title"/>
          </p:nvPr>
        </p:nvSpPr>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BACKING UP: SHARING PAGES</a:t>
            </a:r>
          </a:p>
        </p:txBody>
      </p:sp>
      <p:pic>
        <p:nvPicPr>
          <p:cNvPr id="6" name="Content Placeholder 5" descr="image of the New Page menu open at the bottom right corner in Page Editor">
            <a:extLst>
              <a:ext uri="{FF2B5EF4-FFF2-40B4-BE49-F238E27FC236}">
                <a16:creationId xmlns:a16="http://schemas.microsoft.com/office/drawing/2014/main" id="{6DA0C463-73BC-4FE3-9941-997B8C802DB7}"/>
              </a:ext>
            </a:extLst>
          </p:cNvPr>
          <p:cNvPicPr>
            <a:picLocks noGrp="1" noChangeAspect="1"/>
          </p:cNvPicPr>
          <p:nvPr>
            <p:ph sz="half" idx="1"/>
          </p:nvPr>
        </p:nvPicPr>
        <p:blipFill>
          <a:blip r:embed="rId4"/>
          <a:stretch>
            <a:fillRect/>
          </a:stretch>
        </p:blipFill>
        <p:spPr>
          <a:xfrm>
            <a:off x="220133" y="2222287"/>
            <a:ext cx="4514060" cy="3385544"/>
          </a:xfrm>
        </p:spPr>
      </p:pic>
      <p:sp>
        <p:nvSpPr>
          <p:cNvPr id="4" name="Content Placeholder 3">
            <a:extLst>
              <a:ext uri="{FF2B5EF4-FFF2-40B4-BE49-F238E27FC236}">
                <a16:creationId xmlns:a16="http://schemas.microsoft.com/office/drawing/2014/main" id="{D091C7A8-8473-4415-A8B2-A7F3C2558686}"/>
              </a:ext>
            </a:extLst>
          </p:cNvPr>
          <p:cNvSpPr>
            <a:spLocks noGrp="1"/>
          </p:cNvSpPr>
          <p:nvPr>
            <p:ph sz="half" idx="2"/>
          </p:nvPr>
        </p:nvSpPr>
        <p:spPr>
          <a:xfrm>
            <a:off x="4995333" y="1969067"/>
            <a:ext cx="6976534" cy="3638764"/>
          </a:xfrm>
        </p:spPr>
        <p:txBody>
          <a:bodyPr anchor="t">
            <a:noAutofit/>
          </a:bodyPr>
          <a:lstStyle/>
          <a:p>
            <a:pPr marL="457200" lvl="0" indent="-457200">
              <a:buFont typeface="+mj-lt"/>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From the Home screen tap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Page Editor</a:t>
            </a:r>
          </a:p>
          <a:p>
            <a:pPr marL="457200" lvl="0" indent="-457200">
              <a:buFont typeface="+mj-lt"/>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Pages Menu</a:t>
            </a:r>
            <a:r>
              <a:rPr lang="en-US" sz="2400" dirty="0">
                <a:latin typeface="Verdana" panose="020B0604030504040204" pitchFamily="34" charset="0"/>
                <a:ea typeface="Verdana" panose="020B0604030504040204" pitchFamily="34" charset="0"/>
                <a:cs typeface="Verdana" panose="020B0604030504040204" pitchFamily="34" charset="0"/>
              </a:rPr>
              <a:t> button</a:t>
            </a:r>
          </a:p>
          <a:p>
            <a:pPr marL="457200" lvl="0" indent="-457200">
              <a:buFont typeface="+mj-lt"/>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Tap the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plus </a:t>
            </a:r>
            <a:r>
              <a:rPr lang="en-US" sz="2400" dirty="0">
                <a:latin typeface="Verdana" panose="020B0604030504040204" pitchFamily="34" charset="0"/>
                <a:ea typeface="Verdana" panose="020B0604030504040204" pitchFamily="34" charset="0"/>
                <a:cs typeface="Verdana" panose="020B0604030504040204" pitchFamily="34" charset="0"/>
              </a:rPr>
              <a:t>icon</a:t>
            </a:r>
          </a:p>
          <a:p>
            <a:pPr marL="457200" lvl="0" indent="-457200">
              <a:buFont typeface="+mj-lt"/>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My Templates</a:t>
            </a:r>
          </a:p>
          <a:p>
            <a:pPr marL="457200" lvl="0" indent="-457200">
              <a:buFont typeface="+mj-lt"/>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Select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Create</a:t>
            </a:r>
          </a:p>
          <a:p>
            <a:pPr marL="457200" lvl="0" indent="-457200">
              <a:buFont typeface="+mj-lt"/>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Complete information</a:t>
            </a:r>
          </a:p>
          <a:p>
            <a:pPr marL="457200" lvl="0" indent="-457200">
              <a:buFont typeface="+mj-lt"/>
              <a:buAutoNum type="arabicPeriod"/>
            </a:pP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Select</a:t>
            </a:r>
            <a:r>
              <a:rPr lang="en-US" sz="2400" dirty="0">
                <a:latin typeface="Verdana" panose="020B0604030504040204" pitchFamily="34" charset="0"/>
                <a:ea typeface="Verdana" panose="020B0604030504040204" pitchFamily="34" charset="0"/>
                <a:cs typeface="Verdana" panose="020B0604030504040204" pitchFamily="34" charset="0"/>
              </a:rPr>
              <a:t> pages to be included</a:t>
            </a:r>
          </a:p>
          <a:p>
            <a:pPr marL="457200" lvl="0" indent="-457200">
              <a:buFont typeface="+mj-lt"/>
              <a:buAutoNum type="arabicPeriod"/>
            </a:pPr>
            <a:r>
              <a:rPr lang="en-US" sz="2400" dirty="0">
                <a:latin typeface="Verdana" panose="020B0604030504040204" pitchFamily="34" charset="0"/>
                <a:ea typeface="Verdana" panose="020B0604030504040204" pitchFamily="34" charset="0"/>
                <a:cs typeface="Verdana" panose="020B0604030504040204" pitchFamily="34" charset="0"/>
              </a:rPr>
              <a:t>Tap the </a:t>
            </a:r>
            <a:r>
              <a:rPr lang="en-US" sz="2400" dirty="0">
                <a:solidFill>
                  <a:srgbClr val="FFFF00"/>
                </a:solidFill>
                <a:latin typeface="Verdana" panose="020B0604030504040204" pitchFamily="34" charset="0"/>
                <a:ea typeface="Verdana" panose="020B0604030504040204" pitchFamily="34" charset="0"/>
                <a:cs typeface="Verdana" panose="020B0604030504040204" pitchFamily="34" charset="0"/>
              </a:rPr>
              <a:t>cloud</a:t>
            </a:r>
            <a:r>
              <a:rPr lang="en-US" sz="2400" dirty="0">
                <a:latin typeface="Verdana" panose="020B0604030504040204" pitchFamily="34" charset="0"/>
                <a:ea typeface="Verdana" panose="020B0604030504040204" pitchFamily="34" charset="0"/>
                <a:cs typeface="Verdana" panose="020B0604030504040204" pitchFamily="34" charset="0"/>
              </a:rPr>
              <a:t> icon to share (select private or public)</a:t>
            </a:r>
          </a:p>
        </p:txBody>
      </p:sp>
    </p:spTree>
    <p:custDataLst>
      <p:tags r:id="rId1"/>
    </p:custDataLst>
    <p:extLst>
      <p:ext uri="{BB962C8B-B14F-4D97-AF65-F5344CB8AC3E}">
        <p14:creationId xmlns:p14="http://schemas.microsoft.com/office/powerpoint/2010/main" val="1465578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lide">
            <a:extLst>
              <a:ext uri="{FF2B5EF4-FFF2-40B4-BE49-F238E27FC236}">
                <a16:creationId xmlns:a16="http://schemas.microsoft.com/office/drawing/2014/main" id="{B43F6A38-1DEB-40F3-AD37-937D8AD4C5B0}"/>
              </a:ext>
            </a:extLst>
          </p:cNvPr>
          <p:cNvSpPr>
            <a:spLocks noGrp="1"/>
          </p:cNvSpPr>
          <p:nvPr>
            <p:ph type="title"/>
          </p:nvPr>
        </p:nvSpPr>
        <p:spPr>
          <a:xfrm>
            <a:off x="500250" y="580120"/>
            <a:ext cx="11191500" cy="970450"/>
          </a:xfrm>
        </p:spPr>
        <p:txBody>
          <a:bodyPr/>
          <a:lstStyle/>
          <a:p>
            <a:r>
              <a:rPr lang="en-US" sz="4400" dirty="0">
                <a:latin typeface="Verdana" panose="020B0604030504040204" pitchFamily="34" charset="0"/>
                <a:ea typeface="Verdana" panose="020B0604030504040204" pitchFamily="34" charset="0"/>
                <a:cs typeface="Verdana" panose="020B0604030504040204" pitchFamily="34" charset="0"/>
              </a:rPr>
              <a:t>CONSIDERATIONS FOR SELECTION</a:t>
            </a:r>
          </a:p>
        </p:txBody>
      </p:sp>
      <p:sp>
        <p:nvSpPr>
          <p:cNvPr id="3" name="Content Placeholder 2">
            <a:extLst>
              <a:ext uri="{FF2B5EF4-FFF2-40B4-BE49-F238E27FC236}">
                <a16:creationId xmlns:a16="http://schemas.microsoft.com/office/drawing/2014/main" id="{4493C9FD-3945-45B3-A311-499757596534}"/>
              </a:ext>
            </a:extLst>
          </p:cNvPr>
          <p:cNvSpPr>
            <a:spLocks noGrp="1"/>
          </p:cNvSpPr>
          <p:nvPr>
            <p:ph idx="1"/>
          </p:nvPr>
        </p:nvSpPr>
        <p:spPr>
          <a:xfrm>
            <a:off x="603952" y="2474050"/>
            <a:ext cx="10984096" cy="3636511"/>
          </a:xfrm>
        </p:spPr>
        <p:txBody>
          <a:bodyPr anchor="t">
            <a:normAutofit fontScale="92500" lnSpcReduction="20000"/>
          </a:bodyPr>
          <a:lstStyle/>
          <a:p>
            <a:pPr marL="508000" lvl="0" indent="-571500">
              <a:lnSpc>
                <a:spcPct val="115000"/>
              </a:lnSpc>
              <a:spcBef>
                <a:spcPts val="0"/>
              </a:spcBef>
              <a:spcAft>
                <a:spcPts val="1600"/>
              </a:spcAft>
              <a:buClr>
                <a:schemeClr val="lt1"/>
              </a:buClr>
              <a:buSzPct val="100000"/>
              <a:buFont typeface="Arial"/>
              <a:buChar char="•"/>
            </a:pPr>
            <a:r>
              <a:rPr lang="en-US" sz="3600" dirty="0">
                <a:solidFill>
                  <a:schemeClr val="lt1"/>
                </a:solidFill>
                <a:latin typeface="Verdana"/>
                <a:cs typeface="Verdana"/>
              </a:rPr>
              <a:t>Someone who wants to develop their  communication skills</a:t>
            </a:r>
          </a:p>
          <a:p>
            <a:pPr marL="508000" lvl="0" indent="-571500">
              <a:lnSpc>
                <a:spcPct val="115000"/>
              </a:lnSpc>
              <a:spcBef>
                <a:spcPts val="0"/>
              </a:spcBef>
              <a:spcAft>
                <a:spcPts val="1600"/>
              </a:spcAft>
              <a:buClr>
                <a:schemeClr val="lt1"/>
              </a:buClr>
              <a:buSzPct val="100000"/>
              <a:buFont typeface="Arial"/>
              <a:buChar char="•"/>
            </a:pPr>
            <a:r>
              <a:rPr lang="en-US" sz="3600" dirty="0">
                <a:solidFill>
                  <a:schemeClr val="lt1"/>
                </a:solidFill>
                <a:latin typeface="Verdana"/>
                <a:cs typeface="Verdana"/>
              </a:rPr>
              <a:t>Experience with mid-tech Augmentative and Alternative Communication (AAC)</a:t>
            </a:r>
          </a:p>
          <a:p>
            <a:pPr marL="508000" lvl="0" indent="-571500">
              <a:lnSpc>
                <a:spcPct val="115000"/>
              </a:lnSpc>
              <a:spcBef>
                <a:spcPts val="0"/>
              </a:spcBef>
              <a:spcAft>
                <a:spcPts val="1600"/>
              </a:spcAft>
              <a:buClr>
                <a:schemeClr val="lt1"/>
              </a:buClr>
              <a:buSzPct val="100000"/>
              <a:buFont typeface="Arial"/>
              <a:buChar char="•"/>
            </a:pPr>
            <a:r>
              <a:rPr lang="en-US" sz="3600" dirty="0">
                <a:solidFill>
                  <a:schemeClr val="lt1"/>
                </a:solidFill>
                <a:latin typeface="Verdana"/>
                <a:cs typeface="Verdana"/>
              </a:rPr>
              <a:t>Prefers videos, pictures, people and symbols</a:t>
            </a:r>
          </a:p>
          <a:p>
            <a:pPr marL="508000" lvl="0" indent="-571500">
              <a:lnSpc>
                <a:spcPct val="115000"/>
              </a:lnSpc>
              <a:spcBef>
                <a:spcPts val="0"/>
              </a:spcBef>
              <a:spcAft>
                <a:spcPts val="1600"/>
              </a:spcAft>
              <a:buClr>
                <a:schemeClr val="lt1"/>
              </a:buClr>
              <a:buSzPct val="100000"/>
              <a:buFont typeface="Arial"/>
              <a:buChar char="•"/>
            </a:pPr>
            <a:r>
              <a:rPr lang="en-US" sz="3600" dirty="0">
                <a:solidFill>
                  <a:schemeClr val="lt1"/>
                </a:solidFill>
                <a:latin typeface="Verdana"/>
                <a:cs typeface="Verdana"/>
              </a:rPr>
              <a:t>Someone who may require larger targets</a:t>
            </a:r>
          </a:p>
        </p:txBody>
      </p:sp>
    </p:spTree>
    <p:custDataLst>
      <p:tags r:id="rId1"/>
    </p:custDataLst>
    <p:extLst>
      <p:ext uri="{BB962C8B-B14F-4D97-AF65-F5344CB8AC3E}">
        <p14:creationId xmlns:p14="http://schemas.microsoft.com/office/powerpoint/2010/main" val="197609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2A3A-B280-4595-A35A-87CE778F90A7}"/>
              </a:ext>
            </a:extLst>
          </p:cNvPr>
          <p:cNvSpPr>
            <a:spLocks noGrp="1"/>
          </p:cNvSpPr>
          <p:nvPr>
            <p:ph type="ctrTitle"/>
          </p:nvPr>
        </p:nvSpPr>
        <p:spPr>
          <a:xfrm>
            <a:off x="484652" y="518439"/>
            <a:ext cx="11605219" cy="4172169"/>
          </a:xfrm>
        </p:spPr>
        <p:txBody>
          <a:bodyPr anchor="t"/>
          <a:lstStyle/>
          <a:p>
            <a:r>
              <a:rPr lang="en-US" sz="4400" dirty="0">
                <a:latin typeface="Verdana" panose="020B0604030504040204" pitchFamily="34" charset="0"/>
                <a:ea typeface="Verdana" panose="020B0604030504040204" pitchFamily="34" charset="0"/>
              </a:rPr>
              <a:t>QUESTIONS??</a:t>
            </a:r>
            <a:br>
              <a:rPr lang="en-US" sz="4400" dirty="0">
                <a:latin typeface="Verdana" panose="020B0604030504040204" pitchFamily="34" charset="0"/>
                <a:ea typeface="Verdana" panose="020B0604030504040204" pitchFamily="34" charset="0"/>
                <a:cs typeface="Verdana"/>
              </a:rPr>
            </a:br>
            <a:br>
              <a:rPr lang="en-US" sz="4400" dirty="0">
                <a:latin typeface="Verdana" panose="020B0604030504040204" pitchFamily="34" charset="0"/>
                <a:ea typeface="Verdana" panose="020B0604030504040204" pitchFamily="34" charset="0"/>
                <a:cs typeface="Verdana"/>
              </a:rPr>
            </a:br>
            <a:endParaRPr lang="en-US" sz="44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2E0EF71C-2FF7-4AB9-80B0-42F45E45BFDE}"/>
              </a:ext>
            </a:extLst>
          </p:cNvPr>
          <p:cNvSpPr>
            <a:spLocks noGrp="1"/>
          </p:cNvSpPr>
          <p:nvPr>
            <p:ph type="subTitle" idx="1"/>
          </p:nvPr>
        </p:nvSpPr>
        <p:spPr>
          <a:xfrm>
            <a:off x="332330" y="5239902"/>
            <a:ext cx="9712423" cy="1174545"/>
          </a:xfrm>
          <a:noFill/>
        </p:spPr>
        <p:txBody>
          <a:bodyPr>
            <a:noAutofit/>
          </a:bodyPr>
          <a:lstStyle/>
          <a:p>
            <a:pPr marL="0" indent="0">
              <a:buNone/>
            </a:pPr>
            <a:r>
              <a:rPr lang="en-US" sz="2800" dirty="0">
                <a:latin typeface="Verdana" panose="020B0604030504040204" pitchFamily="34" charset="0"/>
                <a:ea typeface="Verdana" panose="020B0604030504040204" pitchFamily="34" charset="0"/>
              </a:rPr>
              <a:t>Visit the </a:t>
            </a:r>
            <a:r>
              <a:rPr lang="en-US" sz="2800" dirty="0">
                <a:solidFill>
                  <a:schemeClr val="accent4"/>
                </a:solidFill>
                <a:latin typeface="Verdana" panose="020B0604030504040204" pitchFamily="34" charset="0"/>
                <a:ea typeface="Verdana" panose="020B0604030504040204" pitchFamily="34" charset="0"/>
                <a:hlinkClick r:id="rId4"/>
              </a:rPr>
              <a:t>Attainment</a:t>
            </a:r>
            <a:r>
              <a:rPr lang="en-US" sz="2800" dirty="0">
                <a:solidFill>
                  <a:srgbClr val="FFC000"/>
                </a:solidFill>
                <a:latin typeface="Verdana" panose="020B0604030504040204" pitchFamily="34" charset="0"/>
                <a:ea typeface="Verdana" panose="020B0604030504040204" pitchFamily="34" charset="0"/>
              </a:rPr>
              <a:t> </a:t>
            </a:r>
            <a:r>
              <a:rPr lang="en-US" sz="2800" dirty="0">
                <a:latin typeface="Verdana" panose="020B0604030504040204" pitchFamily="34" charset="0"/>
                <a:ea typeface="Verdana" panose="020B0604030504040204" pitchFamily="34" charset="0"/>
              </a:rPr>
              <a:t>website for the most recent training videos and technical support articles</a:t>
            </a:r>
          </a:p>
          <a:p>
            <a:endParaRPr lang="en-US" sz="2800" dirty="0">
              <a:latin typeface="Verdana" panose="020B0604030504040204" pitchFamily="34" charset="0"/>
              <a:ea typeface="Verdana" panose="020B0604030504040204" pitchFamily="34" charset="0"/>
            </a:endParaRPr>
          </a:p>
        </p:txBody>
      </p:sp>
      <p:pic>
        <p:nvPicPr>
          <p:cNvPr id="5" name="Picture 4" descr="Image is the logo of CTEC Communication Technology Education Center.">
            <a:extLst>
              <a:ext uri="{FF2B5EF4-FFF2-40B4-BE49-F238E27FC236}">
                <a16:creationId xmlns:a16="http://schemas.microsoft.com/office/drawing/2014/main" id="{E3BE9F99-8945-438B-8811-7D7BE41B2AA1}"/>
              </a:ext>
            </a:extLst>
          </p:cNvPr>
          <p:cNvPicPr>
            <a:picLocks noChangeAspect="1"/>
          </p:cNvPicPr>
          <p:nvPr/>
        </p:nvPicPr>
        <p:blipFill>
          <a:blip r:embed="rId5"/>
          <a:stretch>
            <a:fillRect/>
          </a:stretch>
        </p:blipFill>
        <p:spPr>
          <a:xfrm>
            <a:off x="9600641" y="4914480"/>
            <a:ext cx="2591360" cy="1943520"/>
          </a:xfrm>
          <a:prstGeom prst="rect">
            <a:avLst/>
          </a:prstGeom>
        </p:spPr>
      </p:pic>
    </p:spTree>
    <p:custDataLst>
      <p:tags r:id="rId1"/>
    </p:custDataLst>
    <p:extLst>
      <p:ext uri="{BB962C8B-B14F-4D97-AF65-F5344CB8AC3E}">
        <p14:creationId xmlns:p14="http://schemas.microsoft.com/office/powerpoint/2010/main" val="764273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90E359-9333-4945-B694-A7932397451B}"/>
              </a:ext>
            </a:extLst>
          </p:cNvPr>
          <p:cNvSpPr>
            <a:spLocks noGrp="1"/>
          </p:cNvSpPr>
          <p:nvPr>
            <p:ph type="title"/>
          </p:nvPr>
        </p:nvSpPr>
        <p:spPr>
          <a:xfrm>
            <a:off x="810000" y="671275"/>
            <a:ext cx="10571998" cy="970450"/>
          </a:xfrm>
        </p:spPr>
        <p:txBody>
          <a:bodyPr/>
          <a:lstStyle/>
          <a:p>
            <a:r>
              <a:rPr lang="en-US" sz="3600" dirty="0">
                <a:latin typeface="Verdana" panose="020B0604030504040204" pitchFamily="34" charset="0"/>
                <a:ea typeface="Verdana" panose="020B0604030504040204" pitchFamily="34" charset="0"/>
              </a:rPr>
              <a:t>GETTING STARTED WITH GO TALK PLUS</a:t>
            </a:r>
          </a:p>
        </p:txBody>
      </p:sp>
      <p:pic>
        <p:nvPicPr>
          <p:cNvPr id="2" name="Picture 1" descr="Picture of GO TALK NOW PLUS application home page"/>
          <p:cNvPicPr>
            <a:picLocks noChangeAspect="1"/>
          </p:cNvPicPr>
          <p:nvPr/>
        </p:nvPicPr>
        <p:blipFill>
          <a:blip r:embed="rId4"/>
          <a:stretch>
            <a:fillRect/>
          </a:stretch>
        </p:blipFill>
        <p:spPr>
          <a:xfrm>
            <a:off x="201889" y="2320590"/>
            <a:ext cx="5270278" cy="3971008"/>
          </a:xfrm>
          <a:prstGeom prst="rect">
            <a:avLst/>
          </a:prstGeom>
        </p:spPr>
      </p:pic>
      <p:sp>
        <p:nvSpPr>
          <p:cNvPr id="6" name="Content Placeholder 5"/>
          <p:cNvSpPr>
            <a:spLocks noGrp="1"/>
          </p:cNvSpPr>
          <p:nvPr>
            <p:ph sz="quarter" idx="4"/>
          </p:nvPr>
        </p:nvSpPr>
        <p:spPr>
          <a:xfrm>
            <a:off x="5675587" y="2234016"/>
            <a:ext cx="6353504" cy="3795768"/>
          </a:xfrm>
        </p:spPr>
        <p:txBody>
          <a:bodyPr>
            <a:noAutofit/>
          </a:bodyPr>
          <a:lstStyle/>
          <a:p>
            <a:pPr marL="457200" indent="-457200">
              <a:lnSpc>
                <a:spcPct val="115000"/>
              </a:lnSpc>
              <a:spcBef>
                <a:spcPts val="0"/>
              </a:spcBef>
              <a:buClr>
                <a:schemeClr val="dk1"/>
              </a:buClr>
              <a:buSzPct val="100000"/>
              <a:buAutoNum type="arabicPeriod"/>
            </a:pPr>
            <a:r>
              <a:rPr lang="en-US" sz="2500" dirty="0">
                <a:solidFill>
                  <a:srgbClr val="FFFFFF"/>
                </a:solidFill>
                <a:latin typeface="Verdana"/>
                <a:cs typeface="Verdana"/>
              </a:rPr>
              <a:t>AT the Home Screen</a:t>
            </a:r>
          </a:p>
          <a:p>
            <a:pPr marL="457200" indent="-457200">
              <a:lnSpc>
                <a:spcPct val="115000"/>
              </a:lnSpc>
              <a:spcBef>
                <a:spcPts val="0"/>
              </a:spcBef>
              <a:buClr>
                <a:schemeClr val="dk1"/>
              </a:buClr>
              <a:buSzPct val="100000"/>
              <a:buAutoNum type="arabicPeriod"/>
            </a:pPr>
            <a:r>
              <a:rPr lang="en-US" sz="2500" dirty="0">
                <a:solidFill>
                  <a:srgbClr val="FFFFFF"/>
                </a:solidFill>
                <a:latin typeface="Verdana"/>
                <a:cs typeface="Verdana"/>
              </a:rPr>
              <a:t>1. Communication </a:t>
            </a:r>
            <a:r>
              <a:rPr lang="en-US" sz="2500" dirty="0">
                <a:solidFill>
                  <a:srgbClr val="FFFF00"/>
                </a:solidFill>
                <a:latin typeface="Verdana"/>
                <a:cs typeface="Verdana"/>
              </a:rPr>
              <a:t>Default Book</a:t>
            </a:r>
          </a:p>
          <a:p>
            <a:pPr marL="457200" indent="-457200">
              <a:lnSpc>
                <a:spcPct val="115000"/>
              </a:lnSpc>
              <a:spcBef>
                <a:spcPts val="0"/>
              </a:spcBef>
              <a:buClr>
                <a:schemeClr val="dk1"/>
              </a:buClr>
              <a:buSzPct val="100000"/>
              <a:buAutoNum type="arabicPeriod"/>
            </a:pPr>
            <a:r>
              <a:rPr lang="en-US" sz="2500" dirty="0">
                <a:solidFill>
                  <a:srgbClr val="FFFF00"/>
                </a:solidFill>
                <a:latin typeface="Verdana"/>
                <a:cs typeface="Verdana"/>
              </a:rPr>
              <a:t>2. The Player</a:t>
            </a:r>
          </a:p>
          <a:p>
            <a:pPr marL="457200" indent="-457200">
              <a:lnSpc>
                <a:spcPct val="115000"/>
              </a:lnSpc>
              <a:spcBef>
                <a:spcPts val="0"/>
              </a:spcBef>
              <a:buClr>
                <a:schemeClr val="dk1"/>
              </a:buClr>
              <a:buSzPct val="100000"/>
              <a:buAutoNum type="arabicPeriod"/>
            </a:pPr>
            <a:r>
              <a:rPr lang="en-US" sz="2500" dirty="0">
                <a:solidFill>
                  <a:srgbClr val="FFFF00"/>
                </a:solidFill>
                <a:latin typeface="Verdana"/>
                <a:cs typeface="Verdana"/>
              </a:rPr>
              <a:t>3. The Page Editor</a:t>
            </a:r>
          </a:p>
          <a:p>
            <a:pPr marL="457200" indent="-457200">
              <a:lnSpc>
                <a:spcPct val="115000"/>
              </a:lnSpc>
              <a:spcBef>
                <a:spcPts val="0"/>
              </a:spcBef>
              <a:buClr>
                <a:schemeClr val="dk1"/>
              </a:buClr>
              <a:buSzPct val="100000"/>
              <a:buAutoNum type="arabicPeriod"/>
            </a:pPr>
            <a:r>
              <a:rPr lang="en-US" sz="2500" dirty="0">
                <a:solidFill>
                  <a:srgbClr val="FFFF00"/>
                </a:solidFill>
                <a:latin typeface="Verdana"/>
                <a:cs typeface="Verdana"/>
              </a:rPr>
              <a:t>4. Settings</a:t>
            </a:r>
          </a:p>
          <a:p>
            <a:pPr marL="457200" indent="-457200">
              <a:lnSpc>
                <a:spcPct val="115000"/>
              </a:lnSpc>
              <a:spcBef>
                <a:spcPts val="0"/>
              </a:spcBef>
              <a:buClr>
                <a:schemeClr val="dk1"/>
              </a:buClr>
              <a:buSzPct val="100000"/>
              <a:buAutoNum type="arabicPeriod"/>
            </a:pPr>
            <a:r>
              <a:rPr lang="en-US" sz="2500" dirty="0">
                <a:solidFill>
                  <a:srgbClr val="FFFF00"/>
                </a:solidFill>
                <a:latin typeface="Verdana"/>
                <a:cs typeface="Verdana"/>
              </a:rPr>
              <a:t>5. Downloads</a:t>
            </a:r>
          </a:p>
          <a:p>
            <a:pPr marL="457200" indent="-457200">
              <a:lnSpc>
                <a:spcPct val="115000"/>
              </a:lnSpc>
              <a:spcBef>
                <a:spcPts val="0"/>
              </a:spcBef>
              <a:buClr>
                <a:schemeClr val="dk1"/>
              </a:buClr>
              <a:buSzPct val="100000"/>
              <a:buAutoNum type="arabicPeriod"/>
            </a:pPr>
            <a:r>
              <a:rPr lang="en-US" sz="2500" dirty="0">
                <a:solidFill>
                  <a:srgbClr val="FFFF00"/>
                </a:solidFill>
                <a:latin typeface="Verdana"/>
                <a:cs typeface="Verdana"/>
              </a:rPr>
              <a:t>6. Help</a:t>
            </a:r>
            <a:endParaRPr lang="en-US" sz="2500" dirty="0">
              <a:solidFill>
                <a:srgbClr val="FFFFFF"/>
              </a:solidFill>
              <a:latin typeface="Verdana"/>
              <a:cs typeface="Verdana"/>
            </a:endParaRPr>
          </a:p>
          <a:p>
            <a:pPr marL="0" lvl="0" indent="0">
              <a:lnSpc>
                <a:spcPct val="115000"/>
              </a:lnSpc>
              <a:spcBef>
                <a:spcPts val="0"/>
              </a:spcBef>
              <a:buClrTx/>
              <a:buSzPct val="100000"/>
              <a:buNone/>
            </a:pPr>
            <a:endParaRPr lang="en-US" sz="2500" dirty="0">
              <a:solidFill>
                <a:srgbClr val="FFFFFF"/>
              </a:solidFill>
              <a:latin typeface="Verdana"/>
              <a:cs typeface="Verdana"/>
            </a:endParaRPr>
          </a:p>
        </p:txBody>
      </p:sp>
      <p:sp>
        <p:nvSpPr>
          <p:cNvPr id="3" name="Content Placeholder 2"/>
          <p:cNvSpPr>
            <a:spLocks noGrp="1"/>
          </p:cNvSpPr>
          <p:nvPr>
            <p:ph sz="half" idx="2"/>
          </p:nvPr>
        </p:nvSpPr>
        <p:spPr/>
        <p:txBody>
          <a:bodyPr/>
          <a:lstStyle/>
          <a:p>
            <a:pPr marL="0" indent="0">
              <a:buNone/>
            </a:pPr>
            <a:r>
              <a:rPr lang="en-US" dirty="0"/>
              <a:t>  </a:t>
            </a:r>
          </a:p>
        </p:txBody>
      </p:sp>
      <p:cxnSp>
        <p:nvCxnSpPr>
          <p:cNvPr id="9" name="Straight Arrow Connector 8" descr="Arrow pointing to select or import image field">
            <a:extLst>
              <a:ext uri="{FF2B5EF4-FFF2-40B4-BE49-F238E27FC236}">
                <a16:creationId xmlns:a16="http://schemas.microsoft.com/office/drawing/2014/main" id="{86873C0F-34B1-471C-9817-1BB7DCEDC065}"/>
              </a:ext>
            </a:extLst>
          </p:cNvPr>
          <p:cNvCxnSpPr>
            <a:cxnSpLocks/>
          </p:cNvCxnSpPr>
          <p:nvPr/>
        </p:nvCxnSpPr>
        <p:spPr>
          <a:xfrm>
            <a:off x="864917" y="5524148"/>
            <a:ext cx="629920" cy="421270"/>
          </a:xfrm>
          <a:prstGeom prst="straightConnector1">
            <a:avLst/>
          </a:prstGeom>
          <a:ln w="57150" cmpd="sng">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5897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90E359-9333-4945-B694-A7932397451B}"/>
              </a:ext>
            </a:extLst>
          </p:cNvPr>
          <p:cNvSpPr>
            <a:spLocks noGrp="1"/>
          </p:cNvSpPr>
          <p:nvPr>
            <p:ph type="title"/>
          </p:nvPr>
        </p:nvSpPr>
        <p:spPr>
          <a:xfrm>
            <a:off x="810000" y="671275"/>
            <a:ext cx="10571998" cy="970450"/>
          </a:xfrm>
        </p:spPr>
        <p:txBody>
          <a:bodyPr/>
          <a:lstStyle/>
          <a:p>
            <a:r>
              <a:rPr lang="en-US" dirty="0">
                <a:latin typeface="Verdana" panose="020B0604030504040204" pitchFamily="34" charset="0"/>
                <a:ea typeface="Verdana" panose="020B0604030504040204" pitchFamily="34" charset="0"/>
              </a:rPr>
              <a:t>SETUP: CREATING A NEW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COMMUNICATION BOOK</a:t>
            </a:r>
          </a:p>
        </p:txBody>
      </p:sp>
      <p:pic>
        <p:nvPicPr>
          <p:cNvPr id="2" name="Picture 1" descr="Picture of GO TALK NOW PLUS application home page"/>
          <p:cNvPicPr>
            <a:picLocks noChangeAspect="1"/>
          </p:cNvPicPr>
          <p:nvPr/>
        </p:nvPicPr>
        <p:blipFill>
          <a:blip r:embed="rId4"/>
          <a:stretch>
            <a:fillRect/>
          </a:stretch>
        </p:blipFill>
        <p:spPr>
          <a:xfrm>
            <a:off x="86989" y="2234016"/>
            <a:ext cx="5385178" cy="4057582"/>
          </a:xfrm>
          <a:prstGeom prst="rect">
            <a:avLst/>
          </a:prstGeom>
        </p:spPr>
      </p:pic>
      <p:sp>
        <p:nvSpPr>
          <p:cNvPr id="6" name="Content Placeholder 5"/>
          <p:cNvSpPr>
            <a:spLocks noGrp="1"/>
          </p:cNvSpPr>
          <p:nvPr>
            <p:ph sz="quarter" idx="4"/>
          </p:nvPr>
        </p:nvSpPr>
        <p:spPr>
          <a:xfrm>
            <a:off x="5675587" y="2234016"/>
            <a:ext cx="6353504" cy="3795768"/>
          </a:xfrm>
        </p:spPr>
        <p:txBody>
          <a:bodyPr>
            <a:noAutofit/>
          </a:bodyPr>
          <a:lstStyle/>
          <a:p>
            <a:pPr marL="0" indent="0">
              <a:lnSpc>
                <a:spcPct val="115000"/>
              </a:lnSpc>
              <a:spcBef>
                <a:spcPts val="0"/>
              </a:spcBef>
              <a:buClr>
                <a:schemeClr val="dk1"/>
              </a:buClr>
              <a:buSzPct val="100000"/>
              <a:buNone/>
            </a:pPr>
            <a:r>
              <a:rPr lang="en-US" sz="2500" dirty="0">
                <a:solidFill>
                  <a:srgbClr val="FFFFFF"/>
                </a:solidFill>
                <a:latin typeface="Verdana"/>
                <a:cs typeface="Verdana"/>
              </a:rPr>
              <a:t>From the Home Screen: </a:t>
            </a:r>
          </a:p>
          <a:p>
            <a:pPr marL="0" indent="0">
              <a:lnSpc>
                <a:spcPct val="115000"/>
              </a:lnSpc>
              <a:spcBef>
                <a:spcPts val="0"/>
              </a:spcBef>
              <a:buClr>
                <a:schemeClr val="dk1"/>
              </a:buClr>
              <a:buSzPct val="100000"/>
              <a:buNone/>
            </a:pPr>
            <a:r>
              <a:rPr lang="en-US" sz="2500" dirty="0">
                <a:solidFill>
                  <a:srgbClr val="FFFFFF"/>
                </a:solidFill>
                <a:latin typeface="Verdana"/>
                <a:cs typeface="Verdana"/>
              </a:rPr>
              <a:t>1. Tap on the </a:t>
            </a:r>
            <a:r>
              <a:rPr lang="en-US" sz="2500" dirty="0">
                <a:solidFill>
                  <a:srgbClr val="FFFF00"/>
                </a:solidFill>
                <a:latin typeface="Verdana"/>
                <a:cs typeface="Verdana"/>
              </a:rPr>
              <a:t>Communication Book title ‘Default Page’</a:t>
            </a:r>
          </a:p>
          <a:p>
            <a:pPr marL="0" lvl="0" indent="0">
              <a:lnSpc>
                <a:spcPct val="115000"/>
              </a:lnSpc>
              <a:spcBef>
                <a:spcPts val="0"/>
              </a:spcBef>
              <a:spcAft>
                <a:spcPts val="0"/>
              </a:spcAft>
              <a:buClrTx/>
              <a:buSzPct val="100000"/>
              <a:buNone/>
            </a:pPr>
            <a:r>
              <a:rPr lang="en-US" sz="2500" dirty="0">
                <a:solidFill>
                  <a:srgbClr val="FFFFFF"/>
                </a:solidFill>
                <a:latin typeface="Verdana"/>
                <a:cs typeface="Verdana"/>
              </a:rPr>
              <a:t>2. Tap the arrow to the right to</a:t>
            </a:r>
          </a:p>
          <a:p>
            <a:pPr marL="0" lvl="0" indent="0">
              <a:lnSpc>
                <a:spcPct val="115000"/>
              </a:lnSpc>
              <a:spcBef>
                <a:spcPts val="0"/>
              </a:spcBef>
              <a:spcAft>
                <a:spcPts val="0"/>
              </a:spcAft>
              <a:buClrTx/>
              <a:buSzPct val="100000"/>
              <a:buNone/>
            </a:pPr>
            <a:r>
              <a:rPr lang="en-US" sz="2500" dirty="0">
                <a:solidFill>
                  <a:srgbClr val="FFFFFF"/>
                </a:solidFill>
                <a:latin typeface="Verdana"/>
                <a:cs typeface="Verdana"/>
              </a:rPr>
              <a:t>    duplicate the book</a:t>
            </a:r>
          </a:p>
          <a:p>
            <a:pPr lvl="0">
              <a:lnSpc>
                <a:spcPct val="115000"/>
              </a:lnSpc>
              <a:spcBef>
                <a:spcPts val="0"/>
              </a:spcBef>
              <a:buClrTx/>
              <a:buSzPct val="100000"/>
              <a:buFont typeface="+mj-lt"/>
              <a:buAutoNum type="arabicPeriod"/>
            </a:pPr>
            <a:r>
              <a:rPr lang="en-US" sz="2500" dirty="0">
                <a:solidFill>
                  <a:srgbClr val="FFFFFF"/>
                </a:solidFill>
                <a:latin typeface="Verdana"/>
                <a:cs typeface="Verdana"/>
              </a:rPr>
              <a:t>Rename for ex: ‘(‘Your Name’) Book </a:t>
            </a:r>
          </a:p>
          <a:p>
            <a:pPr>
              <a:lnSpc>
                <a:spcPct val="115000"/>
              </a:lnSpc>
              <a:spcBef>
                <a:spcPts val="0"/>
              </a:spcBef>
              <a:buClrTx/>
              <a:buSzPct val="100000"/>
              <a:buFont typeface="+mj-lt"/>
              <a:buAutoNum type="arabicPeriod"/>
            </a:pPr>
            <a:r>
              <a:rPr lang="en-US" sz="2500" dirty="0">
                <a:solidFill>
                  <a:srgbClr val="FFFFFF"/>
                </a:solidFill>
                <a:latin typeface="Verdana"/>
                <a:cs typeface="Verdana"/>
              </a:rPr>
              <a:t>Press </a:t>
            </a:r>
            <a:r>
              <a:rPr lang="en-US" sz="2500" dirty="0">
                <a:solidFill>
                  <a:srgbClr val="FFFF00"/>
                </a:solidFill>
                <a:latin typeface="Verdana"/>
                <a:cs typeface="Verdana"/>
              </a:rPr>
              <a:t>enter</a:t>
            </a:r>
          </a:p>
        </p:txBody>
      </p:sp>
      <p:sp>
        <p:nvSpPr>
          <p:cNvPr id="3" name="Content Placeholder 2"/>
          <p:cNvSpPr>
            <a:spLocks noGrp="1"/>
          </p:cNvSpPr>
          <p:nvPr>
            <p:ph sz="half" idx="2"/>
          </p:nvPr>
        </p:nvSpPr>
        <p:spPr>
          <a:xfrm>
            <a:off x="814729" y="2751138"/>
            <a:ext cx="4523390" cy="3109913"/>
          </a:xfrm>
        </p:spPr>
        <p:txBody>
          <a:bodyPr/>
          <a:lstStyle/>
          <a:p>
            <a:pPr marL="0" indent="0">
              <a:buNone/>
            </a:pPr>
            <a:r>
              <a:rPr lang="en-US" dirty="0"/>
              <a:t> </a:t>
            </a:r>
          </a:p>
        </p:txBody>
      </p:sp>
      <p:cxnSp>
        <p:nvCxnSpPr>
          <p:cNvPr id="9" name="Straight Arrow Connector 8" descr="Arrow pointing to select or import image field">
            <a:extLst>
              <a:ext uri="{FF2B5EF4-FFF2-40B4-BE49-F238E27FC236}">
                <a16:creationId xmlns:a16="http://schemas.microsoft.com/office/drawing/2014/main" id="{86873C0F-34B1-471C-9817-1BB7DCEDC065}"/>
              </a:ext>
            </a:extLst>
          </p:cNvPr>
          <p:cNvCxnSpPr>
            <a:cxnSpLocks/>
          </p:cNvCxnSpPr>
          <p:nvPr/>
        </p:nvCxnSpPr>
        <p:spPr>
          <a:xfrm>
            <a:off x="864917" y="5524148"/>
            <a:ext cx="629920" cy="421270"/>
          </a:xfrm>
          <a:prstGeom prst="straightConnector1">
            <a:avLst/>
          </a:prstGeom>
          <a:ln w="57150" cmpd="sng">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9709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Verdana"/>
                <a:cs typeface="Verdana"/>
              </a:rPr>
              <a:t>NAVIGATION: PAGE EDITOR</a:t>
            </a:r>
          </a:p>
        </p:txBody>
      </p:sp>
      <p:sp>
        <p:nvSpPr>
          <p:cNvPr id="10" name="Text Placeholder 9"/>
          <p:cNvSpPr>
            <a:spLocks noGrp="1"/>
          </p:cNvSpPr>
          <p:nvPr>
            <p:ph type="body" idx="1"/>
          </p:nvPr>
        </p:nvSpPr>
        <p:spPr/>
        <p:txBody>
          <a:bodyPr/>
          <a:lstStyle/>
          <a:p>
            <a:r>
              <a:rPr lang="en-US" sz="3600" dirty="0">
                <a:latin typeface="Verdana"/>
                <a:cs typeface="Verdana"/>
              </a:rPr>
              <a:t>Home Screen</a:t>
            </a:r>
          </a:p>
        </p:txBody>
      </p:sp>
      <p:pic>
        <p:nvPicPr>
          <p:cNvPr id="15" name="Picture 14" descr="Picture of GO TALK NOW PLUS application home page"/>
          <p:cNvPicPr>
            <a:picLocks noChangeAspect="1"/>
          </p:cNvPicPr>
          <p:nvPr/>
        </p:nvPicPr>
        <p:blipFill>
          <a:blip r:embed="rId4"/>
          <a:stretch>
            <a:fillRect/>
          </a:stretch>
        </p:blipFill>
        <p:spPr>
          <a:xfrm>
            <a:off x="1096609" y="2806974"/>
            <a:ext cx="4777392" cy="3599632"/>
          </a:xfrm>
          <a:prstGeom prst="rect">
            <a:avLst/>
          </a:prstGeom>
        </p:spPr>
      </p:pic>
      <p:cxnSp>
        <p:nvCxnSpPr>
          <p:cNvPr id="12" name="Straight Arrow Connector 11" descr="Arrow pointing to select or import image field">
            <a:extLst>
              <a:ext uri="{FF2B5EF4-FFF2-40B4-BE49-F238E27FC236}">
                <a16:creationId xmlns:a16="http://schemas.microsoft.com/office/drawing/2014/main" id="{704CFDE0-70C1-4532-92CC-39B6D98BA211}"/>
              </a:ext>
            </a:extLst>
          </p:cNvPr>
          <p:cNvCxnSpPr>
            <a:cxnSpLocks/>
          </p:cNvCxnSpPr>
          <p:nvPr/>
        </p:nvCxnSpPr>
        <p:spPr>
          <a:xfrm>
            <a:off x="1469912" y="3960425"/>
            <a:ext cx="629920" cy="421270"/>
          </a:xfrm>
          <a:prstGeom prst="straightConnector1">
            <a:avLst/>
          </a:prstGeom>
          <a:ln w="57150" cmpd="sng">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descr="Arrow pointing to select or import image field">
            <a:extLst>
              <a:ext uri="{FF2B5EF4-FFF2-40B4-BE49-F238E27FC236}">
                <a16:creationId xmlns:a16="http://schemas.microsoft.com/office/drawing/2014/main" id="{FEE7BB88-3B62-46C2-87A1-394F8588EECA}"/>
              </a:ext>
            </a:extLst>
          </p:cNvPr>
          <p:cNvCxnSpPr>
            <a:cxnSpLocks/>
          </p:cNvCxnSpPr>
          <p:nvPr/>
        </p:nvCxnSpPr>
        <p:spPr>
          <a:xfrm>
            <a:off x="1469912" y="4606790"/>
            <a:ext cx="629920" cy="421270"/>
          </a:xfrm>
          <a:prstGeom prst="straightConnector1">
            <a:avLst/>
          </a:prstGeom>
          <a:ln w="57150" cmpd="sng">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3"/>
          </p:nvPr>
        </p:nvSpPr>
        <p:spPr>
          <a:xfrm>
            <a:off x="6395214" y="2174875"/>
            <a:ext cx="5194583" cy="576262"/>
          </a:xfrm>
        </p:spPr>
        <p:txBody>
          <a:bodyPr/>
          <a:lstStyle/>
          <a:p>
            <a:r>
              <a:rPr lang="en-US" sz="3600" dirty="0">
                <a:latin typeface="Verdana"/>
                <a:cs typeface="Verdana"/>
              </a:rPr>
              <a:t>Player or Page Editor</a:t>
            </a:r>
          </a:p>
        </p:txBody>
      </p:sp>
      <p:pic>
        <p:nvPicPr>
          <p:cNvPr id="13" name="Content Placeholder 12" descr="image shows the Page Editor layout with a House icon at the bottom left"/>
          <p:cNvPicPr>
            <a:picLocks noGrp="1" noChangeAspect="1"/>
          </p:cNvPicPr>
          <p:nvPr>
            <p:ph sz="half" idx="2"/>
          </p:nvPr>
        </p:nvPicPr>
        <p:blipFill>
          <a:blip r:embed="rId5">
            <a:extLst>
              <a:ext uri="{28A0092B-C50C-407E-A947-70E740481C1C}">
                <a14:useLocalDpi xmlns:a14="http://schemas.microsoft.com/office/drawing/2010/main" val="0"/>
              </a:ext>
            </a:extLst>
          </a:blip>
          <a:srcRect l="-12580" r="-12580"/>
          <a:stretch>
            <a:fillRect/>
          </a:stretch>
        </p:blipFill>
        <p:spPr>
          <a:xfrm>
            <a:off x="6095910" y="2935156"/>
            <a:ext cx="5793193" cy="3471450"/>
          </a:xfrm>
        </p:spPr>
      </p:pic>
      <p:cxnSp>
        <p:nvCxnSpPr>
          <p:cNvPr id="9" name="Straight Arrow Connector 8" descr="Arrow pointing to select or import image field">
            <a:extLst>
              <a:ext uri="{FF2B5EF4-FFF2-40B4-BE49-F238E27FC236}">
                <a16:creationId xmlns:a16="http://schemas.microsoft.com/office/drawing/2014/main" id="{7F531A57-690B-496D-9F9C-8AA14E508E5D}"/>
              </a:ext>
            </a:extLst>
          </p:cNvPr>
          <p:cNvCxnSpPr>
            <a:cxnSpLocks/>
          </p:cNvCxnSpPr>
          <p:nvPr/>
        </p:nvCxnSpPr>
        <p:spPr>
          <a:xfrm>
            <a:off x="6539728" y="5627134"/>
            <a:ext cx="629920" cy="421270"/>
          </a:xfrm>
          <a:prstGeom prst="straightConnector1">
            <a:avLst/>
          </a:prstGeom>
          <a:ln w="57150" cmpd="sng">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8460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AE52E-E14E-44E2-8093-0A7BB243F268}"/>
              </a:ext>
            </a:extLst>
          </p:cNvPr>
          <p:cNvSpPr>
            <a:spLocks noGrp="1"/>
          </p:cNvSpPr>
          <p:nvPr>
            <p:ph type="title"/>
          </p:nvPr>
        </p:nvSpPr>
        <p:spPr/>
        <p:txBody>
          <a:bodyPr/>
          <a:lstStyle/>
          <a:p>
            <a:r>
              <a:rPr lang="en-US" sz="3600" dirty="0"/>
              <a:t>STEPS TO EDIT A COMMUNICAITON BOOK</a:t>
            </a:r>
          </a:p>
        </p:txBody>
      </p:sp>
      <p:sp>
        <p:nvSpPr>
          <p:cNvPr id="3" name="Content Placeholder 2">
            <a:extLst>
              <a:ext uri="{FF2B5EF4-FFF2-40B4-BE49-F238E27FC236}">
                <a16:creationId xmlns:a16="http://schemas.microsoft.com/office/drawing/2014/main" id="{E4F4C808-57A6-4D4F-B6D2-0FF5652AA695}"/>
              </a:ext>
            </a:extLst>
          </p:cNvPr>
          <p:cNvSpPr>
            <a:spLocks noGrp="1"/>
          </p:cNvSpPr>
          <p:nvPr>
            <p:ph idx="1"/>
          </p:nvPr>
        </p:nvSpPr>
        <p:spPr/>
        <p:txBody>
          <a:bodyPr>
            <a:normAutofit fontScale="85000" lnSpcReduction="20000"/>
          </a:bodyPr>
          <a:lstStyle/>
          <a:p>
            <a:pPr lvl="0">
              <a:spcBef>
                <a:spcPts val="0"/>
              </a:spcBef>
              <a:buClr>
                <a:schemeClr val="dk1"/>
              </a:buClr>
              <a:buSzPct val="100000"/>
              <a:buNone/>
            </a:pPr>
            <a:r>
              <a:rPr lang="en-US" dirty="0">
                <a:solidFill>
                  <a:schemeClr val="dk1"/>
                </a:solidFill>
              </a:rPr>
              <a:t>To edit your new book, press </a:t>
            </a:r>
            <a:r>
              <a:rPr lang="en-US" b="1" dirty="0">
                <a:solidFill>
                  <a:schemeClr val="dk1"/>
                </a:solidFill>
              </a:rPr>
              <a:t>Page Editor</a:t>
            </a:r>
          </a:p>
          <a:p>
            <a:pPr lvl="0">
              <a:spcBef>
                <a:spcPts val="0"/>
              </a:spcBef>
              <a:buClr>
                <a:schemeClr val="dk1"/>
              </a:buClr>
              <a:buSzPct val="100000"/>
              <a:buNone/>
            </a:pPr>
            <a:endParaRPr lang="en-US" sz="2600" b="1" dirty="0">
              <a:solidFill>
                <a:schemeClr val="dk1"/>
              </a:solidFill>
            </a:endParaRPr>
          </a:p>
          <a:p>
            <a:pPr marL="228600" lvl="0" indent="-228600">
              <a:buFont typeface="+mj-lt"/>
              <a:buAutoNum type="arabicPeriod"/>
            </a:pPr>
            <a:r>
              <a:rPr lang="en-US" sz="2600" dirty="0"/>
              <a:t>From the Home screen:</a:t>
            </a:r>
          </a:p>
          <a:p>
            <a:pPr marL="228600" lvl="0" indent="-228600">
              <a:buFont typeface="+mj-lt"/>
              <a:buAutoNum type="arabicPeriod"/>
            </a:pPr>
            <a:r>
              <a:rPr lang="en-US" sz="2600" b="1" dirty="0">
                <a:solidFill>
                  <a:srgbClr val="FFFF00"/>
                </a:solidFill>
              </a:rPr>
              <a:t>Select the Communication Book you want at bottom of page</a:t>
            </a:r>
            <a:endParaRPr lang="en-US" sz="2600" dirty="0"/>
          </a:p>
          <a:p>
            <a:pPr marL="228600" lvl="0" indent="-228600">
              <a:buFont typeface="+mj-lt"/>
              <a:buAutoNum type="arabicPeriod"/>
            </a:pPr>
            <a:r>
              <a:rPr lang="en-US" sz="2600" dirty="0"/>
              <a:t>Tap anywhere on the page to get back to main screen</a:t>
            </a:r>
          </a:p>
          <a:p>
            <a:pPr marL="228600" lvl="0" indent="-228600">
              <a:buFont typeface="+mj-lt"/>
              <a:buAutoNum type="arabicPeriod"/>
            </a:pPr>
            <a:r>
              <a:rPr lang="en-US" sz="2600" dirty="0"/>
              <a:t>Tap the ‘Page Editor’ button</a:t>
            </a:r>
          </a:p>
          <a:p>
            <a:pPr marL="228600" lvl="0" indent="-228600">
              <a:buFont typeface="+mj-lt"/>
              <a:buAutoNum type="arabicPeriod"/>
            </a:pPr>
            <a:r>
              <a:rPr lang="en-US" sz="2600" dirty="0"/>
              <a:t>Select the ‘Pages’ button and select the page to edit</a:t>
            </a:r>
          </a:p>
          <a:p>
            <a:pPr marL="0" lvl="0" indent="0">
              <a:buNone/>
            </a:pPr>
            <a:r>
              <a:rPr lang="en-US" sz="2600" dirty="0"/>
              <a:t>6. Tap a ‘blank’ button or a button to edit</a:t>
            </a:r>
          </a:p>
          <a:p>
            <a:pPr marL="0" lvl="0" indent="0">
              <a:buNone/>
            </a:pPr>
            <a:r>
              <a:rPr lang="en-US" sz="2600" dirty="0"/>
              <a:t>7. Edit button as needed with options presented</a:t>
            </a:r>
          </a:p>
          <a:p>
            <a:pPr marL="228600" lvl="0" indent="-228600">
              <a:buFont typeface="+mj-lt"/>
              <a:buAutoNum type="arabicPeriod"/>
            </a:pPr>
            <a:endParaRPr lang="en-US" sz="2600" dirty="0"/>
          </a:p>
          <a:p>
            <a:endParaRPr lang="en-US" dirty="0"/>
          </a:p>
        </p:txBody>
      </p:sp>
    </p:spTree>
    <p:extLst>
      <p:ext uri="{BB962C8B-B14F-4D97-AF65-F5344CB8AC3E}">
        <p14:creationId xmlns:p14="http://schemas.microsoft.com/office/powerpoint/2010/main" val="3296236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NAVIGATION</a:t>
            </a:r>
          </a:p>
        </p:txBody>
      </p:sp>
      <p:sp>
        <p:nvSpPr>
          <p:cNvPr id="15" name="Text Placeholder 14">
            <a:extLst>
              <a:ext uri="{FF2B5EF4-FFF2-40B4-BE49-F238E27FC236}">
                <a16:creationId xmlns:a16="http://schemas.microsoft.com/office/drawing/2014/main" id="{336EAA55-FBE6-4894-975E-2549FF6ADFD5}"/>
              </a:ext>
            </a:extLst>
          </p:cNvPr>
          <p:cNvSpPr>
            <a:spLocks noGrp="1"/>
          </p:cNvSpPr>
          <p:nvPr>
            <p:ph type="body" idx="1"/>
          </p:nvPr>
        </p:nvSpPr>
        <p:spPr>
          <a:xfrm>
            <a:off x="1942488" y="2478645"/>
            <a:ext cx="3070945" cy="576262"/>
          </a:xfrm>
        </p:spPr>
        <p:txBody>
          <a:bodyPr/>
          <a:lstStyle/>
          <a:p>
            <a:r>
              <a:rPr lang="en-US" sz="3600" dirty="0">
                <a:latin typeface="Verdana" panose="020B0604030504040204" pitchFamily="34" charset="0"/>
                <a:ea typeface="Verdana" panose="020B0604030504040204" pitchFamily="34" charset="0"/>
                <a:cs typeface="Verdana" panose="020B0604030504040204" pitchFamily="34" charset="0"/>
              </a:rPr>
              <a:t>Page Editor</a:t>
            </a:r>
          </a:p>
        </p:txBody>
      </p:sp>
      <p:pic>
        <p:nvPicPr>
          <p:cNvPr id="14" name="Content Placeholder 13" descr="image shows icons representing menus in Page Editor">
            <a:extLst>
              <a:ext uri="{FF2B5EF4-FFF2-40B4-BE49-F238E27FC236}">
                <a16:creationId xmlns:a16="http://schemas.microsoft.com/office/drawing/2014/main" id="{2E4A3697-3A4B-467B-952F-7B38A5923D50}"/>
              </a:ext>
            </a:extLst>
          </p:cNvPr>
          <p:cNvPicPr>
            <a:picLocks noGrp="1" noChangeAspect="1"/>
          </p:cNvPicPr>
          <p:nvPr>
            <p:ph sz="half" idx="2"/>
          </p:nvPr>
        </p:nvPicPr>
        <p:blipFill>
          <a:blip r:embed="rId4"/>
          <a:stretch>
            <a:fillRect/>
          </a:stretch>
        </p:blipFill>
        <p:spPr>
          <a:xfrm>
            <a:off x="193010" y="3495228"/>
            <a:ext cx="5851556" cy="1828611"/>
          </a:xfrm>
        </p:spPr>
      </p:pic>
      <p:sp>
        <p:nvSpPr>
          <p:cNvPr id="16" name="Text Placeholder 15">
            <a:extLst>
              <a:ext uri="{FF2B5EF4-FFF2-40B4-BE49-F238E27FC236}">
                <a16:creationId xmlns:a16="http://schemas.microsoft.com/office/drawing/2014/main" id="{5FB0FA2B-E743-42D3-8DBF-16305D5BB6D7}"/>
              </a:ext>
            </a:extLst>
          </p:cNvPr>
          <p:cNvSpPr>
            <a:spLocks noGrp="1"/>
          </p:cNvSpPr>
          <p:nvPr>
            <p:ph type="body" sz="quarter" idx="3"/>
          </p:nvPr>
        </p:nvSpPr>
        <p:spPr>
          <a:xfrm>
            <a:off x="7782561" y="2478645"/>
            <a:ext cx="2339821" cy="576262"/>
          </a:xfrm>
        </p:spPr>
        <p:txBody>
          <a:bodyPr/>
          <a:lstStyle/>
          <a:p>
            <a:r>
              <a:rPr lang="en-US" sz="3600" dirty="0">
                <a:latin typeface="Verdana" panose="020B0604030504040204" pitchFamily="34" charset="0"/>
                <a:ea typeface="Verdana" panose="020B0604030504040204" pitchFamily="34" charset="0"/>
                <a:cs typeface="Verdana" panose="020B0604030504040204" pitchFamily="34" charset="0"/>
              </a:rPr>
              <a:t>Player</a:t>
            </a:r>
          </a:p>
        </p:txBody>
      </p:sp>
      <p:pic>
        <p:nvPicPr>
          <p:cNvPr id="18" name="Content Placeholder 17" descr="image shows icons representing menus and functions in Player mode">
            <a:extLst>
              <a:ext uri="{FF2B5EF4-FFF2-40B4-BE49-F238E27FC236}">
                <a16:creationId xmlns:a16="http://schemas.microsoft.com/office/drawing/2014/main" id="{6BF0E229-2611-4D0A-8131-6DCBFD4593FD}"/>
              </a:ext>
            </a:extLst>
          </p:cNvPr>
          <p:cNvPicPr>
            <a:picLocks noGrp="1" noChangeAspect="1"/>
          </p:cNvPicPr>
          <p:nvPr>
            <p:ph sz="quarter" idx="4"/>
          </p:nvPr>
        </p:nvPicPr>
        <p:blipFill>
          <a:blip r:embed="rId5"/>
          <a:stretch>
            <a:fillRect/>
          </a:stretch>
        </p:blipFill>
        <p:spPr>
          <a:xfrm>
            <a:off x="6238874" y="3357898"/>
            <a:ext cx="5690919" cy="2077702"/>
          </a:xfrm>
        </p:spPr>
      </p:pic>
    </p:spTree>
    <p:custDataLst>
      <p:tags r:id="rId1"/>
    </p:custDataLst>
    <p:extLst>
      <p:ext uri="{BB962C8B-B14F-4D97-AF65-F5344CB8AC3E}">
        <p14:creationId xmlns:p14="http://schemas.microsoft.com/office/powerpoint/2010/main" val="2737688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QUOTABLE" val="0eH3MZrc"/>
  <p:tag name="TAG_BACKING_FORM_KEY" val="2164884-c:\users\diane\downloads\setting up &amp; using lamp wd.pptx"/>
  <p:tag name="ARTICULATE_PRESENTER_VERSION" val="8"/>
  <p:tag name="ARTICULATE_PROJECT_OPEN" val="0"/>
  <p:tag name="ARTICULATE_SLIDE_COUNT" val="3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GoTalkNOWPLUS">
      <a:dk1>
        <a:sysClr val="windowText" lastClr="000000"/>
      </a:dk1>
      <a:lt1>
        <a:sysClr val="window" lastClr="FFFFFF"/>
      </a:lt1>
      <a:dk2>
        <a:srgbClr val="212121"/>
      </a:dk2>
      <a:lt2>
        <a:srgbClr val="636363"/>
      </a:lt2>
      <a:accent1>
        <a:srgbClr val="127515"/>
      </a:accent1>
      <a:accent2>
        <a:srgbClr val="32B99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7576</TotalTime>
  <Words>6222</Words>
  <Application>Microsoft Office PowerPoint</Application>
  <PresentationFormat>Widescreen</PresentationFormat>
  <Paragraphs>720</Paragraphs>
  <Slides>40</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Calibri</vt:lpstr>
      <vt:lpstr>Calibri Light</vt:lpstr>
      <vt:lpstr>Century Gothic</vt:lpstr>
      <vt:lpstr>Questrial</vt:lpstr>
      <vt:lpstr>Verdana</vt:lpstr>
      <vt:lpstr>Wingdings 2</vt:lpstr>
      <vt:lpstr>Quotable</vt:lpstr>
      <vt:lpstr>Custom Design</vt:lpstr>
      <vt:lpstr>Setting Up &amp; Using  GoTalk NOW PLUS </vt:lpstr>
      <vt:lpstr>LEARNING OBJECTIVES</vt:lpstr>
      <vt:lpstr>GoTalk NOW PLUS IN ACTION</vt:lpstr>
      <vt:lpstr>CONSIDERATIONS FOR SELECTION</vt:lpstr>
      <vt:lpstr>GETTING STARTED WITH GO TALK PLUS</vt:lpstr>
      <vt:lpstr>SETUP: CREATING A NEW  COMMUNICATION BOOK</vt:lpstr>
      <vt:lpstr>NAVIGATION: PAGE EDITOR</vt:lpstr>
      <vt:lpstr>STEPS TO EDIT A COMMUNICAITON BOOK</vt:lpstr>
      <vt:lpstr>NAVIGATION</vt:lpstr>
      <vt:lpstr>CREATE CORE VOCABULARY WORDS TO RESPOND</vt:lpstr>
      <vt:lpstr>How to update Core Vocabulary Words to Respond:</vt:lpstr>
      <vt:lpstr>CUSTOMIZE PAGE LAYOUTS</vt:lpstr>
      <vt:lpstr>HOW TO SELECT PAGE LAYOUT OPTIONS</vt:lpstr>
      <vt:lpstr>CREATING NEW BUTTONS</vt:lpstr>
      <vt:lpstr>EDIT BUTTON COLORS</vt:lpstr>
      <vt:lpstr>CUSTOMIZE A BUTTON TEXT SIZE &amp; POSITION </vt:lpstr>
      <vt:lpstr>ADDING BUTTON IMAGES</vt:lpstr>
      <vt:lpstr>EDIT BUTTON IMAGES</vt:lpstr>
      <vt:lpstr>ADDING PAGE LABEL AND IMAGE</vt:lpstr>
      <vt:lpstr>EDIT BUTTON ACTIONS</vt:lpstr>
      <vt:lpstr>SOUND SETTINGS:   CHANGING THE VOICE</vt:lpstr>
      <vt:lpstr>Design:  Whole Messages or Complete Sentences for a Button</vt:lpstr>
      <vt:lpstr>COMMUNICATION OVER ANY SPEAKERPHONE</vt:lpstr>
      <vt:lpstr>IN-PERSON VS. DISTANCE COMMUNICATION</vt:lpstr>
      <vt:lpstr>YOU CAN HEAR ME &amp; SEE ME</vt:lpstr>
      <vt:lpstr>YOU CAN ONLY HEAR ME</vt:lpstr>
      <vt:lpstr>GoTalk NOW PLUS MAKING A PHONE CALL</vt:lpstr>
      <vt:lpstr>PURPOSE OF A PHONE SCRIPT</vt:lpstr>
      <vt:lpstr>DOWNLOADING PAGE TEMPLATES</vt:lpstr>
      <vt:lpstr>CONTENTS OF A PHONE SCRIPT</vt:lpstr>
      <vt:lpstr>HOW TO COMPLETE A PHONE SCRIPT AND PHONE CHAT PAGE</vt:lpstr>
      <vt:lpstr>LET’S COMPLETE A SCRIPT PAGE</vt:lpstr>
      <vt:lpstr>LET’S COMPLETE A CHAT PAGE</vt:lpstr>
      <vt:lpstr>ADD PAGES TO A COMMUNICATIONS BOOK</vt:lpstr>
      <vt:lpstr> AFTER ACTION:  JUMP TO PAGE</vt:lpstr>
      <vt:lpstr>PAGE WIZARD-  ADD A PAGE LIKE A WIZARD!</vt:lpstr>
      <vt:lpstr>GETTING ORGANIZED:  COPY, PASTE, SWAP</vt:lpstr>
      <vt:lpstr>BACKING UP TO DROPBOX</vt:lpstr>
      <vt:lpstr>BACKING UP: SHARING PAGES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up &amp; using LAMP Words for Life Communication App</dc:title>
  <dc:creator>Diane Crum</dc:creator>
  <cp:lastModifiedBy>Hansen, Kevin@DOR</cp:lastModifiedBy>
  <cp:revision>480</cp:revision>
  <cp:lastPrinted>2018-07-29T22:12:03Z</cp:lastPrinted>
  <dcterms:created xsi:type="dcterms:W3CDTF">2018-06-25T21:43:44Z</dcterms:created>
  <dcterms:modified xsi:type="dcterms:W3CDTF">2020-06-29T14:57:05Z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Presentation2</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5BB9A6C2-6D22-4B4C-A0BB-23D4FF3E0A8F</vt:lpwstr>
  </property>
  <property fmtid="{D5CDD505-2E9C-101B-9397-08002B2CF9AE}" pid="6" name="ArticulateProjectFull">
    <vt:lpwstr>C:\Users\diane\Desktop\SettingUp and Using GoTalk NOW PLUS 2018.ppta</vt:lpwstr>
  </property>
</Properties>
</file>