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3"/>
  </p:notesMasterIdLst>
  <p:handoutMasterIdLst>
    <p:handoutMasterId r:id="rId34"/>
  </p:handoutMasterIdLst>
  <p:sldIdLst>
    <p:sldId id="407" r:id="rId5"/>
    <p:sldId id="464" r:id="rId6"/>
    <p:sldId id="465" r:id="rId7"/>
    <p:sldId id="460" r:id="rId8"/>
    <p:sldId id="467" r:id="rId9"/>
    <p:sldId id="468" r:id="rId10"/>
    <p:sldId id="471" r:id="rId11"/>
    <p:sldId id="474" r:id="rId12"/>
    <p:sldId id="469" r:id="rId13"/>
    <p:sldId id="475" r:id="rId14"/>
    <p:sldId id="496" r:id="rId15"/>
    <p:sldId id="470" r:id="rId16"/>
    <p:sldId id="501" r:id="rId17"/>
    <p:sldId id="477" r:id="rId18"/>
    <p:sldId id="478" r:id="rId19"/>
    <p:sldId id="505" r:id="rId20"/>
    <p:sldId id="481" r:id="rId21"/>
    <p:sldId id="491" r:id="rId22"/>
    <p:sldId id="482" r:id="rId23"/>
    <p:sldId id="492" r:id="rId24"/>
    <p:sldId id="483" r:id="rId25"/>
    <p:sldId id="484" r:id="rId26"/>
    <p:sldId id="485" r:id="rId27"/>
    <p:sldId id="486" r:id="rId28"/>
    <p:sldId id="487" r:id="rId29"/>
    <p:sldId id="490" r:id="rId30"/>
    <p:sldId id="488" r:id="rId31"/>
    <p:sldId id="493" r:id="rId3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sudev, Pia@DOR" initials="BP" lastIdx="7" clrIdx="0">
    <p:extLst>
      <p:ext uri="{19B8F6BF-5375-455C-9EA6-DF929625EA0E}">
        <p15:presenceInfo xmlns:p15="http://schemas.microsoft.com/office/powerpoint/2012/main" userId="S::Pia.Basudev@DOR.CA.GOV::d2429027-3724-4ce2-8d20-67d4f1c4a2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0E89"/>
    <a:srgbClr val="0F457B"/>
    <a:srgbClr val="1460AA"/>
    <a:srgbClr val="FFF3D4"/>
    <a:srgbClr val="115291"/>
    <a:srgbClr val="FFFFCC"/>
    <a:srgbClr val="FFCC66"/>
    <a:srgbClr val="0052A2"/>
    <a:srgbClr val="4F81BD"/>
    <a:srgbClr val="1E5E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232" autoAdjust="0"/>
    <p:restoredTop sz="59053" autoAdjust="0"/>
  </p:normalViewPr>
  <p:slideViewPr>
    <p:cSldViewPr>
      <p:cViewPr varScale="1">
        <p:scale>
          <a:sx n="50" d="100"/>
          <a:sy n="50" d="100"/>
        </p:scale>
        <p:origin x="547" y="67"/>
      </p:cViewPr>
      <p:guideLst>
        <p:guide orient="horz" pos="2160"/>
        <p:guide pos="384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varScale="1">
      <p:scale>
        <a:sx n="100" d="100"/>
        <a:sy n="100" d="100"/>
      </p:scale>
      <p:origin x="0" y="-4116"/>
    </p:cViewPr>
  </p:sorterViewPr>
  <p:notesViewPr>
    <p:cSldViewPr>
      <p:cViewPr varScale="1">
        <p:scale>
          <a:sx n="61" d="100"/>
          <a:sy n="61" d="100"/>
        </p:scale>
        <p:origin x="3139"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vi, Kritika@DOR" userId="dd49d8a5-c5e5-41d9-8484-02b41df249ae" providerId="ADAL" clId="{0B12CBDC-9072-43D0-99E8-B3D7FB2FD8D5}"/>
    <pc:docChg chg="undo custSel modSld">
      <pc:chgData name="Devi, Kritika@DOR" userId="dd49d8a5-c5e5-41d9-8484-02b41df249ae" providerId="ADAL" clId="{0B12CBDC-9072-43D0-99E8-B3D7FB2FD8D5}" dt="2022-11-15T17:59:39.456" v="504" actId="20577"/>
      <pc:docMkLst>
        <pc:docMk/>
      </pc:docMkLst>
      <pc:sldChg chg="modSp mod">
        <pc:chgData name="Devi, Kritika@DOR" userId="dd49d8a5-c5e5-41d9-8484-02b41df249ae" providerId="ADAL" clId="{0B12CBDC-9072-43D0-99E8-B3D7FB2FD8D5}" dt="2022-11-15T17:38:42.579" v="94" actId="20577"/>
        <pc:sldMkLst>
          <pc:docMk/>
          <pc:sldMk cId="4196651243" sldId="407"/>
        </pc:sldMkLst>
        <pc:spChg chg="mod">
          <ac:chgData name="Devi, Kritika@DOR" userId="dd49d8a5-c5e5-41d9-8484-02b41df249ae" providerId="ADAL" clId="{0B12CBDC-9072-43D0-99E8-B3D7FB2FD8D5}" dt="2022-11-15T17:38:42.579" v="94" actId="20577"/>
          <ac:spMkLst>
            <pc:docMk/>
            <pc:sldMk cId="4196651243" sldId="407"/>
            <ac:spMk id="10" creationId="{EB77AA92-FB1E-4142-B768-0AEDE431722D}"/>
          </ac:spMkLst>
        </pc:spChg>
      </pc:sldChg>
      <pc:sldChg chg="modSp mod">
        <pc:chgData name="Devi, Kritika@DOR" userId="dd49d8a5-c5e5-41d9-8484-02b41df249ae" providerId="ADAL" clId="{0B12CBDC-9072-43D0-99E8-B3D7FB2FD8D5}" dt="2022-11-15T17:50:29.272" v="500" actId="255"/>
        <pc:sldMkLst>
          <pc:docMk/>
          <pc:sldMk cId="3023103524" sldId="425"/>
        </pc:sldMkLst>
        <pc:spChg chg="mod">
          <ac:chgData name="Devi, Kritika@DOR" userId="dd49d8a5-c5e5-41d9-8484-02b41df249ae" providerId="ADAL" clId="{0B12CBDC-9072-43D0-99E8-B3D7FB2FD8D5}" dt="2022-11-15T17:50:29.272" v="500" actId="255"/>
          <ac:spMkLst>
            <pc:docMk/>
            <pc:sldMk cId="3023103524" sldId="425"/>
            <ac:spMk id="5" creationId="{5D1E6D19-48E8-4228-8F34-220AF0B56A36}"/>
          </ac:spMkLst>
        </pc:spChg>
      </pc:sldChg>
      <pc:sldChg chg="modSp mod">
        <pc:chgData name="Devi, Kritika@DOR" userId="dd49d8a5-c5e5-41d9-8484-02b41df249ae" providerId="ADAL" clId="{0B12CBDC-9072-43D0-99E8-B3D7FB2FD8D5}" dt="2022-11-15T17:59:39.456" v="504" actId="20577"/>
        <pc:sldMkLst>
          <pc:docMk/>
          <pc:sldMk cId="232051255" sldId="460"/>
        </pc:sldMkLst>
        <pc:spChg chg="mod">
          <ac:chgData name="Devi, Kritika@DOR" userId="dd49d8a5-c5e5-41d9-8484-02b41df249ae" providerId="ADAL" clId="{0B12CBDC-9072-43D0-99E8-B3D7FB2FD8D5}" dt="2022-11-15T17:59:39.456" v="504" actId="20577"/>
          <ac:spMkLst>
            <pc:docMk/>
            <pc:sldMk cId="232051255" sldId="460"/>
            <ac:spMk id="5" creationId="{5D1E6D19-48E8-4228-8F34-220AF0B56A36}"/>
          </ac:spMkLst>
        </pc:spChg>
      </pc:sldChg>
      <pc:sldChg chg="modSp mod">
        <pc:chgData name="Devi, Kritika@DOR" userId="dd49d8a5-c5e5-41d9-8484-02b41df249ae" providerId="ADAL" clId="{0B12CBDC-9072-43D0-99E8-B3D7FB2FD8D5}" dt="2022-11-15T17:39:01.904" v="108" actId="20577"/>
        <pc:sldMkLst>
          <pc:docMk/>
          <pc:sldMk cId="343721947" sldId="465"/>
        </pc:sldMkLst>
        <pc:spChg chg="mod">
          <ac:chgData name="Devi, Kritika@DOR" userId="dd49d8a5-c5e5-41d9-8484-02b41df249ae" providerId="ADAL" clId="{0B12CBDC-9072-43D0-99E8-B3D7FB2FD8D5}" dt="2022-11-15T17:39:01.904" v="108" actId="20577"/>
          <ac:spMkLst>
            <pc:docMk/>
            <pc:sldMk cId="343721947" sldId="465"/>
            <ac:spMk id="3" creationId="{134D415F-7F96-4414-87CC-F393B4D66099}"/>
          </ac:spMkLst>
        </pc:spChg>
      </pc:sldChg>
      <pc:sldChg chg="modSp mod">
        <pc:chgData name="Devi, Kritika@DOR" userId="dd49d8a5-c5e5-41d9-8484-02b41df249ae" providerId="ADAL" clId="{0B12CBDC-9072-43D0-99E8-B3D7FB2FD8D5}" dt="2022-11-15T17:49:54.878" v="499" actId="20577"/>
        <pc:sldMkLst>
          <pc:docMk/>
          <pc:sldMk cId="1664780965" sldId="467"/>
        </pc:sldMkLst>
        <pc:spChg chg="mod">
          <ac:chgData name="Devi, Kritika@DOR" userId="dd49d8a5-c5e5-41d9-8484-02b41df249ae" providerId="ADAL" clId="{0B12CBDC-9072-43D0-99E8-B3D7FB2FD8D5}" dt="2022-11-15T17:49:54.878" v="499" actId="20577"/>
          <ac:spMkLst>
            <pc:docMk/>
            <pc:sldMk cId="1664780965" sldId="467"/>
            <ac:spMk id="5" creationId="{5520B954-BC0D-47B8-90B6-8D411CB83562}"/>
          </ac:spMkLst>
        </pc:spChg>
      </pc:sldChg>
    </pc:docChg>
  </pc:docChgLst>
  <pc:docChgLst>
    <pc:chgData name="Cademarti, Regina@DOR" userId="1f0cfd05-bdb6-4606-8a94-210f6f26cfd9" providerId="ADAL" clId="{D96F08A9-9A7F-4F42-97CF-89960BF79852}"/>
    <pc:docChg chg="undo redo custSel addSld delSld modSld sldOrd delMainMaster modMainMaster">
      <pc:chgData name="Cademarti, Regina@DOR" userId="1f0cfd05-bdb6-4606-8a94-210f6f26cfd9" providerId="ADAL" clId="{D96F08A9-9A7F-4F42-97CF-89960BF79852}" dt="2022-12-21T18:27:59.466" v="23427" actId="20577"/>
      <pc:docMkLst>
        <pc:docMk/>
      </pc:docMkLst>
      <pc:sldChg chg="addSp delSp modSp mod setBg chgLayout modNotesTx">
        <pc:chgData name="Cademarti, Regina@DOR" userId="1f0cfd05-bdb6-4606-8a94-210f6f26cfd9" providerId="ADAL" clId="{D96F08A9-9A7F-4F42-97CF-89960BF79852}" dt="2022-12-21T15:57:51.568" v="22673" actId="207"/>
        <pc:sldMkLst>
          <pc:docMk/>
          <pc:sldMk cId="4196651243" sldId="407"/>
        </pc:sldMkLst>
        <pc:spChg chg="add mod ord">
          <ac:chgData name="Cademarti, Regina@DOR" userId="1f0cfd05-bdb6-4606-8a94-210f6f26cfd9" providerId="ADAL" clId="{D96F08A9-9A7F-4F42-97CF-89960BF79852}" dt="2022-12-21T04:09:33.998" v="20265" actId="1076"/>
          <ac:spMkLst>
            <pc:docMk/>
            <pc:sldMk cId="4196651243" sldId="407"/>
            <ac:spMk id="2" creationId="{571CCEB3-F10F-4EC2-E88A-A0E4AD60CE69}"/>
          </ac:spMkLst>
        </pc:spChg>
        <pc:spChg chg="add mod">
          <ac:chgData name="Cademarti, Regina@DOR" userId="1f0cfd05-bdb6-4606-8a94-210f6f26cfd9" providerId="ADAL" clId="{D96F08A9-9A7F-4F42-97CF-89960BF79852}" dt="2022-12-20T03:55:48.038" v="3954"/>
          <ac:spMkLst>
            <pc:docMk/>
            <pc:sldMk cId="4196651243" sldId="407"/>
            <ac:spMk id="4" creationId="{E652B5CC-B016-EDCD-1354-6BF18308A94A}"/>
          </ac:spMkLst>
        </pc:spChg>
        <pc:spChg chg="add del mod">
          <ac:chgData name="Cademarti, Regina@DOR" userId="1f0cfd05-bdb6-4606-8a94-210f6f26cfd9" providerId="ADAL" clId="{D96F08A9-9A7F-4F42-97CF-89960BF79852}" dt="2022-12-21T03:05:01.320" v="17211"/>
          <ac:spMkLst>
            <pc:docMk/>
            <pc:sldMk cId="4196651243" sldId="407"/>
            <ac:spMk id="5" creationId="{5E76366D-A5F6-CA83-4088-5342C9572088}"/>
          </ac:spMkLst>
        </pc:spChg>
        <pc:spChg chg="mod ord">
          <ac:chgData name="Cademarti, Regina@DOR" userId="1f0cfd05-bdb6-4606-8a94-210f6f26cfd9" providerId="ADAL" clId="{D96F08A9-9A7F-4F42-97CF-89960BF79852}" dt="2022-12-21T03:05:27.994" v="17219"/>
          <ac:spMkLst>
            <pc:docMk/>
            <pc:sldMk cId="4196651243" sldId="407"/>
            <ac:spMk id="6" creationId="{00000000-0000-0000-0000-000000000000}"/>
          </ac:spMkLst>
        </pc:spChg>
        <pc:spChg chg="add del mod">
          <ac:chgData name="Cademarti, Regina@DOR" userId="1f0cfd05-bdb6-4606-8a94-210f6f26cfd9" providerId="ADAL" clId="{D96F08A9-9A7F-4F42-97CF-89960BF79852}" dt="2022-12-21T03:05:01.320" v="17211"/>
          <ac:spMkLst>
            <pc:docMk/>
            <pc:sldMk cId="4196651243" sldId="407"/>
            <ac:spMk id="7" creationId="{667B4613-BA9D-95B6-49D2-74ADECBBE5AE}"/>
          </ac:spMkLst>
        </pc:spChg>
        <pc:spChg chg="add del mod">
          <ac:chgData name="Cademarti, Regina@DOR" userId="1f0cfd05-bdb6-4606-8a94-210f6f26cfd9" providerId="ADAL" clId="{D96F08A9-9A7F-4F42-97CF-89960BF79852}" dt="2022-12-21T03:05:01.320" v="17211"/>
          <ac:spMkLst>
            <pc:docMk/>
            <pc:sldMk cId="4196651243" sldId="407"/>
            <ac:spMk id="8" creationId="{660712B9-2416-53C1-FAB7-9CF847640407}"/>
          </ac:spMkLst>
        </pc:spChg>
        <pc:spChg chg="add del mod">
          <ac:chgData name="Cademarti, Regina@DOR" userId="1f0cfd05-bdb6-4606-8a94-210f6f26cfd9" providerId="ADAL" clId="{D96F08A9-9A7F-4F42-97CF-89960BF79852}" dt="2022-12-21T03:05:24.669" v="17217"/>
          <ac:spMkLst>
            <pc:docMk/>
            <pc:sldMk cId="4196651243" sldId="407"/>
            <ac:spMk id="9" creationId="{70695C46-858C-3362-8AC7-10E91C375FA1}"/>
          </ac:spMkLst>
        </pc:spChg>
        <pc:spChg chg="mod ord">
          <ac:chgData name="Cademarti, Regina@DOR" userId="1f0cfd05-bdb6-4606-8a94-210f6f26cfd9" providerId="ADAL" clId="{D96F08A9-9A7F-4F42-97CF-89960BF79852}" dt="2022-12-21T04:10:03.041" v="20274" actId="1076"/>
          <ac:spMkLst>
            <pc:docMk/>
            <pc:sldMk cId="4196651243" sldId="407"/>
            <ac:spMk id="10" creationId="{EB77AA92-FB1E-4142-B768-0AEDE431722D}"/>
          </ac:spMkLst>
        </pc:spChg>
        <pc:spChg chg="add del mod">
          <ac:chgData name="Cademarti, Regina@DOR" userId="1f0cfd05-bdb6-4606-8a94-210f6f26cfd9" providerId="ADAL" clId="{D96F08A9-9A7F-4F42-97CF-89960BF79852}" dt="2022-12-21T03:05:24.669" v="17217"/>
          <ac:spMkLst>
            <pc:docMk/>
            <pc:sldMk cId="4196651243" sldId="407"/>
            <ac:spMk id="11" creationId="{3DBE449E-60E1-DBBE-0974-FF7807F65B32}"/>
          </ac:spMkLst>
        </pc:spChg>
        <pc:spChg chg="add del mod">
          <ac:chgData name="Cademarti, Regina@DOR" userId="1f0cfd05-bdb6-4606-8a94-210f6f26cfd9" providerId="ADAL" clId="{D96F08A9-9A7F-4F42-97CF-89960BF79852}" dt="2022-12-21T03:05:24.669" v="17217"/>
          <ac:spMkLst>
            <pc:docMk/>
            <pc:sldMk cId="4196651243" sldId="407"/>
            <ac:spMk id="12" creationId="{D97A74C0-FCC0-9119-22A0-E31FF60FCA74}"/>
          </ac:spMkLst>
        </pc:spChg>
        <pc:spChg chg="add del mod">
          <ac:chgData name="Cademarti, Regina@DOR" userId="1f0cfd05-bdb6-4606-8a94-210f6f26cfd9" providerId="ADAL" clId="{D96F08A9-9A7F-4F42-97CF-89960BF79852}" dt="2022-12-21T03:05:27.994" v="17219"/>
          <ac:spMkLst>
            <pc:docMk/>
            <pc:sldMk cId="4196651243" sldId="407"/>
            <ac:spMk id="13" creationId="{3BFFCD23-E8AF-072E-16F3-C0DD12ED5D39}"/>
          </ac:spMkLst>
        </pc:spChg>
        <pc:spChg chg="add del mod">
          <ac:chgData name="Cademarti, Regina@DOR" userId="1f0cfd05-bdb6-4606-8a94-210f6f26cfd9" providerId="ADAL" clId="{D96F08A9-9A7F-4F42-97CF-89960BF79852}" dt="2022-12-21T03:05:27.994" v="17219"/>
          <ac:spMkLst>
            <pc:docMk/>
            <pc:sldMk cId="4196651243" sldId="407"/>
            <ac:spMk id="14" creationId="{7962AE76-9EC1-7423-A1C4-8C6A4936BC8D}"/>
          </ac:spMkLst>
        </pc:spChg>
        <pc:spChg chg="add del mod">
          <ac:chgData name="Cademarti, Regina@DOR" userId="1f0cfd05-bdb6-4606-8a94-210f6f26cfd9" providerId="ADAL" clId="{D96F08A9-9A7F-4F42-97CF-89960BF79852}" dt="2022-12-21T03:05:27.994" v="17219"/>
          <ac:spMkLst>
            <pc:docMk/>
            <pc:sldMk cId="4196651243" sldId="407"/>
            <ac:spMk id="15" creationId="{FE030740-9004-B4E7-78FA-FC273E80F4FB}"/>
          </ac:spMkLst>
        </pc:spChg>
        <pc:picChg chg="add mod">
          <ac:chgData name="Cademarti, Regina@DOR" userId="1f0cfd05-bdb6-4606-8a94-210f6f26cfd9" providerId="ADAL" clId="{D96F08A9-9A7F-4F42-97CF-89960BF79852}" dt="2022-12-13T18:48:35.710" v="62"/>
          <ac:picMkLst>
            <pc:docMk/>
            <pc:sldMk cId="4196651243" sldId="407"/>
            <ac:picMk id="3" creationId="{1FCD83D2-8A41-E6FF-1656-EC57D7248B53}"/>
          </ac:picMkLst>
        </pc:picChg>
        <pc:picChg chg="del mod ord">
          <ac:chgData name="Cademarti, Regina@DOR" userId="1f0cfd05-bdb6-4606-8a94-210f6f26cfd9" providerId="ADAL" clId="{D96F08A9-9A7F-4F42-97CF-89960BF79852}" dt="2022-12-13T18:48:35.180" v="61" actId="478"/>
          <ac:picMkLst>
            <pc:docMk/>
            <pc:sldMk cId="4196651243" sldId="407"/>
            <ac:picMk id="8" creationId="{702C2505-F248-4EE4-A2AA-FDAC21A2C1B5}"/>
          </ac:picMkLst>
        </pc:picChg>
      </pc:sldChg>
      <pc:sldChg chg="del">
        <pc:chgData name="Cademarti, Regina@DOR" userId="1f0cfd05-bdb6-4606-8a94-210f6f26cfd9" providerId="ADAL" clId="{D96F08A9-9A7F-4F42-97CF-89960BF79852}" dt="2022-12-13T18:46:44.092" v="49" actId="2696"/>
        <pc:sldMkLst>
          <pc:docMk/>
          <pc:sldMk cId="3023103524" sldId="425"/>
        </pc:sldMkLst>
      </pc:sldChg>
      <pc:sldChg chg="addSp delSp modSp mod modNotesTx">
        <pc:chgData name="Cademarti, Regina@DOR" userId="1f0cfd05-bdb6-4606-8a94-210f6f26cfd9" providerId="ADAL" clId="{D96F08A9-9A7F-4F42-97CF-89960BF79852}" dt="2022-12-21T18:25:32.033" v="23306" actId="6549"/>
        <pc:sldMkLst>
          <pc:docMk/>
          <pc:sldMk cId="232051255" sldId="460"/>
        </pc:sldMkLst>
        <pc:spChg chg="add del mod">
          <ac:chgData name="Cademarti, Regina@DOR" userId="1f0cfd05-bdb6-4606-8a94-210f6f26cfd9" providerId="ADAL" clId="{D96F08A9-9A7F-4F42-97CF-89960BF79852}" dt="2022-12-21T03:20:30.669" v="17646"/>
          <ac:spMkLst>
            <pc:docMk/>
            <pc:sldMk cId="232051255" sldId="460"/>
            <ac:spMk id="2" creationId="{803C9A73-A380-8D74-395D-A63DFD2192EC}"/>
          </ac:spMkLst>
        </pc:spChg>
        <pc:spChg chg="add del mod">
          <ac:chgData name="Cademarti, Regina@DOR" userId="1f0cfd05-bdb6-4606-8a94-210f6f26cfd9" providerId="ADAL" clId="{D96F08A9-9A7F-4F42-97CF-89960BF79852}" dt="2022-12-21T03:20:30.669" v="17646"/>
          <ac:spMkLst>
            <pc:docMk/>
            <pc:sldMk cId="232051255" sldId="460"/>
            <ac:spMk id="3" creationId="{344C8AEA-9C4C-39D2-B169-2CE8A055DE32}"/>
          </ac:spMkLst>
        </pc:spChg>
        <pc:spChg chg="mod">
          <ac:chgData name="Cademarti, Regina@DOR" userId="1f0cfd05-bdb6-4606-8a94-210f6f26cfd9" providerId="ADAL" clId="{D96F08A9-9A7F-4F42-97CF-89960BF79852}" dt="2022-12-21T03:20:57.838" v="17650" actId="113"/>
          <ac:spMkLst>
            <pc:docMk/>
            <pc:sldMk cId="232051255" sldId="460"/>
            <ac:spMk id="4" creationId="{E7B6E886-CD17-4CED-BF21-42AB493D8A1D}"/>
          </ac:spMkLst>
        </pc:spChg>
        <pc:spChg chg="mod">
          <ac:chgData name="Cademarti, Regina@DOR" userId="1f0cfd05-bdb6-4606-8a94-210f6f26cfd9" providerId="ADAL" clId="{D96F08A9-9A7F-4F42-97CF-89960BF79852}" dt="2022-12-21T03:20:30.669" v="17646"/>
          <ac:spMkLst>
            <pc:docMk/>
            <pc:sldMk cId="232051255" sldId="460"/>
            <ac:spMk id="5" creationId="{5D1E6D19-48E8-4228-8F34-220AF0B56A36}"/>
          </ac:spMkLst>
        </pc:spChg>
      </pc:sldChg>
      <pc:sldChg chg="addSp delSp modSp mod setBg modNotesTx">
        <pc:chgData name="Cademarti, Regina@DOR" userId="1f0cfd05-bdb6-4606-8a94-210f6f26cfd9" providerId="ADAL" clId="{D96F08A9-9A7F-4F42-97CF-89960BF79852}" dt="2022-12-21T17:52:54.733" v="23217" actId="20577"/>
        <pc:sldMkLst>
          <pc:docMk/>
          <pc:sldMk cId="225320508" sldId="464"/>
        </pc:sldMkLst>
        <pc:spChg chg="mod">
          <ac:chgData name="Cademarti, Regina@DOR" userId="1f0cfd05-bdb6-4606-8a94-210f6f26cfd9" providerId="ADAL" clId="{D96F08A9-9A7F-4F42-97CF-89960BF79852}" dt="2022-12-21T02:48:30.990" v="16605" actId="113"/>
          <ac:spMkLst>
            <pc:docMk/>
            <pc:sldMk cId="225320508" sldId="464"/>
            <ac:spMk id="2" creationId="{C6E2D195-1A70-4044-A06D-20254AF9D7BF}"/>
          </ac:spMkLst>
        </pc:spChg>
        <pc:spChg chg="mod">
          <ac:chgData name="Cademarti, Regina@DOR" userId="1f0cfd05-bdb6-4606-8a94-210f6f26cfd9" providerId="ADAL" clId="{D96F08A9-9A7F-4F42-97CF-89960BF79852}" dt="2022-12-21T17:52:54.733" v="23217" actId="20577"/>
          <ac:spMkLst>
            <pc:docMk/>
            <pc:sldMk cId="225320508" sldId="464"/>
            <ac:spMk id="3" creationId="{C49A04F8-139D-4602-8DC7-A3B0647A9335}"/>
          </ac:spMkLst>
        </pc:spChg>
        <pc:spChg chg="add del mod">
          <ac:chgData name="Cademarti, Regina@DOR" userId="1f0cfd05-bdb6-4606-8a94-210f6f26cfd9" providerId="ADAL" clId="{D96F08A9-9A7F-4F42-97CF-89960BF79852}" dt="2022-12-21T02:48:24.835" v="16603"/>
          <ac:spMkLst>
            <pc:docMk/>
            <pc:sldMk cId="225320508" sldId="464"/>
            <ac:spMk id="4" creationId="{1F459C4B-5C70-0AD5-78BB-C254A911CD20}"/>
          </ac:spMkLst>
        </pc:spChg>
        <pc:spChg chg="mod">
          <ac:chgData name="Cademarti, Regina@DOR" userId="1f0cfd05-bdb6-4606-8a94-210f6f26cfd9" providerId="ADAL" clId="{D96F08A9-9A7F-4F42-97CF-89960BF79852}" dt="2022-12-13T18:48:24.307" v="59" actId="1076"/>
          <ac:spMkLst>
            <pc:docMk/>
            <pc:sldMk cId="225320508" sldId="464"/>
            <ac:spMk id="5" creationId="{38018CE9-C62D-430B-9450-28C0AE59D5A8}"/>
          </ac:spMkLst>
        </pc:spChg>
        <pc:spChg chg="add del mod">
          <ac:chgData name="Cademarti, Regina@DOR" userId="1f0cfd05-bdb6-4606-8a94-210f6f26cfd9" providerId="ADAL" clId="{D96F08A9-9A7F-4F42-97CF-89960BF79852}" dt="2022-12-21T02:48:24.835" v="16603"/>
          <ac:spMkLst>
            <pc:docMk/>
            <pc:sldMk cId="225320508" sldId="464"/>
            <ac:spMk id="7" creationId="{B8C71A5B-DF7F-10BE-3AD9-3D823132A0D8}"/>
          </ac:spMkLst>
        </pc:spChg>
        <pc:picChg chg="add del mod">
          <ac:chgData name="Cademarti, Regina@DOR" userId="1f0cfd05-bdb6-4606-8a94-210f6f26cfd9" providerId="ADAL" clId="{D96F08A9-9A7F-4F42-97CF-89960BF79852}" dt="2022-12-13T18:48:23.768" v="58"/>
          <ac:picMkLst>
            <pc:docMk/>
            <pc:sldMk cId="225320508" sldId="464"/>
            <ac:picMk id="4" creationId="{060DE068-547C-A750-E8A8-63BD388F01F2}"/>
          </ac:picMkLst>
        </pc:picChg>
      </pc:sldChg>
      <pc:sldChg chg="addSp delSp modSp mod modNotesTx">
        <pc:chgData name="Cademarti, Regina@DOR" userId="1f0cfd05-bdb6-4606-8a94-210f6f26cfd9" providerId="ADAL" clId="{D96F08A9-9A7F-4F42-97CF-89960BF79852}" dt="2022-12-21T17:54:31.999" v="23258" actId="20577"/>
        <pc:sldMkLst>
          <pc:docMk/>
          <pc:sldMk cId="343721947" sldId="465"/>
        </pc:sldMkLst>
        <pc:spChg chg="mod">
          <ac:chgData name="Cademarti, Regina@DOR" userId="1f0cfd05-bdb6-4606-8a94-210f6f26cfd9" providerId="ADAL" clId="{D96F08A9-9A7F-4F42-97CF-89960BF79852}" dt="2022-12-21T03:02:20.799" v="17102" actId="113"/>
          <ac:spMkLst>
            <pc:docMk/>
            <pc:sldMk cId="343721947" sldId="465"/>
            <ac:spMk id="2" creationId="{6B6DDD6A-DF2D-4325-91F9-F9324EE1ECD4}"/>
          </ac:spMkLst>
        </pc:spChg>
        <pc:spChg chg="mod">
          <ac:chgData name="Cademarti, Regina@DOR" userId="1f0cfd05-bdb6-4606-8a94-210f6f26cfd9" providerId="ADAL" clId="{D96F08A9-9A7F-4F42-97CF-89960BF79852}" dt="2022-12-21T17:54:31.999" v="23258" actId="20577"/>
          <ac:spMkLst>
            <pc:docMk/>
            <pc:sldMk cId="343721947" sldId="465"/>
            <ac:spMk id="3" creationId="{134D415F-7F96-4414-87CC-F393B4D66099}"/>
          </ac:spMkLst>
        </pc:spChg>
        <pc:spChg chg="add del mod">
          <ac:chgData name="Cademarti, Regina@DOR" userId="1f0cfd05-bdb6-4606-8a94-210f6f26cfd9" providerId="ADAL" clId="{D96F08A9-9A7F-4F42-97CF-89960BF79852}" dt="2022-12-21T02:58:21.400" v="16997"/>
          <ac:spMkLst>
            <pc:docMk/>
            <pc:sldMk cId="343721947" sldId="465"/>
            <ac:spMk id="5" creationId="{E2DDDF73-9BE4-002A-0156-9A9B08121173}"/>
          </ac:spMkLst>
        </pc:spChg>
        <pc:spChg chg="add del mod">
          <ac:chgData name="Cademarti, Regina@DOR" userId="1f0cfd05-bdb6-4606-8a94-210f6f26cfd9" providerId="ADAL" clId="{D96F08A9-9A7F-4F42-97CF-89960BF79852}" dt="2022-12-21T02:58:21.400" v="16997"/>
          <ac:spMkLst>
            <pc:docMk/>
            <pc:sldMk cId="343721947" sldId="465"/>
            <ac:spMk id="6" creationId="{4DC75069-63F9-8DCB-DE72-2500E436227D}"/>
          </ac:spMkLst>
        </pc:spChg>
      </pc:sldChg>
      <pc:sldChg chg="addSp modSp new del mod modNotesTx">
        <pc:chgData name="Cademarti, Regina@DOR" userId="1f0cfd05-bdb6-4606-8a94-210f6f26cfd9" providerId="ADAL" clId="{D96F08A9-9A7F-4F42-97CF-89960BF79852}" dt="2022-12-20T17:00:26.741" v="4815" actId="2696"/>
        <pc:sldMkLst>
          <pc:docMk/>
          <pc:sldMk cId="1234288691" sldId="466"/>
        </pc:sldMkLst>
        <pc:spChg chg="mod">
          <ac:chgData name="Cademarti, Regina@DOR" userId="1f0cfd05-bdb6-4606-8a94-210f6f26cfd9" providerId="ADAL" clId="{D96F08A9-9A7F-4F42-97CF-89960BF79852}" dt="2022-12-16T18:48:08.292" v="143" actId="20577"/>
          <ac:spMkLst>
            <pc:docMk/>
            <pc:sldMk cId="1234288691" sldId="466"/>
            <ac:spMk id="2" creationId="{FF5F4628-FE6A-18BC-AA66-7EB5C7C826D3}"/>
          </ac:spMkLst>
        </pc:spChg>
        <pc:spChg chg="mod">
          <ac:chgData name="Cademarti, Regina@DOR" userId="1f0cfd05-bdb6-4606-8a94-210f6f26cfd9" providerId="ADAL" clId="{D96F08A9-9A7F-4F42-97CF-89960BF79852}" dt="2022-12-20T03:45:53.465" v="3292" actId="6549"/>
          <ac:spMkLst>
            <pc:docMk/>
            <pc:sldMk cId="1234288691" sldId="466"/>
            <ac:spMk id="3" creationId="{8A302022-531B-4542-AB3A-65F2ECD045B9}"/>
          </ac:spMkLst>
        </pc:spChg>
        <pc:spChg chg="add mod">
          <ac:chgData name="Cademarti, Regina@DOR" userId="1f0cfd05-bdb6-4606-8a94-210f6f26cfd9" providerId="ADAL" clId="{D96F08A9-9A7F-4F42-97CF-89960BF79852}" dt="2022-12-16T18:47:37.631" v="120"/>
          <ac:spMkLst>
            <pc:docMk/>
            <pc:sldMk cId="1234288691" sldId="466"/>
            <ac:spMk id="4" creationId="{A8ECC87B-8BCD-CE8E-B31D-47D65E8C8CDF}"/>
          </ac:spMkLst>
        </pc:spChg>
        <pc:picChg chg="add mod">
          <ac:chgData name="Cademarti, Regina@DOR" userId="1f0cfd05-bdb6-4606-8a94-210f6f26cfd9" providerId="ADAL" clId="{D96F08A9-9A7F-4F42-97CF-89960BF79852}" dt="2022-12-16T18:47:46.117" v="121"/>
          <ac:picMkLst>
            <pc:docMk/>
            <pc:sldMk cId="1234288691" sldId="466"/>
            <ac:picMk id="5" creationId="{6F05EC8B-F628-3F2E-A4FB-6A18BD1601B9}"/>
          </ac:picMkLst>
        </pc:picChg>
      </pc:sldChg>
      <pc:sldChg chg="del">
        <pc:chgData name="Cademarti, Regina@DOR" userId="1f0cfd05-bdb6-4606-8a94-210f6f26cfd9" providerId="ADAL" clId="{D96F08A9-9A7F-4F42-97CF-89960BF79852}" dt="2022-12-13T18:39:59.398" v="0" actId="2696"/>
        <pc:sldMkLst>
          <pc:docMk/>
          <pc:sldMk cId="1664780965" sldId="467"/>
        </pc:sldMkLst>
      </pc:sldChg>
      <pc:sldChg chg="addSp delSp modSp new mod modClrScheme chgLayout modNotesTx">
        <pc:chgData name="Cademarti, Regina@DOR" userId="1f0cfd05-bdb6-4606-8a94-210f6f26cfd9" providerId="ADAL" clId="{D96F08A9-9A7F-4F42-97CF-89960BF79852}" dt="2022-12-20T18:31:04.601" v="4900"/>
        <pc:sldMkLst>
          <pc:docMk/>
          <pc:sldMk cId="1858962298" sldId="467"/>
        </pc:sldMkLst>
        <pc:spChg chg="mod ord">
          <ac:chgData name="Cademarti, Regina@DOR" userId="1f0cfd05-bdb6-4606-8a94-210f6f26cfd9" providerId="ADAL" clId="{D96F08A9-9A7F-4F42-97CF-89960BF79852}" dt="2022-12-20T18:31:04.601" v="4900"/>
          <ac:spMkLst>
            <pc:docMk/>
            <pc:sldMk cId="1858962298" sldId="467"/>
            <ac:spMk id="2" creationId="{FBA8CC70-3D56-9AE3-07C0-8D971DA86C51}"/>
          </ac:spMkLst>
        </pc:spChg>
        <pc:spChg chg="del mod ord">
          <ac:chgData name="Cademarti, Regina@DOR" userId="1f0cfd05-bdb6-4606-8a94-210f6f26cfd9" providerId="ADAL" clId="{D96F08A9-9A7F-4F42-97CF-89960BF79852}" dt="2022-12-16T18:50:29.219" v="325" actId="700"/>
          <ac:spMkLst>
            <pc:docMk/>
            <pc:sldMk cId="1858962298" sldId="467"/>
            <ac:spMk id="3" creationId="{8EADD785-A710-75C8-601B-4F27B594D7D8}"/>
          </ac:spMkLst>
        </pc:spChg>
        <pc:spChg chg="add mod ord">
          <ac:chgData name="Cademarti, Regina@DOR" userId="1f0cfd05-bdb6-4606-8a94-210f6f26cfd9" providerId="ADAL" clId="{D96F08A9-9A7F-4F42-97CF-89960BF79852}" dt="2022-12-20T03:44:34.338" v="3107" actId="20577"/>
          <ac:spMkLst>
            <pc:docMk/>
            <pc:sldMk cId="1858962298" sldId="467"/>
            <ac:spMk id="4" creationId="{65209353-F67B-808F-9008-7DD92B6272AD}"/>
          </ac:spMkLst>
        </pc:spChg>
        <pc:spChg chg="add mod">
          <ac:chgData name="Cademarti, Regina@DOR" userId="1f0cfd05-bdb6-4606-8a94-210f6f26cfd9" providerId="ADAL" clId="{D96F08A9-9A7F-4F42-97CF-89960BF79852}" dt="2022-12-20T03:44:49.758" v="3109"/>
          <ac:spMkLst>
            <pc:docMk/>
            <pc:sldMk cId="1858962298" sldId="467"/>
            <ac:spMk id="5" creationId="{C7A3312B-EDEF-DDD3-42E9-511CEFB744C6}"/>
          </ac:spMkLst>
        </pc:spChg>
        <pc:picChg chg="add mod">
          <ac:chgData name="Cademarti, Regina@DOR" userId="1f0cfd05-bdb6-4606-8a94-210f6f26cfd9" providerId="ADAL" clId="{D96F08A9-9A7F-4F42-97CF-89960BF79852}" dt="2022-12-20T03:44:45.532" v="3108"/>
          <ac:picMkLst>
            <pc:docMk/>
            <pc:sldMk cId="1858962298" sldId="467"/>
            <ac:picMk id="3" creationId="{1D6D7602-FCE5-732A-999B-EAE897391F67}"/>
          </ac:picMkLst>
        </pc:picChg>
      </pc:sldChg>
      <pc:sldChg chg="addSp delSp modSp new mod modClrScheme chgLayout modNotesTx">
        <pc:chgData name="Cademarti, Regina@DOR" userId="1f0cfd05-bdb6-4606-8a94-210f6f26cfd9" providerId="ADAL" clId="{D96F08A9-9A7F-4F42-97CF-89960BF79852}" dt="2022-12-21T03:21:02.235" v="17651" actId="113"/>
        <pc:sldMkLst>
          <pc:docMk/>
          <pc:sldMk cId="639927841" sldId="468"/>
        </pc:sldMkLst>
        <pc:spChg chg="del mod ord">
          <ac:chgData name="Cademarti, Regina@DOR" userId="1f0cfd05-bdb6-4606-8a94-210f6f26cfd9" providerId="ADAL" clId="{D96F08A9-9A7F-4F42-97CF-89960BF79852}" dt="2022-12-16T18:50:49.301" v="327" actId="700"/>
          <ac:spMkLst>
            <pc:docMk/>
            <pc:sldMk cId="639927841" sldId="468"/>
            <ac:spMk id="2" creationId="{B9E31311-1112-582C-E603-14A9DEB8D661}"/>
          </ac:spMkLst>
        </pc:spChg>
        <pc:spChg chg="add mod">
          <ac:chgData name="Cademarti, Regina@DOR" userId="1f0cfd05-bdb6-4606-8a94-210f6f26cfd9" providerId="ADAL" clId="{D96F08A9-9A7F-4F42-97CF-89960BF79852}" dt="2022-12-20T03:53:02.714" v="3921"/>
          <ac:spMkLst>
            <pc:docMk/>
            <pc:sldMk cId="639927841" sldId="468"/>
            <ac:spMk id="3" creationId="{0316C341-0EAB-B982-C72C-C935AEED9291}"/>
          </ac:spMkLst>
        </pc:spChg>
        <pc:spChg chg="del mod ord">
          <ac:chgData name="Cademarti, Regina@DOR" userId="1f0cfd05-bdb6-4606-8a94-210f6f26cfd9" providerId="ADAL" clId="{D96F08A9-9A7F-4F42-97CF-89960BF79852}" dt="2022-12-16T18:50:49.301" v="327" actId="700"/>
          <ac:spMkLst>
            <pc:docMk/>
            <pc:sldMk cId="639927841" sldId="468"/>
            <ac:spMk id="3" creationId="{F42565A9-D171-AACD-1DE9-D073636EF50C}"/>
          </ac:spMkLst>
        </pc:spChg>
        <pc:spChg chg="add mod ord">
          <ac:chgData name="Cademarti, Regina@DOR" userId="1f0cfd05-bdb6-4606-8a94-210f6f26cfd9" providerId="ADAL" clId="{D96F08A9-9A7F-4F42-97CF-89960BF79852}" dt="2022-12-21T03:21:02.235" v="17651" actId="113"/>
          <ac:spMkLst>
            <pc:docMk/>
            <pc:sldMk cId="639927841" sldId="468"/>
            <ac:spMk id="4" creationId="{34CF5CE1-2007-B0EB-5BBC-F9366F34D594}"/>
          </ac:spMkLst>
        </pc:spChg>
        <pc:spChg chg="add mod ord">
          <ac:chgData name="Cademarti, Regina@DOR" userId="1f0cfd05-bdb6-4606-8a94-210f6f26cfd9" providerId="ADAL" clId="{D96F08A9-9A7F-4F42-97CF-89960BF79852}" dt="2022-12-21T03:20:41.752" v="17647"/>
          <ac:spMkLst>
            <pc:docMk/>
            <pc:sldMk cId="639927841" sldId="468"/>
            <ac:spMk id="5" creationId="{B22DB9E5-A22B-7C34-4DF4-BC51DA752606}"/>
          </ac:spMkLst>
        </pc:spChg>
        <pc:spChg chg="add del mod">
          <ac:chgData name="Cademarti, Regina@DOR" userId="1f0cfd05-bdb6-4606-8a94-210f6f26cfd9" providerId="ADAL" clId="{D96F08A9-9A7F-4F42-97CF-89960BF79852}" dt="2022-12-20T03:57:42.249" v="4005"/>
          <ac:spMkLst>
            <pc:docMk/>
            <pc:sldMk cId="639927841" sldId="468"/>
            <ac:spMk id="6" creationId="{AC0B7B40-9C2C-5A40-C2D6-F4A885069D7F}"/>
          </ac:spMkLst>
        </pc:spChg>
        <pc:spChg chg="add del mod">
          <ac:chgData name="Cademarti, Regina@DOR" userId="1f0cfd05-bdb6-4606-8a94-210f6f26cfd9" providerId="ADAL" clId="{D96F08A9-9A7F-4F42-97CF-89960BF79852}" dt="2022-12-20T03:57:42.249" v="4005"/>
          <ac:spMkLst>
            <pc:docMk/>
            <pc:sldMk cId="639927841" sldId="468"/>
            <ac:spMk id="7" creationId="{D76C59A8-6BDC-18C6-BA72-45CB6450A773}"/>
          </ac:spMkLst>
        </pc:spChg>
        <pc:spChg chg="add del mod">
          <ac:chgData name="Cademarti, Regina@DOR" userId="1f0cfd05-bdb6-4606-8a94-210f6f26cfd9" providerId="ADAL" clId="{D96F08A9-9A7F-4F42-97CF-89960BF79852}" dt="2022-12-20T03:57:55.098" v="4006"/>
          <ac:spMkLst>
            <pc:docMk/>
            <pc:sldMk cId="639927841" sldId="468"/>
            <ac:spMk id="8" creationId="{1E052AF8-6B62-719A-5F1F-90FAD75A0E5A}"/>
          </ac:spMkLst>
        </pc:spChg>
        <pc:spChg chg="add del mod">
          <ac:chgData name="Cademarti, Regina@DOR" userId="1f0cfd05-bdb6-4606-8a94-210f6f26cfd9" providerId="ADAL" clId="{D96F08A9-9A7F-4F42-97CF-89960BF79852}" dt="2022-12-20T03:57:55.098" v="4006"/>
          <ac:spMkLst>
            <pc:docMk/>
            <pc:sldMk cId="639927841" sldId="468"/>
            <ac:spMk id="9" creationId="{765271C2-4C74-8C49-B9EC-38335F8CCB58}"/>
          </ac:spMkLst>
        </pc:spChg>
        <pc:spChg chg="add del mod">
          <ac:chgData name="Cademarti, Regina@DOR" userId="1f0cfd05-bdb6-4606-8a94-210f6f26cfd9" providerId="ADAL" clId="{D96F08A9-9A7F-4F42-97CF-89960BF79852}" dt="2022-12-21T03:20:41.752" v="17647"/>
          <ac:spMkLst>
            <pc:docMk/>
            <pc:sldMk cId="639927841" sldId="468"/>
            <ac:spMk id="10" creationId="{151F8857-EE4E-2597-40D1-EAC29A8B47A5}"/>
          </ac:spMkLst>
        </pc:spChg>
        <pc:spChg chg="add del mod">
          <ac:chgData name="Cademarti, Regina@DOR" userId="1f0cfd05-bdb6-4606-8a94-210f6f26cfd9" providerId="ADAL" clId="{D96F08A9-9A7F-4F42-97CF-89960BF79852}" dt="2022-12-21T03:20:41.752" v="17647"/>
          <ac:spMkLst>
            <pc:docMk/>
            <pc:sldMk cId="639927841" sldId="468"/>
            <ac:spMk id="11" creationId="{A451FD58-D5D5-B5E8-C671-D14A4DF42F71}"/>
          </ac:spMkLst>
        </pc:spChg>
        <pc:picChg chg="add mod">
          <ac:chgData name="Cademarti, Regina@DOR" userId="1f0cfd05-bdb6-4606-8a94-210f6f26cfd9" providerId="ADAL" clId="{D96F08A9-9A7F-4F42-97CF-89960BF79852}" dt="2022-12-20T03:52:43.283" v="3913"/>
          <ac:picMkLst>
            <pc:docMk/>
            <pc:sldMk cId="639927841" sldId="468"/>
            <ac:picMk id="2" creationId="{76E35A91-8B67-6EED-C8C5-0EF40B17E8A3}"/>
          </ac:picMkLst>
        </pc:picChg>
      </pc:sldChg>
      <pc:sldChg chg="addSp delSp modSp new mod modClrScheme chgLayout modNotesTx">
        <pc:chgData name="Cademarti, Regina@DOR" userId="1f0cfd05-bdb6-4606-8a94-210f6f26cfd9" providerId="ADAL" clId="{D96F08A9-9A7F-4F42-97CF-89960BF79852}" dt="2022-12-21T15:57:29.994" v="22671" actId="6549"/>
        <pc:sldMkLst>
          <pc:docMk/>
          <pc:sldMk cId="3455305150" sldId="469"/>
        </pc:sldMkLst>
        <pc:spChg chg="del mod ord">
          <ac:chgData name="Cademarti, Regina@DOR" userId="1f0cfd05-bdb6-4606-8a94-210f6f26cfd9" providerId="ADAL" clId="{D96F08A9-9A7F-4F42-97CF-89960BF79852}" dt="2022-12-16T18:50:54.973" v="329" actId="700"/>
          <ac:spMkLst>
            <pc:docMk/>
            <pc:sldMk cId="3455305150" sldId="469"/>
            <ac:spMk id="2" creationId="{261ABD5C-3856-A4C5-2F3B-88E36A33F330}"/>
          </ac:spMkLst>
        </pc:spChg>
        <pc:spChg chg="add mod">
          <ac:chgData name="Cademarti, Regina@DOR" userId="1f0cfd05-bdb6-4606-8a94-210f6f26cfd9" providerId="ADAL" clId="{D96F08A9-9A7F-4F42-97CF-89960BF79852}" dt="2022-12-20T03:53:32.092" v="3925"/>
          <ac:spMkLst>
            <pc:docMk/>
            <pc:sldMk cId="3455305150" sldId="469"/>
            <ac:spMk id="2" creationId="{2EA414FA-B6F9-55F3-E30A-27A9A848ECE5}"/>
          </ac:spMkLst>
        </pc:spChg>
        <pc:spChg chg="del mod ord">
          <ac:chgData name="Cademarti, Regina@DOR" userId="1f0cfd05-bdb6-4606-8a94-210f6f26cfd9" providerId="ADAL" clId="{D96F08A9-9A7F-4F42-97CF-89960BF79852}" dt="2022-12-16T18:50:54.973" v="329" actId="700"/>
          <ac:spMkLst>
            <pc:docMk/>
            <pc:sldMk cId="3455305150" sldId="469"/>
            <ac:spMk id="3" creationId="{7F4336B2-890D-0DB4-0711-1DF92CD05B4B}"/>
          </ac:spMkLst>
        </pc:spChg>
        <pc:spChg chg="add mod ord">
          <ac:chgData name="Cademarti, Regina@DOR" userId="1f0cfd05-bdb6-4606-8a94-210f6f26cfd9" providerId="ADAL" clId="{D96F08A9-9A7F-4F42-97CF-89960BF79852}" dt="2022-12-20T04:44:58.422" v="4736" actId="113"/>
          <ac:spMkLst>
            <pc:docMk/>
            <pc:sldMk cId="3455305150" sldId="469"/>
            <ac:spMk id="4" creationId="{A4D10E05-012B-3F1B-F952-192964D12FCF}"/>
          </ac:spMkLst>
        </pc:spChg>
        <pc:spChg chg="add mod ord">
          <ac:chgData name="Cademarti, Regina@DOR" userId="1f0cfd05-bdb6-4606-8a94-210f6f26cfd9" providerId="ADAL" clId="{D96F08A9-9A7F-4F42-97CF-89960BF79852}" dt="2022-12-16T18:50:54.973" v="329" actId="700"/>
          <ac:spMkLst>
            <pc:docMk/>
            <pc:sldMk cId="3455305150" sldId="469"/>
            <ac:spMk id="5" creationId="{468B79D9-8607-01EF-4A21-9999C1D3AA8F}"/>
          </ac:spMkLst>
        </pc:spChg>
        <pc:picChg chg="add mod">
          <ac:chgData name="Cademarti, Regina@DOR" userId="1f0cfd05-bdb6-4606-8a94-210f6f26cfd9" providerId="ADAL" clId="{D96F08A9-9A7F-4F42-97CF-89960BF79852}" dt="2022-12-20T04:08:48.030" v="4221"/>
          <ac:picMkLst>
            <pc:docMk/>
            <pc:sldMk cId="3455305150" sldId="469"/>
            <ac:picMk id="3" creationId="{C5376B22-9068-AB1E-E418-DBC46B852961}"/>
          </ac:picMkLst>
        </pc:picChg>
      </pc:sldChg>
      <pc:sldChg chg="addSp delSp modSp new mod ord modClrScheme chgLayout modNotesTx">
        <pc:chgData name="Cademarti, Regina@DOR" userId="1f0cfd05-bdb6-4606-8a94-210f6f26cfd9" providerId="ADAL" clId="{D96F08A9-9A7F-4F42-97CF-89960BF79852}" dt="2022-12-21T04:45:13.453" v="21460" actId="6549"/>
        <pc:sldMkLst>
          <pc:docMk/>
          <pc:sldMk cId="1532292228" sldId="470"/>
        </pc:sldMkLst>
        <pc:spChg chg="add mod">
          <ac:chgData name="Cademarti, Regina@DOR" userId="1f0cfd05-bdb6-4606-8a94-210f6f26cfd9" providerId="ADAL" clId="{D96F08A9-9A7F-4F42-97CF-89960BF79852}" dt="2022-12-20T03:53:37.525" v="3927"/>
          <ac:spMkLst>
            <pc:docMk/>
            <pc:sldMk cId="1532292228" sldId="470"/>
            <ac:spMk id="2" creationId="{0A1C45FC-ABC2-9861-1BDC-7B1C2A5A58B4}"/>
          </ac:spMkLst>
        </pc:spChg>
        <pc:spChg chg="del mod ord">
          <ac:chgData name="Cademarti, Regina@DOR" userId="1f0cfd05-bdb6-4606-8a94-210f6f26cfd9" providerId="ADAL" clId="{D96F08A9-9A7F-4F42-97CF-89960BF79852}" dt="2022-12-19T18:17:39.328" v="938" actId="700"/>
          <ac:spMkLst>
            <pc:docMk/>
            <pc:sldMk cId="1532292228" sldId="470"/>
            <ac:spMk id="2" creationId="{FB3D1699-4773-44AF-C642-5DBDF04FFB55}"/>
          </ac:spMkLst>
        </pc:spChg>
        <pc:spChg chg="del mod ord">
          <ac:chgData name="Cademarti, Regina@DOR" userId="1f0cfd05-bdb6-4606-8a94-210f6f26cfd9" providerId="ADAL" clId="{D96F08A9-9A7F-4F42-97CF-89960BF79852}" dt="2022-12-19T18:17:39.328" v="938" actId="700"/>
          <ac:spMkLst>
            <pc:docMk/>
            <pc:sldMk cId="1532292228" sldId="470"/>
            <ac:spMk id="3" creationId="{36CFB307-EE2D-3E7F-30BF-3DBAF7FA58C3}"/>
          </ac:spMkLst>
        </pc:spChg>
        <pc:spChg chg="add del mod">
          <ac:chgData name="Cademarti, Regina@DOR" userId="1f0cfd05-bdb6-4606-8a94-210f6f26cfd9" providerId="ADAL" clId="{D96F08A9-9A7F-4F42-97CF-89960BF79852}" dt="2022-12-20T03:59:34.037" v="4023"/>
          <ac:spMkLst>
            <pc:docMk/>
            <pc:sldMk cId="1532292228" sldId="470"/>
            <ac:spMk id="3" creationId="{FBC611E7-95B4-0BBF-A234-C7DD052C85D4}"/>
          </ac:spMkLst>
        </pc:spChg>
        <pc:spChg chg="add mod ord">
          <ac:chgData name="Cademarti, Regina@DOR" userId="1f0cfd05-bdb6-4606-8a94-210f6f26cfd9" providerId="ADAL" clId="{D96F08A9-9A7F-4F42-97CF-89960BF79852}" dt="2022-12-21T04:08:59.354" v="20261" actId="113"/>
          <ac:spMkLst>
            <pc:docMk/>
            <pc:sldMk cId="1532292228" sldId="470"/>
            <ac:spMk id="4" creationId="{C228EF42-C83C-ECFF-8CE7-509C3658C5B6}"/>
          </ac:spMkLst>
        </pc:spChg>
        <pc:spChg chg="add mod ord">
          <ac:chgData name="Cademarti, Regina@DOR" userId="1f0cfd05-bdb6-4606-8a94-210f6f26cfd9" providerId="ADAL" clId="{D96F08A9-9A7F-4F42-97CF-89960BF79852}" dt="2022-12-21T03:22:01.045" v="17666"/>
          <ac:spMkLst>
            <pc:docMk/>
            <pc:sldMk cId="1532292228" sldId="470"/>
            <ac:spMk id="5" creationId="{FD1915F0-9C11-CF2F-D908-71C153A91014}"/>
          </ac:spMkLst>
        </pc:spChg>
        <pc:spChg chg="add del mod">
          <ac:chgData name="Cademarti, Regina@DOR" userId="1f0cfd05-bdb6-4606-8a94-210f6f26cfd9" providerId="ADAL" clId="{D96F08A9-9A7F-4F42-97CF-89960BF79852}" dt="2022-12-20T03:59:34.037" v="4023"/>
          <ac:spMkLst>
            <pc:docMk/>
            <pc:sldMk cId="1532292228" sldId="470"/>
            <ac:spMk id="6" creationId="{BD9D43DE-6F3D-4418-1788-69709F2472A4}"/>
          </ac:spMkLst>
        </pc:spChg>
        <pc:spChg chg="add del mod">
          <ac:chgData name="Cademarti, Regina@DOR" userId="1f0cfd05-bdb6-4606-8a94-210f6f26cfd9" providerId="ADAL" clId="{D96F08A9-9A7F-4F42-97CF-89960BF79852}" dt="2022-12-20T20:09:02.951" v="6346"/>
          <ac:spMkLst>
            <pc:docMk/>
            <pc:sldMk cId="1532292228" sldId="470"/>
            <ac:spMk id="8" creationId="{32E47841-6D2E-FC85-A428-CBD558CB5CAA}"/>
          </ac:spMkLst>
        </pc:spChg>
        <pc:spChg chg="add del mod">
          <ac:chgData name="Cademarti, Regina@DOR" userId="1f0cfd05-bdb6-4606-8a94-210f6f26cfd9" providerId="ADAL" clId="{D96F08A9-9A7F-4F42-97CF-89960BF79852}" dt="2022-12-20T20:09:02.951" v="6346"/>
          <ac:spMkLst>
            <pc:docMk/>
            <pc:sldMk cId="1532292228" sldId="470"/>
            <ac:spMk id="9" creationId="{64775B3D-1207-5177-B06D-3D5BA83A270F}"/>
          </ac:spMkLst>
        </pc:spChg>
        <pc:spChg chg="add del mod">
          <ac:chgData name="Cademarti, Regina@DOR" userId="1f0cfd05-bdb6-4606-8a94-210f6f26cfd9" providerId="ADAL" clId="{D96F08A9-9A7F-4F42-97CF-89960BF79852}" dt="2022-12-20T20:20:02.229" v="6459"/>
          <ac:spMkLst>
            <pc:docMk/>
            <pc:sldMk cId="1532292228" sldId="470"/>
            <ac:spMk id="10" creationId="{CBC280F6-1340-BBAA-11CC-A722C170CA55}"/>
          </ac:spMkLst>
        </pc:spChg>
        <pc:spChg chg="add del mod">
          <ac:chgData name="Cademarti, Regina@DOR" userId="1f0cfd05-bdb6-4606-8a94-210f6f26cfd9" providerId="ADAL" clId="{D96F08A9-9A7F-4F42-97CF-89960BF79852}" dt="2022-12-20T20:20:02.229" v="6459"/>
          <ac:spMkLst>
            <pc:docMk/>
            <pc:sldMk cId="1532292228" sldId="470"/>
            <ac:spMk id="11" creationId="{86D5071D-7041-4FAB-C88A-F164CC0D35E2}"/>
          </ac:spMkLst>
        </pc:spChg>
        <pc:spChg chg="add del mod">
          <ac:chgData name="Cademarti, Regina@DOR" userId="1f0cfd05-bdb6-4606-8a94-210f6f26cfd9" providerId="ADAL" clId="{D96F08A9-9A7F-4F42-97CF-89960BF79852}" dt="2022-12-21T03:22:01.045" v="17666"/>
          <ac:spMkLst>
            <pc:docMk/>
            <pc:sldMk cId="1532292228" sldId="470"/>
            <ac:spMk id="12" creationId="{19D81F28-FF78-29CF-E619-21FCA4141AA0}"/>
          </ac:spMkLst>
        </pc:spChg>
        <pc:spChg chg="add del mod">
          <ac:chgData name="Cademarti, Regina@DOR" userId="1f0cfd05-bdb6-4606-8a94-210f6f26cfd9" providerId="ADAL" clId="{D96F08A9-9A7F-4F42-97CF-89960BF79852}" dt="2022-12-21T03:22:01.045" v="17666"/>
          <ac:spMkLst>
            <pc:docMk/>
            <pc:sldMk cId="1532292228" sldId="470"/>
            <ac:spMk id="13" creationId="{BDE7CF06-4DBA-0BB0-000E-BF17FF327754}"/>
          </ac:spMkLst>
        </pc:spChg>
        <pc:picChg chg="add mod">
          <ac:chgData name="Cademarti, Regina@DOR" userId="1f0cfd05-bdb6-4606-8a94-210f6f26cfd9" providerId="ADAL" clId="{D96F08A9-9A7F-4F42-97CF-89960BF79852}" dt="2022-12-20T04:09:07.469" v="4239"/>
          <ac:picMkLst>
            <pc:docMk/>
            <pc:sldMk cId="1532292228" sldId="470"/>
            <ac:picMk id="7" creationId="{F42ADC78-F953-0B09-9A1D-677C1F4BBB72}"/>
          </ac:picMkLst>
        </pc:picChg>
      </pc:sldChg>
      <pc:sldChg chg="addSp delSp modSp new mod modNotesTx">
        <pc:chgData name="Cademarti, Regina@DOR" userId="1f0cfd05-bdb6-4606-8a94-210f6f26cfd9" providerId="ADAL" clId="{D96F08A9-9A7F-4F42-97CF-89960BF79852}" dt="2022-12-21T16:42:38.916" v="22801" actId="20577"/>
        <pc:sldMkLst>
          <pc:docMk/>
          <pc:sldMk cId="3616035839" sldId="471"/>
        </pc:sldMkLst>
        <pc:spChg chg="mod">
          <ac:chgData name="Cademarti, Regina@DOR" userId="1f0cfd05-bdb6-4606-8a94-210f6f26cfd9" providerId="ADAL" clId="{D96F08A9-9A7F-4F42-97CF-89960BF79852}" dt="2022-12-21T16:42:38.916" v="22801" actId="20577"/>
          <ac:spMkLst>
            <pc:docMk/>
            <pc:sldMk cId="3616035839" sldId="471"/>
            <ac:spMk id="2" creationId="{53FB4F94-37A6-A5E0-5F01-26FF4CA0F844}"/>
          </ac:spMkLst>
        </pc:spChg>
        <pc:spChg chg="mod">
          <ac:chgData name="Cademarti, Regina@DOR" userId="1f0cfd05-bdb6-4606-8a94-210f6f26cfd9" providerId="ADAL" clId="{D96F08A9-9A7F-4F42-97CF-89960BF79852}" dt="2022-12-21T03:20:46.186" v="17649" actId="27636"/>
          <ac:spMkLst>
            <pc:docMk/>
            <pc:sldMk cId="3616035839" sldId="471"/>
            <ac:spMk id="3" creationId="{1397D529-6ABF-563D-476C-596AA7602040}"/>
          </ac:spMkLst>
        </pc:spChg>
        <pc:spChg chg="add mod">
          <ac:chgData name="Cademarti, Regina@DOR" userId="1f0cfd05-bdb6-4606-8a94-210f6f26cfd9" providerId="ADAL" clId="{D96F08A9-9A7F-4F42-97CF-89960BF79852}" dt="2022-12-20T03:53:22.047" v="3922"/>
          <ac:spMkLst>
            <pc:docMk/>
            <pc:sldMk cId="3616035839" sldId="471"/>
            <ac:spMk id="4" creationId="{D330EA09-AC25-19CA-1910-62D94001E054}"/>
          </ac:spMkLst>
        </pc:spChg>
        <pc:spChg chg="add del mod">
          <ac:chgData name="Cademarti, Regina@DOR" userId="1f0cfd05-bdb6-4606-8a94-210f6f26cfd9" providerId="ADAL" clId="{D96F08A9-9A7F-4F42-97CF-89960BF79852}" dt="2022-12-20T03:53:26.710" v="3924"/>
          <ac:spMkLst>
            <pc:docMk/>
            <pc:sldMk cId="3616035839" sldId="471"/>
            <ac:spMk id="5" creationId="{15296D65-4D26-A19E-9F8A-6866BDBE3689}"/>
          </ac:spMkLst>
        </pc:spChg>
        <pc:spChg chg="add del mod">
          <ac:chgData name="Cademarti, Regina@DOR" userId="1f0cfd05-bdb6-4606-8a94-210f6f26cfd9" providerId="ADAL" clId="{D96F08A9-9A7F-4F42-97CF-89960BF79852}" dt="2022-12-21T03:20:46.156" v="17648"/>
          <ac:spMkLst>
            <pc:docMk/>
            <pc:sldMk cId="3616035839" sldId="471"/>
            <ac:spMk id="6" creationId="{C7D1B948-C461-A1D3-A27A-CAD582085FC2}"/>
          </ac:spMkLst>
        </pc:spChg>
        <pc:spChg chg="add del mod">
          <ac:chgData name="Cademarti, Regina@DOR" userId="1f0cfd05-bdb6-4606-8a94-210f6f26cfd9" providerId="ADAL" clId="{D96F08A9-9A7F-4F42-97CF-89960BF79852}" dt="2022-12-21T03:20:46.156" v="17648"/>
          <ac:spMkLst>
            <pc:docMk/>
            <pc:sldMk cId="3616035839" sldId="471"/>
            <ac:spMk id="7" creationId="{0E734FEE-F193-F86B-238F-9AE513C29215}"/>
          </ac:spMkLst>
        </pc:spChg>
      </pc:sldChg>
      <pc:sldChg chg="addSp delSp modSp add del mod">
        <pc:chgData name="Cademarti, Regina@DOR" userId="1f0cfd05-bdb6-4606-8a94-210f6f26cfd9" providerId="ADAL" clId="{D96F08A9-9A7F-4F42-97CF-89960BF79852}" dt="2022-12-19T18:06:47.841" v="885" actId="2696"/>
        <pc:sldMkLst>
          <pc:docMk/>
          <pc:sldMk cId="2257550112" sldId="472"/>
        </pc:sldMkLst>
        <pc:spChg chg="add mod">
          <ac:chgData name="Cademarti, Regina@DOR" userId="1f0cfd05-bdb6-4606-8a94-210f6f26cfd9" providerId="ADAL" clId="{D96F08A9-9A7F-4F42-97CF-89960BF79852}" dt="2022-12-19T17:51:21.566" v="884" actId="5793"/>
          <ac:spMkLst>
            <pc:docMk/>
            <pc:sldMk cId="2257550112" sldId="472"/>
            <ac:spMk id="5" creationId="{33C621B7-30A2-0848-EBED-EDFCF8A57E30}"/>
          </ac:spMkLst>
        </pc:spChg>
        <pc:graphicFrameChg chg="del">
          <ac:chgData name="Cademarti, Regina@DOR" userId="1f0cfd05-bdb6-4606-8a94-210f6f26cfd9" providerId="ADAL" clId="{D96F08A9-9A7F-4F42-97CF-89960BF79852}" dt="2022-12-19T17:49:51.102" v="874" actId="21"/>
          <ac:graphicFrameMkLst>
            <pc:docMk/>
            <pc:sldMk cId="2257550112" sldId="472"/>
            <ac:graphicFrameMk id="4" creationId="{599C9E74-40D1-E91C-A43E-5E7C4C29E7EE}"/>
          </ac:graphicFrameMkLst>
        </pc:graphicFrameChg>
      </pc:sldChg>
      <pc:sldChg chg="addSp delSp modSp new del mod">
        <pc:chgData name="Cademarti, Regina@DOR" userId="1f0cfd05-bdb6-4606-8a94-210f6f26cfd9" providerId="ADAL" clId="{D96F08A9-9A7F-4F42-97CF-89960BF79852}" dt="2022-12-19T17:49:09.735" v="866" actId="2696"/>
        <pc:sldMkLst>
          <pc:docMk/>
          <pc:sldMk cId="2368845637" sldId="472"/>
        </pc:sldMkLst>
        <pc:spChg chg="mod">
          <ac:chgData name="Cademarti, Regina@DOR" userId="1f0cfd05-bdb6-4606-8a94-210f6f26cfd9" providerId="ADAL" clId="{D96F08A9-9A7F-4F42-97CF-89960BF79852}" dt="2022-12-19T17:22:27.542" v="548" actId="20577"/>
          <ac:spMkLst>
            <pc:docMk/>
            <pc:sldMk cId="2368845637" sldId="472"/>
            <ac:spMk id="2" creationId="{2E289182-185A-B6B3-993B-85B1F4024C96}"/>
          </ac:spMkLst>
        </pc:spChg>
        <pc:spChg chg="del">
          <ac:chgData name="Cademarti, Regina@DOR" userId="1f0cfd05-bdb6-4606-8a94-210f6f26cfd9" providerId="ADAL" clId="{D96F08A9-9A7F-4F42-97CF-89960BF79852}" dt="2022-12-19T17:48:45.725" v="855"/>
          <ac:spMkLst>
            <pc:docMk/>
            <pc:sldMk cId="2368845637" sldId="472"/>
            <ac:spMk id="3" creationId="{38765C79-F26C-CBCC-C3C4-49F9E289FC66}"/>
          </ac:spMkLst>
        </pc:spChg>
        <pc:graphicFrameChg chg="add mod">
          <ac:chgData name="Cademarti, Regina@DOR" userId="1f0cfd05-bdb6-4606-8a94-210f6f26cfd9" providerId="ADAL" clId="{D96F08A9-9A7F-4F42-97CF-89960BF79852}" dt="2022-12-19T17:48:45.725" v="855"/>
          <ac:graphicFrameMkLst>
            <pc:docMk/>
            <pc:sldMk cId="2368845637" sldId="472"/>
            <ac:graphicFrameMk id="4" creationId="{599C9E74-40D1-E91C-A43E-5E7C4C29E7EE}"/>
          </ac:graphicFrameMkLst>
        </pc:graphicFrameChg>
      </pc:sldChg>
      <pc:sldChg chg="add del">
        <pc:chgData name="Cademarti, Regina@DOR" userId="1f0cfd05-bdb6-4606-8a94-210f6f26cfd9" providerId="ADAL" clId="{D96F08A9-9A7F-4F42-97CF-89960BF79852}" dt="2022-12-19T17:49:27.261" v="871"/>
        <pc:sldMkLst>
          <pc:docMk/>
          <pc:sldMk cId="3921566278" sldId="472"/>
        </pc:sldMkLst>
      </pc:sldChg>
      <pc:sldChg chg="modSp new del mod">
        <pc:chgData name="Cademarti, Regina@DOR" userId="1f0cfd05-bdb6-4606-8a94-210f6f26cfd9" providerId="ADAL" clId="{D96F08A9-9A7F-4F42-97CF-89960BF79852}" dt="2022-12-19T18:12:43.361" v="934" actId="2696"/>
        <pc:sldMkLst>
          <pc:docMk/>
          <pc:sldMk cId="2187485782" sldId="473"/>
        </pc:sldMkLst>
        <pc:spChg chg="mod">
          <ac:chgData name="Cademarti, Regina@DOR" userId="1f0cfd05-bdb6-4606-8a94-210f6f26cfd9" providerId="ADAL" clId="{D96F08A9-9A7F-4F42-97CF-89960BF79852}" dt="2022-12-19T18:07:05.003" v="916" actId="20577"/>
          <ac:spMkLst>
            <pc:docMk/>
            <pc:sldMk cId="2187485782" sldId="473"/>
            <ac:spMk id="2" creationId="{95B6D825-2B91-F31D-1EFE-AC094FB9384B}"/>
          </ac:spMkLst>
        </pc:spChg>
        <pc:spChg chg="mod">
          <ac:chgData name="Cademarti, Regina@DOR" userId="1f0cfd05-bdb6-4606-8a94-210f6f26cfd9" providerId="ADAL" clId="{D96F08A9-9A7F-4F42-97CF-89960BF79852}" dt="2022-12-19T18:12:20.406" v="923" actId="21"/>
          <ac:spMkLst>
            <pc:docMk/>
            <pc:sldMk cId="2187485782" sldId="473"/>
            <ac:spMk id="3" creationId="{CA0050F7-7DB6-BD83-D244-0A0A41EAACFF}"/>
          </ac:spMkLst>
        </pc:spChg>
      </pc:sldChg>
      <pc:sldChg chg="addSp delSp modSp new mod chgLayout modNotesTx">
        <pc:chgData name="Cademarti, Regina@DOR" userId="1f0cfd05-bdb6-4606-8a94-210f6f26cfd9" providerId="ADAL" clId="{D96F08A9-9A7F-4F42-97CF-89960BF79852}" dt="2022-12-20T18:30:16.514" v="4894"/>
        <pc:sldMkLst>
          <pc:docMk/>
          <pc:sldMk cId="3434093113" sldId="474"/>
        </pc:sldMkLst>
        <pc:spChg chg="mod ord">
          <ac:chgData name="Cademarti, Regina@DOR" userId="1f0cfd05-bdb6-4606-8a94-210f6f26cfd9" providerId="ADAL" clId="{D96F08A9-9A7F-4F42-97CF-89960BF79852}" dt="2022-12-20T18:30:16.514" v="4894"/>
          <ac:spMkLst>
            <pc:docMk/>
            <pc:sldMk cId="3434093113" sldId="474"/>
            <ac:spMk id="2" creationId="{B6A9D3CC-1EBE-AB58-C53F-4A3D49BA94B5}"/>
          </ac:spMkLst>
        </pc:spChg>
        <pc:spChg chg="add del">
          <ac:chgData name="Cademarti, Regina@DOR" userId="1f0cfd05-bdb6-4606-8a94-210f6f26cfd9" providerId="ADAL" clId="{D96F08A9-9A7F-4F42-97CF-89960BF79852}" dt="2022-12-19T17:41:18.688" v="731"/>
          <ac:spMkLst>
            <pc:docMk/>
            <pc:sldMk cId="3434093113" sldId="474"/>
            <ac:spMk id="3" creationId="{13E79529-29B7-9E0A-E59D-E1FBB5000218}"/>
          </ac:spMkLst>
        </pc:spChg>
        <pc:spChg chg="add del mod">
          <ac:chgData name="Cademarti, Regina@DOR" userId="1f0cfd05-bdb6-4606-8a94-210f6f26cfd9" providerId="ADAL" clId="{D96F08A9-9A7F-4F42-97CF-89960BF79852}" dt="2022-12-20T03:52:14.030" v="3892"/>
          <ac:spMkLst>
            <pc:docMk/>
            <pc:sldMk cId="3434093113" sldId="474"/>
            <ac:spMk id="3" creationId="{BD344EE7-4A30-472A-68F6-A6A3830E27C5}"/>
          </ac:spMkLst>
        </pc:spChg>
        <pc:spChg chg="add del mod">
          <ac:chgData name="Cademarti, Regina@DOR" userId="1f0cfd05-bdb6-4606-8a94-210f6f26cfd9" providerId="ADAL" clId="{D96F08A9-9A7F-4F42-97CF-89960BF79852}" dt="2022-12-20T03:52:14.030" v="3892"/>
          <ac:spMkLst>
            <pc:docMk/>
            <pc:sldMk cId="3434093113" sldId="474"/>
            <ac:spMk id="4" creationId="{DF05AE12-22FD-BE91-1844-B40E8CE11F26}"/>
          </ac:spMkLst>
        </pc:spChg>
        <pc:spChg chg="add del mod">
          <ac:chgData name="Cademarti, Regina@DOR" userId="1f0cfd05-bdb6-4606-8a94-210f6f26cfd9" providerId="ADAL" clId="{D96F08A9-9A7F-4F42-97CF-89960BF79852}" dt="2022-12-19T17:45:13.520" v="818" actId="478"/>
          <ac:spMkLst>
            <pc:docMk/>
            <pc:sldMk cId="3434093113" sldId="474"/>
            <ac:spMk id="5" creationId="{3D0DE7F7-27AE-3621-60B1-71256E20BF48}"/>
          </ac:spMkLst>
        </pc:spChg>
        <pc:spChg chg="add del mod">
          <ac:chgData name="Cademarti, Regina@DOR" userId="1f0cfd05-bdb6-4606-8a94-210f6f26cfd9" providerId="ADAL" clId="{D96F08A9-9A7F-4F42-97CF-89960BF79852}" dt="2022-12-19T17:46:13.873" v="837"/>
          <ac:spMkLst>
            <pc:docMk/>
            <pc:sldMk cId="3434093113" sldId="474"/>
            <ac:spMk id="7" creationId="{5AE337B8-3C7D-D58D-09A9-B25A7C484CAD}"/>
          </ac:spMkLst>
        </pc:spChg>
        <pc:spChg chg="add mod ord">
          <ac:chgData name="Cademarti, Regina@DOR" userId="1f0cfd05-bdb6-4606-8a94-210f6f26cfd9" providerId="ADAL" clId="{D96F08A9-9A7F-4F42-97CF-89960BF79852}" dt="2022-12-20T03:52:28.944" v="3911" actId="20577"/>
          <ac:spMkLst>
            <pc:docMk/>
            <pc:sldMk cId="3434093113" sldId="474"/>
            <ac:spMk id="10" creationId="{D48D5837-B131-ADD5-7A86-4EF511D9406A}"/>
          </ac:spMkLst>
        </pc:spChg>
        <pc:graphicFrameChg chg="add del mod ord modGraphic">
          <ac:chgData name="Cademarti, Regina@DOR" userId="1f0cfd05-bdb6-4606-8a94-210f6f26cfd9" providerId="ADAL" clId="{D96F08A9-9A7F-4F42-97CF-89960BF79852}" dt="2022-12-19T17:46:10.958" v="836" actId="21"/>
          <ac:graphicFrameMkLst>
            <pc:docMk/>
            <pc:sldMk cId="3434093113" sldId="474"/>
            <ac:graphicFrameMk id="4" creationId="{D3A44975-BE9D-61B5-536B-DDACFFCEB308}"/>
          </ac:graphicFrameMkLst>
        </pc:graphicFrameChg>
        <pc:graphicFrameChg chg="add mod">
          <ac:chgData name="Cademarti, Regina@DOR" userId="1f0cfd05-bdb6-4606-8a94-210f6f26cfd9" providerId="ADAL" clId="{D96F08A9-9A7F-4F42-97CF-89960BF79852}" dt="2022-12-20T03:52:32.107" v="3912"/>
          <ac:graphicFrameMkLst>
            <pc:docMk/>
            <pc:sldMk cId="3434093113" sldId="474"/>
            <ac:graphicFrameMk id="5" creationId="{0948E2F7-C33D-B3CF-BB54-9BA78FBEFD1D}"/>
          </ac:graphicFrameMkLst>
        </pc:graphicFrameChg>
        <pc:graphicFrameChg chg="add del mod">
          <ac:chgData name="Cademarti, Regina@DOR" userId="1f0cfd05-bdb6-4606-8a94-210f6f26cfd9" providerId="ADAL" clId="{D96F08A9-9A7F-4F42-97CF-89960BF79852}" dt="2022-12-19T17:48:31.069" v="847" actId="21"/>
          <ac:graphicFrameMkLst>
            <pc:docMk/>
            <pc:sldMk cId="3434093113" sldId="474"/>
            <ac:graphicFrameMk id="8" creationId="{066F7F9B-3177-39A7-5E5A-2095F3BC0289}"/>
          </ac:graphicFrameMkLst>
        </pc:graphicFrameChg>
        <pc:graphicFrameChg chg="add del mod modGraphic">
          <ac:chgData name="Cademarti, Regina@DOR" userId="1f0cfd05-bdb6-4606-8a94-210f6f26cfd9" providerId="ADAL" clId="{D96F08A9-9A7F-4F42-97CF-89960BF79852}" dt="2022-12-20T03:52:04.587" v="3887" actId="21"/>
          <ac:graphicFrameMkLst>
            <pc:docMk/>
            <pc:sldMk cId="3434093113" sldId="474"/>
            <ac:graphicFrameMk id="11" creationId="{129205EC-5480-8170-4172-1028949EAC3E}"/>
          </ac:graphicFrameMkLst>
        </pc:graphicFrameChg>
        <pc:picChg chg="add mod">
          <ac:chgData name="Cademarti, Regina@DOR" userId="1f0cfd05-bdb6-4606-8a94-210f6f26cfd9" providerId="ADAL" clId="{D96F08A9-9A7F-4F42-97CF-89960BF79852}" dt="2022-12-20T04:08:45.731" v="4220"/>
          <ac:picMkLst>
            <pc:docMk/>
            <pc:sldMk cId="3434093113" sldId="474"/>
            <ac:picMk id="6" creationId="{510AF26A-7DB2-4D8C-5648-99C1078B3A1A}"/>
          </ac:picMkLst>
        </pc:picChg>
      </pc:sldChg>
      <pc:sldChg chg="addSp delSp modSp new mod modClrScheme chgLayout modNotesTx">
        <pc:chgData name="Cademarti, Regina@DOR" userId="1f0cfd05-bdb6-4606-8a94-210f6f26cfd9" providerId="ADAL" clId="{D96F08A9-9A7F-4F42-97CF-89960BF79852}" dt="2022-12-21T15:57:40.921" v="22672" actId="207"/>
        <pc:sldMkLst>
          <pc:docMk/>
          <pc:sldMk cId="2280190200" sldId="475"/>
        </pc:sldMkLst>
        <pc:spChg chg="add mod">
          <ac:chgData name="Cademarti, Regina@DOR" userId="1f0cfd05-bdb6-4606-8a94-210f6f26cfd9" providerId="ADAL" clId="{D96F08A9-9A7F-4F42-97CF-89960BF79852}" dt="2022-12-20T03:53:35.148" v="3926"/>
          <ac:spMkLst>
            <pc:docMk/>
            <pc:sldMk cId="2280190200" sldId="475"/>
            <ac:spMk id="2" creationId="{180E5BFF-AE95-362E-47CC-76B19E0D3932}"/>
          </ac:spMkLst>
        </pc:spChg>
        <pc:spChg chg="del mod ord">
          <ac:chgData name="Cademarti, Regina@DOR" userId="1f0cfd05-bdb6-4606-8a94-210f6f26cfd9" providerId="ADAL" clId="{D96F08A9-9A7F-4F42-97CF-89960BF79852}" dt="2022-12-19T18:21:29.787" v="966" actId="700"/>
          <ac:spMkLst>
            <pc:docMk/>
            <pc:sldMk cId="2280190200" sldId="475"/>
            <ac:spMk id="2" creationId="{4C75DF2F-360F-DC7F-513D-906B68F46D2B}"/>
          </ac:spMkLst>
        </pc:spChg>
        <pc:spChg chg="del mod ord">
          <ac:chgData name="Cademarti, Regina@DOR" userId="1f0cfd05-bdb6-4606-8a94-210f6f26cfd9" providerId="ADAL" clId="{D96F08A9-9A7F-4F42-97CF-89960BF79852}" dt="2022-12-19T18:21:29.787" v="966" actId="700"/>
          <ac:spMkLst>
            <pc:docMk/>
            <pc:sldMk cId="2280190200" sldId="475"/>
            <ac:spMk id="3" creationId="{7DAD8748-C7A1-BAD9-C065-5058D52C1711}"/>
          </ac:spMkLst>
        </pc:spChg>
        <pc:spChg chg="add del mod">
          <ac:chgData name="Cademarti, Regina@DOR" userId="1f0cfd05-bdb6-4606-8a94-210f6f26cfd9" providerId="ADAL" clId="{D96F08A9-9A7F-4F42-97CF-89960BF79852}" dt="2022-12-20T03:59:01.106" v="4017"/>
          <ac:spMkLst>
            <pc:docMk/>
            <pc:sldMk cId="2280190200" sldId="475"/>
            <ac:spMk id="3" creationId="{7DD1B95A-7F43-085D-7B88-B37969A9138F}"/>
          </ac:spMkLst>
        </pc:spChg>
        <pc:spChg chg="add mod ord">
          <ac:chgData name="Cademarti, Regina@DOR" userId="1f0cfd05-bdb6-4606-8a94-210f6f26cfd9" providerId="ADAL" clId="{D96F08A9-9A7F-4F42-97CF-89960BF79852}" dt="2022-12-21T04:08:51.439" v="20259" actId="113"/>
          <ac:spMkLst>
            <pc:docMk/>
            <pc:sldMk cId="2280190200" sldId="475"/>
            <ac:spMk id="4" creationId="{C64CFACD-3471-E113-1A5C-DBB1639054A3}"/>
          </ac:spMkLst>
        </pc:spChg>
        <pc:spChg chg="add mod ord">
          <ac:chgData name="Cademarti, Regina@DOR" userId="1f0cfd05-bdb6-4606-8a94-210f6f26cfd9" providerId="ADAL" clId="{D96F08A9-9A7F-4F42-97CF-89960BF79852}" dt="2022-12-21T04:43:37.307" v="21412" actId="20577"/>
          <ac:spMkLst>
            <pc:docMk/>
            <pc:sldMk cId="2280190200" sldId="475"/>
            <ac:spMk id="5" creationId="{1E655ACD-BB62-051C-3850-FFD827296880}"/>
          </ac:spMkLst>
        </pc:spChg>
        <pc:spChg chg="add del mod">
          <ac:chgData name="Cademarti, Regina@DOR" userId="1f0cfd05-bdb6-4606-8a94-210f6f26cfd9" providerId="ADAL" clId="{D96F08A9-9A7F-4F42-97CF-89960BF79852}" dt="2022-12-20T03:59:01.106" v="4017"/>
          <ac:spMkLst>
            <pc:docMk/>
            <pc:sldMk cId="2280190200" sldId="475"/>
            <ac:spMk id="6" creationId="{D3EB1575-683C-58E2-C124-9A2C49B53721}"/>
          </ac:spMkLst>
        </pc:spChg>
        <pc:spChg chg="add del mod">
          <ac:chgData name="Cademarti, Regina@DOR" userId="1f0cfd05-bdb6-4606-8a94-210f6f26cfd9" providerId="ADAL" clId="{D96F08A9-9A7F-4F42-97CF-89960BF79852}" dt="2022-12-20T03:59:04.948" v="4018"/>
          <ac:spMkLst>
            <pc:docMk/>
            <pc:sldMk cId="2280190200" sldId="475"/>
            <ac:spMk id="7" creationId="{E1BA9FBE-AFC6-BFD3-1308-3608EEF53BE2}"/>
          </ac:spMkLst>
        </pc:spChg>
        <pc:spChg chg="add del mod">
          <ac:chgData name="Cademarti, Regina@DOR" userId="1f0cfd05-bdb6-4606-8a94-210f6f26cfd9" providerId="ADAL" clId="{D96F08A9-9A7F-4F42-97CF-89960BF79852}" dt="2022-12-20T03:59:04.948" v="4018"/>
          <ac:spMkLst>
            <pc:docMk/>
            <pc:sldMk cId="2280190200" sldId="475"/>
            <ac:spMk id="8" creationId="{FE41133A-CADC-99C1-0935-C5A860B8B9E4}"/>
          </ac:spMkLst>
        </pc:spChg>
        <pc:spChg chg="add del mod">
          <ac:chgData name="Cademarti, Regina@DOR" userId="1f0cfd05-bdb6-4606-8a94-210f6f26cfd9" providerId="ADAL" clId="{D96F08A9-9A7F-4F42-97CF-89960BF79852}" dt="2022-12-21T03:21:14.936" v="17653"/>
          <ac:spMkLst>
            <pc:docMk/>
            <pc:sldMk cId="2280190200" sldId="475"/>
            <ac:spMk id="10" creationId="{E4EF69F2-86D8-16D0-CE0A-839DBC6DF2E6}"/>
          </ac:spMkLst>
        </pc:spChg>
        <pc:spChg chg="add del mod">
          <ac:chgData name="Cademarti, Regina@DOR" userId="1f0cfd05-bdb6-4606-8a94-210f6f26cfd9" providerId="ADAL" clId="{D96F08A9-9A7F-4F42-97CF-89960BF79852}" dt="2022-12-21T03:21:14.936" v="17653"/>
          <ac:spMkLst>
            <pc:docMk/>
            <pc:sldMk cId="2280190200" sldId="475"/>
            <ac:spMk id="11" creationId="{82D4E932-D2AA-4BCF-2696-6D9C7D0C3088}"/>
          </ac:spMkLst>
        </pc:spChg>
        <pc:spChg chg="add del mod">
          <ac:chgData name="Cademarti, Regina@DOR" userId="1f0cfd05-bdb6-4606-8a94-210f6f26cfd9" providerId="ADAL" clId="{D96F08A9-9A7F-4F42-97CF-89960BF79852}" dt="2022-12-21T03:21:17.468" v="17654"/>
          <ac:spMkLst>
            <pc:docMk/>
            <pc:sldMk cId="2280190200" sldId="475"/>
            <ac:spMk id="12" creationId="{682B4113-1B5F-21A7-3B0A-1AC323DA61E3}"/>
          </ac:spMkLst>
        </pc:spChg>
        <pc:spChg chg="add del mod">
          <ac:chgData name="Cademarti, Regina@DOR" userId="1f0cfd05-bdb6-4606-8a94-210f6f26cfd9" providerId="ADAL" clId="{D96F08A9-9A7F-4F42-97CF-89960BF79852}" dt="2022-12-21T03:21:17.468" v="17654"/>
          <ac:spMkLst>
            <pc:docMk/>
            <pc:sldMk cId="2280190200" sldId="475"/>
            <ac:spMk id="13" creationId="{125609C5-E650-23AE-5B1E-AD7EAD0CBB51}"/>
          </ac:spMkLst>
        </pc:spChg>
        <pc:spChg chg="add del mod">
          <ac:chgData name="Cademarti, Regina@DOR" userId="1f0cfd05-bdb6-4606-8a94-210f6f26cfd9" providerId="ADAL" clId="{D96F08A9-9A7F-4F42-97CF-89960BF79852}" dt="2022-12-21T03:21:19.155" v="17655"/>
          <ac:spMkLst>
            <pc:docMk/>
            <pc:sldMk cId="2280190200" sldId="475"/>
            <ac:spMk id="14" creationId="{E73CCD45-D618-2595-CAE4-4E4B0B01A760}"/>
          </ac:spMkLst>
        </pc:spChg>
        <pc:spChg chg="add del mod">
          <ac:chgData name="Cademarti, Regina@DOR" userId="1f0cfd05-bdb6-4606-8a94-210f6f26cfd9" providerId="ADAL" clId="{D96F08A9-9A7F-4F42-97CF-89960BF79852}" dt="2022-12-21T03:21:19.155" v="17655"/>
          <ac:spMkLst>
            <pc:docMk/>
            <pc:sldMk cId="2280190200" sldId="475"/>
            <ac:spMk id="15" creationId="{74C357CD-C16F-6834-EBE4-F702039BD37F}"/>
          </ac:spMkLst>
        </pc:spChg>
        <pc:picChg chg="add mod">
          <ac:chgData name="Cademarti, Regina@DOR" userId="1f0cfd05-bdb6-4606-8a94-210f6f26cfd9" providerId="ADAL" clId="{D96F08A9-9A7F-4F42-97CF-89960BF79852}" dt="2022-12-20T04:09:04.784" v="4238"/>
          <ac:picMkLst>
            <pc:docMk/>
            <pc:sldMk cId="2280190200" sldId="475"/>
            <ac:picMk id="9" creationId="{7231C323-D116-5493-D3E2-5EF69FF122B9}"/>
          </ac:picMkLst>
        </pc:picChg>
      </pc:sldChg>
      <pc:sldChg chg="addSp delSp modSp new del mod ord modNotesTx">
        <pc:chgData name="Cademarti, Regina@DOR" userId="1f0cfd05-bdb6-4606-8a94-210f6f26cfd9" providerId="ADAL" clId="{D96F08A9-9A7F-4F42-97CF-89960BF79852}" dt="2022-12-20T20:30:01.255" v="6547" actId="2696"/>
        <pc:sldMkLst>
          <pc:docMk/>
          <pc:sldMk cId="4003488373" sldId="476"/>
        </pc:sldMkLst>
        <pc:spChg chg="mod">
          <ac:chgData name="Cademarti, Regina@DOR" userId="1f0cfd05-bdb6-4606-8a94-210f6f26cfd9" providerId="ADAL" clId="{D96F08A9-9A7F-4F42-97CF-89960BF79852}" dt="2022-12-20T20:29:11.500" v="6546" actId="313"/>
          <ac:spMkLst>
            <pc:docMk/>
            <pc:sldMk cId="4003488373" sldId="476"/>
            <ac:spMk id="2" creationId="{235A649A-F39A-55BD-8EA6-3627F65FA814}"/>
          </ac:spMkLst>
        </pc:spChg>
        <pc:spChg chg="mod">
          <ac:chgData name="Cademarti, Regina@DOR" userId="1f0cfd05-bdb6-4606-8a94-210f6f26cfd9" providerId="ADAL" clId="{D96F08A9-9A7F-4F42-97CF-89960BF79852}" dt="2022-12-20T04:18:11.767" v="4372"/>
          <ac:spMkLst>
            <pc:docMk/>
            <pc:sldMk cId="4003488373" sldId="476"/>
            <ac:spMk id="3" creationId="{22D4EA5D-FA11-1824-FA7B-8D5CE0A0897D}"/>
          </ac:spMkLst>
        </pc:spChg>
        <pc:spChg chg="add mod">
          <ac:chgData name="Cademarti, Regina@DOR" userId="1f0cfd05-bdb6-4606-8a94-210f6f26cfd9" providerId="ADAL" clId="{D96F08A9-9A7F-4F42-97CF-89960BF79852}" dt="2022-12-20T03:53:54.396" v="3934"/>
          <ac:spMkLst>
            <pc:docMk/>
            <pc:sldMk cId="4003488373" sldId="476"/>
            <ac:spMk id="4" creationId="{7EE4F19C-41B3-CEBC-BBF5-C57F1EB8816D}"/>
          </ac:spMkLst>
        </pc:spChg>
        <pc:spChg chg="add del mod">
          <ac:chgData name="Cademarti, Regina@DOR" userId="1f0cfd05-bdb6-4606-8a94-210f6f26cfd9" providerId="ADAL" clId="{D96F08A9-9A7F-4F42-97CF-89960BF79852}" dt="2022-12-20T04:18:11.767" v="4372"/>
          <ac:spMkLst>
            <pc:docMk/>
            <pc:sldMk cId="4003488373" sldId="476"/>
            <ac:spMk id="6" creationId="{373BB24A-6E8C-7CFD-A565-142DF746A667}"/>
          </ac:spMkLst>
        </pc:spChg>
        <pc:spChg chg="add del mod">
          <ac:chgData name="Cademarti, Regina@DOR" userId="1f0cfd05-bdb6-4606-8a94-210f6f26cfd9" providerId="ADAL" clId="{D96F08A9-9A7F-4F42-97CF-89960BF79852}" dt="2022-12-20T04:18:11.767" v="4372"/>
          <ac:spMkLst>
            <pc:docMk/>
            <pc:sldMk cId="4003488373" sldId="476"/>
            <ac:spMk id="7" creationId="{A9EED559-366D-69FB-1528-234E7E04770A}"/>
          </ac:spMkLst>
        </pc:spChg>
        <pc:picChg chg="add mod">
          <ac:chgData name="Cademarti, Regina@DOR" userId="1f0cfd05-bdb6-4606-8a94-210f6f26cfd9" providerId="ADAL" clId="{D96F08A9-9A7F-4F42-97CF-89960BF79852}" dt="2022-12-20T04:09:27.586" v="4252"/>
          <ac:picMkLst>
            <pc:docMk/>
            <pc:sldMk cId="4003488373" sldId="476"/>
            <ac:picMk id="5" creationId="{D737091F-4566-5B23-F4EA-FEDF04D309F1}"/>
          </ac:picMkLst>
        </pc:picChg>
      </pc:sldChg>
      <pc:sldChg chg="addSp delSp modSp new mod modNotesTx">
        <pc:chgData name="Cademarti, Regina@DOR" userId="1f0cfd05-bdb6-4606-8a94-210f6f26cfd9" providerId="ADAL" clId="{D96F08A9-9A7F-4F42-97CF-89960BF79852}" dt="2022-12-21T18:27:59.466" v="23427" actId="20577"/>
        <pc:sldMkLst>
          <pc:docMk/>
          <pc:sldMk cId="3267022408" sldId="477"/>
        </pc:sldMkLst>
        <pc:spChg chg="mod">
          <ac:chgData name="Cademarti, Regina@DOR" userId="1f0cfd05-bdb6-4606-8a94-210f6f26cfd9" providerId="ADAL" clId="{D96F08A9-9A7F-4F42-97CF-89960BF79852}" dt="2022-12-20T23:52:11.548" v="13793" actId="113"/>
          <ac:spMkLst>
            <pc:docMk/>
            <pc:sldMk cId="3267022408" sldId="477"/>
            <ac:spMk id="2" creationId="{43EBB75D-8FD9-5B46-653E-B2BF46D273A3}"/>
          </ac:spMkLst>
        </pc:spChg>
        <pc:spChg chg="mod">
          <ac:chgData name="Cademarti, Regina@DOR" userId="1f0cfd05-bdb6-4606-8a94-210f6f26cfd9" providerId="ADAL" clId="{D96F08A9-9A7F-4F42-97CF-89960BF79852}" dt="2022-12-20T23:52:58.555" v="13803" actId="20577"/>
          <ac:spMkLst>
            <pc:docMk/>
            <pc:sldMk cId="3267022408" sldId="477"/>
            <ac:spMk id="3" creationId="{7210C832-6396-6D44-AD5B-A85A34D7834B}"/>
          </ac:spMkLst>
        </pc:spChg>
        <pc:spChg chg="add mod">
          <ac:chgData name="Cademarti, Regina@DOR" userId="1f0cfd05-bdb6-4606-8a94-210f6f26cfd9" providerId="ADAL" clId="{D96F08A9-9A7F-4F42-97CF-89960BF79852}" dt="2022-12-20T03:53:39.108" v="3928"/>
          <ac:spMkLst>
            <pc:docMk/>
            <pc:sldMk cId="3267022408" sldId="477"/>
            <ac:spMk id="4" creationId="{50516948-9E60-6539-6104-7F8A18BD8B3F}"/>
          </ac:spMkLst>
        </pc:spChg>
        <pc:spChg chg="add del mod">
          <ac:chgData name="Cademarti, Regina@DOR" userId="1f0cfd05-bdb6-4606-8a94-210f6f26cfd9" providerId="ADAL" clId="{D96F08A9-9A7F-4F42-97CF-89960BF79852}" dt="2022-12-20T03:59:44.736" v="4026"/>
          <ac:spMkLst>
            <pc:docMk/>
            <pc:sldMk cId="3267022408" sldId="477"/>
            <ac:spMk id="5" creationId="{BBC3E83A-E9E4-3C0E-AACC-9A916F260A4C}"/>
          </ac:spMkLst>
        </pc:spChg>
        <pc:spChg chg="add del mod">
          <ac:chgData name="Cademarti, Regina@DOR" userId="1f0cfd05-bdb6-4606-8a94-210f6f26cfd9" providerId="ADAL" clId="{D96F08A9-9A7F-4F42-97CF-89960BF79852}" dt="2022-12-20T03:59:44.736" v="4026"/>
          <ac:spMkLst>
            <pc:docMk/>
            <pc:sldMk cId="3267022408" sldId="477"/>
            <ac:spMk id="6" creationId="{A911CA5E-8586-7A7B-AC6C-41106792B3A3}"/>
          </ac:spMkLst>
        </pc:spChg>
        <pc:spChg chg="add del mod">
          <ac:chgData name="Cademarti, Regina@DOR" userId="1f0cfd05-bdb6-4606-8a94-210f6f26cfd9" providerId="ADAL" clId="{D96F08A9-9A7F-4F42-97CF-89960BF79852}" dt="2022-12-20T03:59:46.720" v="4027"/>
          <ac:spMkLst>
            <pc:docMk/>
            <pc:sldMk cId="3267022408" sldId="477"/>
            <ac:spMk id="7" creationId="{D6A634D3-AC2E-FE29-08CC-0F3D6788B0E1}"/>
          </ac:spMkLst>
        </pc:spChg>
        <pc:spChg chg="add del mod">
          <ac:chgData name="Cademarti, Regina@DOR" userId="1f0cfd05-bdb6-4606-8a94-210f6f26cfd9" providerId="ADAL" clId="{D96F08A9-9A7F-4F42-97CF-89960BF79852}" dt="2022-12-20T03:59:46.720" v="4027"/>
          <ac:spMkLst>
            <pc:docMk/>
            <pc:sldMk cId="3267022408" sldId="477"/>
            <ac:spMk id="8" creationId="{B0BED39B-53F4-FD25-6349-8125F085180E}"/>
          </ac:spMkLst>
        </pc:spChg>
        <pc:spChg chg="add del mod">
          <ac:chgData name="Cademarti, Regina@DOR" userId="1f0cfd05-bdb6-4606-8a94-210f6f26cfd9" providerId="ADAL" clId="{D96F08A9-9A7F-4F42-97CF-89960BF79852}" dt="2022-12-20T20:20:34.632" v="6464"/>
          <ac:spMkLst>
            <pc:docMk/>
            <pc:sldMk cId="3267022408" sldId="477"/>
            <ac:spMk id="10" creationId="{44A7ED37-A920-D465-EE43-63EE67A2E2B8}"/>
          </ac:spMkLst>
        </pc:spChg>
        <pc:spChg chg="add del mod">
          <ac:chgData name="Cademarti, Regina@DOR" userId="1f0cfd05-bdb6-4606-8a94-210f6f26cfd9" providerId="ADAL" clId="{D96F08A9-9A7F-4F42-97CF-89960BF79852}" dt="2022-12-20T20:20:34.632" v="6464"/>
          <ac:spMkLst>
            <pc:docMk/>
            <pc:sldMk cId="3267022408" sldId="477"/>
            <ac:spMk id="11" creationId="{546BF7B6-5BA0-2DAA-DDE1-3B43D4D45A54}"/>
          </ac:spMkLst>
        </pc:spChg>
        <pc:spChg chg="add del mod">
          <ac:chgData name="Cademarti, Regina@DOR" userId="1f0cfd05-bdb6-4606-8a94-210f6f26cfd9" providerId="ADAL" clId="{D96F08A9-9A7F-4F42-97CF-89960BF79852}" dt="2022-12-20T23:51:57.647" v="13789"/>
          <ac:spMkLst>
            <pc:docMk/>
            <pc:sldMk cId="3267022408" sldId="477"/>
            <ac:spMk id="12" creationId="{1535B19E-840C-11CC-A0E0-7A37724B0BD1}"/>
          </ac:spMkLst>
        </pc:spChg>
        <pc:spChg chg="add del mod">
          <ac:chgData name="Cademarti, Regina@DOR" userId="1f0cfd05-bdb6-4606-8a94-210f6f26cfd9" providerId="ADAL" clId="{D96F08A9-9A7F-4F42-97CF-89960BF79852}" dt="2022-12-20T23:51:57.647" v="13789"/>
          <ac:spMkLst>
            <pc:docMk/>
            <pc:sldMk cId="3267022408" sldId="477"/>
            <ac:spMk id="13" creationId="{3EA8B691-08FD-6791-3D71-F6AAA9AC1C2E}"/>
          </ac:spMkLst>
        </pc:spChg>
        <pc:picChg chg="add mod">
          <ac:chgData name="Cademarti, Regina@DOR" userId="1f0cfd05-bdb6-4606-8a94-210f6f26cfd9" providerId="ADAL" clId="{D96F08A9-9A7F-4F42-97CF-89960BF79852}" dt="2022-12-20T04:09:08.898" v="4240"/>
          <ac:picMkLst>
            <pc:docMk/>
            <pc:sldMk cId="3267022408" sldId="477"/>
            <ac:picMk id="9" creationId="{D648B0DD-4284-0123-AD22-084AC15A97B7}"/>
          </ac:picMkLst>
        </pc:picChg>
      </pc:sldChg>
      <pc:sldChg chg="addSp delSp modSp new mod modNotesTx">
        <pc:chgData name="Cademarti, Regina@DOR" userId="1f0cfd05-bdb6-4606-8a94-210f6f26cfd9" providerId="ADAL" clId="{D96F08A9-9A7F-4F42-97CF-89960BF79852}" dt="2022-12-21T18:11:40.691" v="23297" actId="20577"/>
        <pc:sldMkLst>
          <pc:docMk/>
          <pc:sldMk cId="4177247733" sldId="478"/>
        </pc:sldMkLst>
        <pc:spChg chg="mod">
          <ac:chgData name="Cademarti, Regina@DOR" userId="1f0cfd05-bdb6-4606-8a94-210f6f26cfd9" providerId="ADAL" clId="{D96F08A9-9A7F-4F42-97CF-89960BF79852}" dt="2022-12-21T04:09:07.782" v="20263" actId="113"/>
          <ac:spMkLst>
            <pc:docMk/>
            <pc:sldMk cId="4177247733" sldId="478"/>
            <ac:spMk id="2" creationId="{EDCA2711-ECC2-F1A3-4667-9C3BDAC94028}"/>
          </ac:spMkLst>
        </pc:spChg>
        <pc:spChg chg="mod">
          <ac:chgData name="Cademarti, Regina@DOR" userId="1f0cfd05-bdb6-4606-8a94-210f6f26cfd9" providerId="ADAL" clId="{D96F08A9-9A7F-4F42-97CF-89960BF79852}" dt="2022-12-21T18:11:40.691" v="23297" actId="20577"/>
          <ac:spMkLst>
            <pc:docMk/>
            <pc:sldMk cId="4177247733" sldId="478"/>
            <ac:spMk id="3" creationId="{C4D993B3-5E94-BDF8-B83E-5A75F357E0C9}"/>
          </ac:spMkLst>
        </pc:spChg>
        <pc:spChg chg="add mod">
          <ac:chgData name="Cademarti, Regina@DOR" userId="1f0cfd05-bdb6-4606-8a94-210f6f26cfd9" providerId="ADAL" clId="{D96F08A9-9A7F-4F42-97CF-89960BF79852}" dt="2022-12-20T03:53:44.907" v="3930"/>
          <ac:spMkLst>
            <pc:docMk/>
            <pc:sldMk cId="4177247733" sldId="478"/>
            <ac:spMk id="4" creationId="{B39E3816-F52D-1423-90D5-E74B4FA59994}"/>
          </ac:spMkLst>
        </pc:spChg>
        <pc:spChg chg="add del mod">
          <ac:chgData name="Cademarti, Regina@DOR" userId="1f0cfd05-bdb6-4606-8a94-210f6f26cfd9" providerId="ADAL" clId="{D96F08A9-9A7F-4F42-97CF-89960BF79852}" dt="2022-12-20T04:01:13.098" v="4134"/>
          <ac:spMkLst>
            <pc:docMk/>
            <pc:sldMk cId="4177247733" sldId="478"/>
            <ac:spMk id="5" creationId="{7FF2FD73-3EA5-42DD-C3AB-9A8D362C8637}"/>
          </ac:spMkLst>
        </pc:spChg>
        <pc:spChg chg="add del mod">
          <ac:chgData name="Cademarti, Regina@DOR" userId="1f0cfd05-bdb6-4606-8a94-210f6f26cfd9" providerId="ADAL" clId="{D96F08A9-9A7F-4F42-97CF-89960BF79852}" dt="2022-12-20T04:01:13.098" v="4134"/>
          <ac:spMkLst>
            <pc:docMk/>
            <pc:sldMk cId="4177247733" sldId="478"/>
            <ac:spMk id="6" creationId="{7746AD22-60BA-7624-5FB0-F6D0677DC0E1}"/>
          </ac:spMkLst>
        </pc:spChg>
        <pc:spChg chg="add del mod">
          <ac:chgData name="Cademarti, Regina@DOR" userId="1f0cfd05-bdb6-4606-8a94-210f6f26cfd9" providerId="ADAL" clId="{D96F08A9-9A7F-4F42-97CF-89960BF79852}" dt="2022-12-20T04:03:36.401" v="4159"/>
          <ac:spMkLst>
            <pc:docMk/>
            <pc:sldMk cId="4177247733" sldId="478"/>
            <ac:spMk id="7" creationId="{486B8267-A457-3628-211E-B7A9D8563415}"/>
          </ac:spMkLst>
        </pc:spChg>
        <pc:spChg chg="add del mod">
          <ac:chgData name="Cademarti, Regina@DOR" userId="1f0cfd05-bdb6-4606-8a94-210f6f26cfd9" providerId="ADAL" clId="{D96F08A9-9A7F-4F42-97CF-89960BF79852}" dt="2022-12-20T04:03:36.401" v="4159"/>
          <ac:spMkLst>
            <pc:docMk/>
            <pc:sldMk cId="4177247733" sldId="478"/>
            <ac:spMk id="8" creationId="{BF3FCD11-AFEB-FEE2-BF5C-7C48E17AE368}"/>
          </ac:spMkLst>
        </pc:spChg>
        <pc:spChg chg="add del mod">
          <ac:chgData name="Cademarti, Regina@DOR" userId="1f0cfd05-bdb6-4606-8a94-210f6f26cfd9" providerId="ADAL" clId="{D96F08A9-9A7F-4F42-97CF-89960BF79852}" dt="2022-12-21T03:27:47.927" v="17898"/>
          <ac:spMkLst>
            <pc:docMk/>
            <pc:sldMk cId="4177247733" sldId="478"/>
            <ac:spMk id="10" creationId="{08EB46C3-5E2A-D842-BC43-8645D2B7A886}"/>
          </ac:spMkLst>
        </pc:spChg>
        <pc:spChg chg="add del mod">
          <ac:chgData name="Cademarti, Regina@DOR" userId="1f0cfd05-bdb6-4606-8a94-210f6f26cfd9" providerId="ADAL" clId="{D96F08A9-9A7F-4F42-97CF-89960BF79852}" dt="2022-12-21T03:27:47.927" v="17898"/>
          <ac:spMkLst>
            <pc:docMk/>
            <pc:sldMk cId="4177247733" sldId="478"/>
            <ac:spMk id="11" creationId="{492CD104-9A9A-A76F-4E45-4159721FA4DD}"/>
          </ac:spMkLst>
        </pc:spChg>
        <pc:picChg chg="add mod">
          <ac:chgData name="Cademarti, Regina@DOR" userId="1f0cfd05-bdb6-4606-8a94-210f6f26cfd9" providerId="ADAL" clId="{D96F08A9-9A7F-4F42-97CF-89960BF79852}" dt="2022-12-20T04:09:10.589" v="4241"/>
          <ac:picMkLst>
            <pc:docMk/>
            <pc:sldMk cId="4177247733" sldId="478"/>
            <ac:picMk id="9" creationId="{7C1B037C-FB57-DBE7-F9EA-093CC5500576}"/>
          </ac:picMkLst>
        </pc:picChg>
      </pc:sldChg>
      <pc:sldChg chg="addSp modSp new del mod ord modNotesTx">
        <pc:chgData name="Cademarti, Regina@DOR" userId="1f0cfd05-bdb6-4606-8a94-210f6f26cfd9" providerId="ADAL" clId="{D96F08A9-9A7F-4F42-97CF-89960BF79852}" dt="2022-12-20T04:04:59.786" v="4177" actId="2696"/>
        <pc:sldMkLst>
          <pc:docMk/>
          <pc:sldMk cId="687401858" sldId="479"/>
        </pc:sldMkLst>
        <pc:spChg chg="mod">
          <ac:chgData name="Cademarti, Regina@DOR" userId="1f0cfd05-bdb6-4606-8a94-210f6f26cfd9" providerId="ADAL" clId="{D96F08A9-9A7F-4F42-97CF-89960BF79852}" dt="2022-12-19T18:40:10.020" v="1349" actId="113"/>
          <ac:spMkLst>
            <pc:docMk/>
            <pc:sldMk cId="687401858" sldId="479"/>
            <ac:spMk id="2" creationId="{FC42E2BD-4274-DBE8-244A-5F13D1CB04F7}"/>
          </ac:spMkLst>
        </pc:spChg>
        <pc:spChg chg="mod">
          <ac:chgData name="Cademarti, Regina@DOR" userId="1f0cfd05-bdb6-4606-8a94-210f6f26cfd9" providerId="ADAL" clId="{D96F08A9-9A7F-4F42-97CF-89960BF79852}" dt="2022-12-19T18:42:51.573" v="1381" actId="113"/>
          <ac:spMkLst>
            <pc:docMk/>
            <pc:sldMk cId="687401858" sldId="479"/>
            <ac:spMk id="3" creationId="{E685CDAF-2F85-E032-E909-1C2930D210BE}"/>
          </ac:spMkLst>
        </pc:spChg>
        <pc:spChg chg="add mod">
          <ac:chgData name="Cademarti, Regina@DOR" userId="1f0cfd05-bdb6-4606-8a94-210f6f26cfd9" providerId="ADAL" clId="{D96F08A9-9A7F-4F42-97CF-89960BF79852}" dt="2022-12-20T03:53:43.194" v="3929"/>
          <ac:spMkLst>
            <pc:docMk/>
            <pc:sldMk cId="687401858" sldId="479"/>
            <ac:spMk id="4" creationId="{E6F7D90D-BC43-874D-4AEB-F4826CCB9746}"/>
          </ac:spMkLst>
        </pc:spChg>
      </pc:sldChg>
      <pc:sldChg chg="addSp delSp modSp new add del mod ord modNotesTx">
        <pc:chgData name="Cademarti, Regina@DOR" userId="1f0cfd05-bdb6-4606-8a94-210f6f26cfd9" providerId="ADAL" clId="{D96F08A9-9A7F-4F42-97CF-89960BF79852}" dt="2022-12-21T02:45:13.477" v="16550" actId="2696"/>
        <pc:sldMkLst>
          <pc:docMk/>
          <pc:sldMk cId="2619244911" sldId="480"/>
        </pc:sldMkLst>
        <pc:spChg chg="mod">
          <ac:chgData name="Cademarti, Regina@DOR" userId="1f0cfd05-bdb6-4606-8a94-210f6f26cfd9" providerId="ADAL" clId="{D96F08A9-9A7F-4F42-97CF-89960BF79852}" dt="2022-12-21T02:43:36.107" v="16487" actId="20577"/>
          <ac:spMkLst>
            <pc:docMk/>
            <pc:sldMk cId="2619244911" sldId="480"/>
            <ac:spMk id="2" creationId="{0B8A6377-F319-F9D0-4E0F-8562A7C1B8A5}"/>
          </ac:spMkLst>
        </pc:spChg>
        <pc:spChg chg="mod">
          <ac:chgData name="Cademarti, Regina@DOR" userId="1f0cfd05-bdb6-4606-8a94-210f6f26cfd9" providerId="ADAL" clId="{D96F08A9-9A7F-4F42-97CF-89960BF79852}" dt="2022-12-20T04:07:11.181" v="4212" actId="403"/>
          <ac:spMkLst>
            <pc:docMk/>
            <pc:sldMk cId="2619244911" sldId="480"/>
            <ac:spMk id="3" creationId="{A2FE90FF-F395-125A-5B73-5D025EC10CAE}"/>
          </ac:spMkLst>
        </pc:spChg>
        <pc:spChg chg="add mod">
          <ac:chgData name="Cademarti, Regina@DOR" userId="1f0cfd05-bdb6-4606-8a94-210f6f26cfd9" providerId="ADAL" clId="{D96F08A9-9A7F-4F42-97CF-89960BF79852}" dt="2022-12-20T03:53:49.595" v="3931"/>
          <ac:spMkLst>
            <pc:docMk/>
            <pc:sldMk cId="2619244911" sldId="480"/>
            <ac:spMk id="4" creationId="{1788AEE3-6E34-BF02-DD9E-95417C7FD5DA}"/>
          </ac:spMkLst>
        </pc:spChg>
        <pc:spChg chg="add del mod">
          <ac:chgData name="Cademarti, Regina@DOR" userId="1f0cfd05-bdb6-4606-8a94-210f6f26cfd9" providerId="ADAL" clId="{D96F08A9-9A7F-4F42-97CF-89960BF79852}" dt="2022-12-20T04:06:18.472" v="4191"/>
          <ac:spMkLst>
            <pc:docMk/>
            <pc:sldMk cId="2619244911" sldId="480"/>
            <ac:spMk id="5" creationId="{E4DE093F-0F30-7F0E-DB96-A29EE1FA1C01}"/>
          </ac:spMkLst>
        </pc:spChg>
        <pc:spChg chg="add del mod">
          <ac:chgData name="Cademarti, Regina@DOR" userId="1f0cfd05-bdb6-4606-8a94-210f6f26cfd9" providerId="ADAL" clId="{D96F08A9-9A7F-4F42-97CF-89960BF79852}" dt="2022-12-20T04:06:18.472" v="4191"/>
          <ac:spMkLst>
            <pc:docMk/>
            <pc:sldMk cId="2619244911" sldId="480"/>
            <ac:spMk id="6" creationId="{DD719A8C-9E01-6CB5-7539-A47500D203EB}"/>
          </ac:spMkLst>
        </pc:spChg>
      </pc:sldChg>
      <pc:sldChg chg="addSp delSp modSp new mod modNotesTx">
        <pc:chgData name="Cademarti, Regina@DOR" userId="1f0cfd05-bdb6-4606-8a94-210f6f26cfd9" providerId="ADAL" clId="{D96F08A9-9A7F-4F42-97CF-89960BF79852}" dt="2022-12-21T04:50:48.369" v="21549" actId="12"/>
        <pc:sldMkLst>
          <pc:docMk/>
          <pc:sldMk cId="3622276082" sldId="481"/>
        </pc:sldMkLst>
        <pc:spChg chg="mod">
          <ac:chgData name="Cademarti, Regina@DOR" userId="1f0cfd05-bdb6-4606-8a94-210f6f26cfd9" providerId="ADAL" clId="{D96F08A9-9A7F-4F42-97CF-89960BF79852}" dt="2022-12-21T02:44:02.410" v="16490" actId="20577"/>
          <ac:spMkLst>
            <pc:docMk/>
            <pc:sldMk cId="3622276082" sldId="481"/>
            <ac:spMk id="2" creationId="{E290B9C2-4847-2497-8CAA-FBDB9D21F8B2}"/>
          </ac:spMkLst>
        </pc:spChg>
        <pc:spChg chg="mod">
          <ac:chgData name="Cademarti, Regina@DOR" userId="1f0cfd05-bdb6-4606-8a94-210f6f26cfd9" providerId="ADAL" clId="{D96F08A9-9A7F-4F42-97CF-89960BF79852}" dt="2022-12-21T04:50:37.483" v="21547" actId="20577"/>
          <ac:spMkLst>
            <pc:docMk/>
            <pc:sldMk cId="3622276082" sldId="481"/>
            <ac:spMk id="3" creationId="{5872203A-3881-8262-1067-6E3C50D7DB40}"/>
          </ac:spMkLst>
        </pc:spChg>
        <pc:spChg chg="add del mod">
          <ac:chgData name="Cademarti, Regina@DOR" userId="1f0cfd05-bdb6-4606-8a94-210f6f26cfd9" providerId="ADAL" clId="{D96F08A9-9A7F-4F42-97CF-89960BF79852}" dt="2022-12-19T18:53:40.876" v="1568"/>
          <ac:spMkLst>
            <pc:docMk/>
            <pc:sldMk cId="3622276082" sldId="481"/>
            <ac:spMk id="4" creationId="{61CD4DC8-530E-5FF0-D626-2F11E1C1B541}"/>
          </ac:spMkLst>
        </pc:spChg>
        <pc:spChg chg="add mod">
          <ac:chgData name="Cademarti, Regina@DOR" userId="1f0cfd05-bdb6-4606-8a94-210f6f26cfd9" providerId="ADAL" clId="{D96F08A9-9A7F-4F42-97CF-89960BF79852}" dt="2022-12-20T04:08:28.117" v="4218"/>
          <ac:spMkLst>
            <pc:docMk/>
            <pc:sldMk cId="3622276082" sldId="481"/>
            <ac:spMk id="4" creationId="{E536F274-E661-BC0E-EB88-96C0DB882D62}"/>
          </ac:spMkLst>
        </pc:spChg>
        <pc:spChg chg="add del mod">
          <ac:chgData name="Cademarti, Regina@DOR" userId="1f0cfd05-bdb6-4606-8a94-210f6f26cfd9" providerId="ADAL" clId="{D96F08A9-9A7F-4F42-97CF-89960BF79852}" dt="2022-12-19T18:53:40.876" v="1568"/>
          <ac:spMkLst>
            <pc:docMk/>
            <pc:sldMk cId="3622276082" sldId="481"/>
            <ac:spMk id="5" creationId="{7414FA9E-F15C-1937-0FB5-2B515481750A}"/>
          </ac:spMkLst>
        </pc:spChg>
        <pc:picChg chg="add mod">
          <ac:chgData name="Cademarti, Regina@DOR" userId="1f0cfd05-bdb6-4606-8a94-210f6f26cfd9" providerId="ADAL" clId="{D96F08A9-9A7F-4F42-97CF-89960BF79852}" dt="2022-12-20T04:09:20.532" v="4247"/>
          <ac:picMkLst>
            <pc:docMk/>
            <pc:sldMk cId="3622276082" sldId="481"/>
            <ac:picMk id="5" creationId="{B97AD88E-6F94-BB23-7799-5036A205AA2F}"/>
          </ac:picMkLst>
        </pc:picChg>
      </pc:sldChg>
      <pc:sldChg chg="addSp delSp modSp new mod modNotesTx">
        <pc:chgData name="Cademarti, Regina@DOR" userId="1f0cfd05-bdb6-4606-8a94-210f6f26cfd9" providerId="ADAL" clId="{D96F08A9-9A7F-4F42-97CF-89960BF79852}" dt="2022-12-21T04:53:32.968" v="21683" actId="12"/>
        <pc:sldMkLst>
          <pc:docMk/>
          <pc:sldMk cId="2042212703" sldId="482"/>
        </pc:sldMkLst>
        <pc:spChg chg="mod">
          <ac:chgData name="Cademarti, Regina@DOR" userId="1f0cfd05-bdb6-4606-8a94-210f6f26cfd9" providerId="ADAL" clId="{D96F08A9-9A7F-4F42-97CF-89960BF79852}" dt="2022-12-21T03:29:24.600" v="18024" actId="20577"/>
          <ac:spMkLst>
            <pc:docMk/>
            <pc:sldMk cId="2042212703" sldId="482"/>
            <ac:spMk id="2" creationId="{76FB004E-8EBB-F4FE-023D-668653CE0B6A}"/>
          </ac:spMkLst>
        </pc:spChg>
        <pc:spChg chg="mod">
          <ac:chgData name="Cademarti, Regina@DOR" userId="1f0cfd05-bdb6-4606-8a94-210f6f26cfd9" providerId="ADAL" clId="{D96F08A9-9A7F-4F42-97CF-89960BF79852}" dt="2022-12-21T04:53:10.421" v="21681" actId="20577"/>
          <ac:spMkLst>
            <pc:docMk/>
            <pc:sldMk cId="2042212703" sldId="482"/>
            <ac:spMk id="3" creationId="{7B65BB6D-6144-BCD1-0654-DD02DEE4197E}"/>
          </ac:spMkLst>
        </pc:spChg>
        <pc:spChg chg="add mod">
          <ac:chgData name="Cademarti, Regina@DOR" userId="1f0cfd05-bdb6-4606-8a94-210f6f26cfd9" providerId="ADAL" clId="{D96F08A9-9A7F-4F42-97CF-89960BF79852}" dt="2022-12-20T03:53:51.515" v="3932"/>
          <ac:spMkLst>
            <pc:docMk/>
            <pc:sldMk cId="2042212703" sldId="482"/>
            <ac:spMk id="4" creationId="{BB97E0E6-F89C-8B65-53FC-180D5ACD4398}"/>
          </ac:spMkLst>
        </pc:spChg>
        <pc:spChg chg="add del mod">
          <ac:chgData name="Cademarti, Regina@DOR" userId="1f0cfd05-bdb6-4606-8a94-210f6f26cfd9" providerId="ADAL" clId="{D96F08A9-9A7F-4F42-97CF-89960BF79852}" dt="2022-12-20T04:11:23.927" v="4304"/>
          <ac:spMkLst>
            <pc:docMk/>
            <pc:sldMk cId="2042212703" sldId="482"/>
            <ac:spMk id="6" creationId="{949F0B2C-512F-C0B6-1755-2238DED6D881}"/>
          </ac:spMkLst>
        </pc:spChg>
        <pc:spChg chg="add del mod">
          <ac:chgData name="Cademarti, Regina@DOR" userId="1f0cfd05-bdb6-4606-8a94-210f6f26cfd9" providerId="ADAL" clId="{D96F08A9-9A7F-4F42-97CF-89960BF79852}" dt="2022-12-20T04:11:23.927" v="4304"/>
          <ac:spMkLst>
            <pc:docMk/>
            <pc:sldMk cId="2042212703" sldId="482"/>
            <ac:spMk id="7" creationId="{8DCF7BAF-B7DB-BF52-306C-AA9726F9B3DD}"/>
          </ac:spMkLst>
        </pc:spChg>
        <pc:picChg chg="add mod">
          <ac:chgData name="Cademarti, Regina@DOR" userId="1f0cfd05-bdb6-4606-8a94-210f6f26cfd9" providerId="ADAL" clId="{D96F08A9-9A7F-4F42-97CF-89960BF79852}" dt="2022-12-20T04:09:23.757" v="4249"/>
          <ac:picMkLst>
            <pc:docMk/>
            <pc:sldMk cId="2042212703" sldId="482"/>
            <ac:picMk id="5" creationId="{5F19BA53-D7CB-8432-FB5B-0CD2AD5B26C9}"/>
          </ac:picMkLst>
        </pc:picChg>
        <pc:picChg chg="add del mod">
          <ac:chgData name="Cademarti, Regina@DOR" userId="1f0cfd05-bdb6-4606-8a94-210f6f26cfd9" providerId="ADAL" clId="{D96F08A9-9A7F-4F42-97CF-89960BF79852}" dt="2022-12-20T04:11:45.768" v="4310" actId="478"/>
          <ac:picMkLst>
            <pc:docMk/>
            <pc:sldMk cId="2042212703" sldId="482"/>
            <ac:picMk id="8" creationId="{3361AFCC-E31E-2E38-98E0-A86180518DEF}"/>
          </ac:picMkLst>
        </pc:picChg>
      </pc:sldChg>
      <pc:sldChg chg="addSp delSp modSp new mod ord modNotesTx">
        <pc:chgData name="Cademarti, Regina@DOR" userId="1f0cfd05-bdb6-4606-8a94-210f6f26cfd9" providerId="ADAL" clId="{D96F08A9-9A7F-4F42-97CF-89960BF79852}" dt="2022-12-21T04:56:00.578" v="21832" actId="12"/>
        <pc:sldMkLst>
          <pc:docMk/>
          <pc:sldMk cId="3947105803" sldId="483"/>
        </pc:sldMkLst>
        <pc:spChg chg="mod">
          <ac:chgData name="Cademarti, Regina@DOR" userId="1f0cfd05-bdb6-4606-8a94-210f6f26cfd9" providerId="ADAL" clId="{D96F08A9-9A7F-4F42-97CF-89960BF79852}" dt="2022-12-21T03:30:27.472" v="18036" actId="113"/>
          <ac:spMkLst>
            <pc:docMk/>
            <pc:sldMk cId="3947105803" sldId="483"/>
            <ac:spMk id="2" creationId="{8131EA12-23DE-0B42-5F15-76377479BA2A}"/>
          </ac:spMkLst>
        </pc:spChg>
        <pc:spChg chg="mod">
          <ac:chgData name="Cademarti, Regina@DOR" userId="1f0cfd05-bdb6-4606-8a94-210f6f26cfd9" providerId="ADAL" clId="{D96F08A9-9A7F-4F42-97CF-89960BF79852}" dt="2022-12-21T04:55:39.946" v="21830" actId="20577"/>
          <ac:spMkLst>
            <pc:docMk/>
            <pc:sldMk cId="3947105803" sldId="483"/>
            <ac:spMk id="3" creationId="{C81C248C-8D89-0EB8-5B53-372C98A834A1}"/>
          </ac:spMkLst>
        </pc:spChg>
        <pc:spChg chg="add mod">
          <ac:chgData name="Cademarti, Regina@DOR" userId="1f0cfd05-bdb6-4606-8a94-210f6f26cfd9" providerId="ADAL" clId="{D96F08A9-9A7F-4F42-97CF-89960BF79852}" dt="2022-12-20T03:53:53.097" v="3933"/>
          <ac:spMkLst>
            <pc:docMk/>
            <pc:sldMk cId="3947105803" sldId="483"/>
            <ac:spMk id="4" creationId="{7EA1657A-D7DC-373E-F5C6-6DA55C54B1E6}"/>
          </ac:spMkLst>
        </pc:spChg>
        <pc:spChg chg="add del mod">
          <ac:chgData name="Cademarti, Regina@DOR" userId="1f0cfd05-bdb6-4606-8a94-210f6f26cfd9" providerId="ADAL" clId="{D96F08A9-9A7F-4F42-97CF-89960BF79852}" dt="2022-12-19T18:54:34.963" v="1606"/>
          <ac:spMkLst>
            <pc:docMk/>
            <pc:sldMk cId="3947105803" sldId="483"/>
            <ac:spMk id="4" creationId="{9B68A18F-E688-630D-F8D8-C65C1C870A28}"/>
          </ac:spMkLst>
        </pc:spChg>
        <pc:spChg chg="add del mod">
          <ac:chgData name="Cademarti, Regina@DOR" userId="1f0cfd05-bdb6-4606-8a94-210f6f26cfd9" providerId="ADAL" clId="{D96F08A9-9A7F-4F42-97CF-89960BF79852}" dt="2022-12-19T18:54:34.963" v="1606"/>
          <ac:spMkLst>
            <pc:docMk/>
            <pc:sldMk cId="3947105803" sldId="483"/>
            <ac:spMk id="5" creationId="{65EF644B-812F-E75E-3A29-A3493C720DEB}"/>
          </ac:spMkLst>
        </pc:spChg>
        <pc:spChg chg="add del mod">
          <ac:chgData name="Cademarti, Regina@DOR" userId="1f0cfd05-bdb6-4606-8a94-210f6f26cfd9" providerId="ADAL" clId="{D96F08A9-9A7F-4F42-97CF-89960BF79852}" dt="2022-12-21T02:47:32.360" v="16593"/>
          <ac:spMkLst>
            <pc:docMk/>
            <pc:sldMk cId="3947105803" sldId="483"/>
            <ac:spMk id="6" creationId="{F12FBC4F-B8D6-B560-6C5C-2A13D3B6C7C0}"/>
          </ac:spMkLst>
        </pc:spChg>
        <pc:spChg chg="add del mod">
          <ac:chgData name="Cademarti, Regina@DOR" userId="1f0cfd05-bdb6-4606-8a94-210f6f26cfd9" providerId="ADAL" clId="{D96F08A9-9A7F-4F42-97CF-89960BF79852}" dt="2022-12-21T02:47:32.360" v="16593"/>
          <ac:spMkLst>
            <pc:docMk/>
            <pc:sldMk cId="3947105803" sldId="483"/>
            <ac:spMk id="7" creationId="{26D29E70-9F7A-D84D-0C64-2003EC64B2E0}"/>
          </ac:spMkLst>
        </pc:spChg>
        <pc:picChg chg="add mod">
          <ac:chgData name="Cademarti, Regina@DOR" userId="1f0cfd05-bdb6-4606-8a94-210f6f26cfd9" providerId="ADAL" clId="{D96F08A9-9A7F-4F42-97CF-89960BF79852}" dt="2022-12-20T04:09:25.007" v="4250"/>
          <ac:picMkLst>
            <pc:docMk/>
            <pc:sldMk cId="3947105803" sldId="483"/>
            <ac:picMk id="5" creationId="{3F2EBBB5-9953-E373-17EF-C10EB5E32E7A}"/>
          </ac:picMkLst>
        </pc:picChg>
      </pc:sldChg>
      <pc:sldChg chg="addSp delSp modSp new mod modNotesTx">
        <pc:chgData name="Cademarti, Regina@DOR" userId="1f0cfd05-bdb6-4606-8a94-210f6f26cfd9" providerId="ADAL" clId="{D96F08A9-9A7F-4F42-97CF-89960BF79852}" dt="2022-12-21T18:16:59.538" v="23298" actId="20577"/>
        <pc:sldMkLst>
          <pc:docMk/>
          <pc:sldMk cId="2620364075" sldId="484"/>
        </pc:sldMkLst>
        <pc:spChg chg="mod">
          <ac:chgData name="Cademarti, Regina@DOR" userId="1f0cfd05-bdb6-4606-8a94-210f6f26cfd9" providerId="ADAL" clId="{D96F08A9-9A7F-4F42-97CF-89960BF79852}" dt="2022-12-21T03:34:07.769" v="18387" actId="20577"/>
          <ac:spMkLst>
            <pc:docMk/>
            <pc:sldMk cId="2620364075" sldId="484"/>
            <ac:spMk id="2" creationId="{E66E57DC-A1BA-F973-670F-485D4DC20554}"/>
          </ac:spMkLst>
        </pc:spChg>
        <pc:spChg chg="del">
          <ac:chgData name="Cademarti, Regina@DOR" userId="1f0cfd05-bdb6-4606-8a94-210f6f26cfd9" providerId="ADAL" clId="{D96F08A9-9A7F-4F42-97CF-89960BF79852}" dt="2022-12-19T18:55:11.282" v="1633"/>
          <ac:spMkLst>
            <pc:docMk/>
            <pc:sldMk cId="2620364075" sldId="484"/>
            <ac:spMk id="3" creationId="{DB4E7CBD-1A89-6C49-D082-FDDEF10BE602}"/>
          </ac:spMkLst>
        </pc:spChg>
        <pc:spChg chg="add mod">
          <ac:chgData name="Cademarti, Regina@DOR" userId="1f0cfd05-bdb6-4606-8a94-210f6f26cfd9" providerId="ADAL" clId="{D96F08A9-9A7F-4F42-97CF-89960BF79852}" dt="2022-12-21T04:06:48.384" v="20230"/>
          <ac:spMkLst>
            <pc:docMk/>
            <pc:sldMk cId="2620364075" sldId="484"/>
            <ac:spMk id="5" creationId="{97200487-5133-C434-32BA-9E39EC908B7F}"/>
          </ac:spMkLst>
        </pc:spChg>
        <pc:graphicFrameChg chg="add mod modGraphic">
          <ac:chgData name="Cademarti, Regina@DOR" userId="1f0cfd05-bdb6-4606-8a94-210f6f26cfd9" providerId="ADAL" clId="{D96F08A9-9A7F-4F42-97CF-89960BF79852}" dt="2022-12-21T18:16:59.538" v="23298" actId="20577"/>
          <ac:graphicFrameMkLst>
            <pc:docMk/>
            <pc:sldMk cId="2620364075" sldId="484"/>
            <ac:graphicFrameMk id="4" creationId="{7D609926-4302-1726-EC26-0EAF44EA0C76}"/>
          </ac:graphicFrameMkLst>
        </pc:graphicFrameChg>
        <pc:picChg chg="add del mod">
          <ac:chgData name="Cademarti, Regina@DOR" userId="1f0cfd05-bdb6-4606-8a94-210f6f26cfd9" providerId="ADAL" clId="{D96F08A9-9A7F-4F42-97CF-89960BF79852}" dt="2022-12-20T04:17:25.065" v="4363" actId="478"/>
          <ac:picMkLst>
            <pc:docMk/>
            <pc:sldMk cId="2620364075" sldId="484"/>
            <ac:picMk id="3" creationId="{564C4885-2217-F3EB-C7C6-884A5588A62F}"/>
          </ac:picMkLst>
        </pc:picChg>
        <pc:picChg chg="add del mod">
          <ac:chgData name="Cademarti, Regina@DOR" userId="1f0cfd05-bdb6-4606-8a94-210f6f26cfd9" providerId="ADAL" clId="{D96F08A9-9A7F-4F42-97CF-89960BF79852}" dt="2022-12-21T04:22:46.368" v="20812" actId="478"/>
          <ac:picMkLst>
            <pc:docMk/>
            <pc:sldMk cId="2620364075" sldId="484"/>
            <ac:picMk id="6" creationId="{83186F91-5B67-299E-0A9C-77E464971330}"/>
          </ac:picMkLst>
        </pc:picChg>
      </pc:sldChg>
      <pc:sldChg chg="addSp delSp modSp new mod setBg modNotesTx">
        <pc:chgData name="Cademarti, Regina@DOR" userId="1f0cfd05-bdb6-4606-8a94-210f6f26cfd9" providerId="ADAL" clId="{D96F08A9-9A7F-4F42-97CF-89960BF79852}" dt="2022-12-21T04:59:47.109" v="22054" actId="313"/>
        <pc:sldMkLst>
          <pc:docMk/>
          <pc:sldMk cId="252898924" sldId="485"/>
        </pc:sldMkLst>
        <pc:spChg chg="mod">
          <ac:chgData name="Cademarti, Regina@DOR" userId="1f0cfd05-bdb6-4606-8a94-210f6f26cfd9" providerId="ADAL" clId="{D96F08A9-9A7F-4F42-97CF-89960BF79852}" dt="2022-12-21T03:43:36.824" v="18811" actId="113"/>
          <ac:spMkLst>
            <pc:docMk/>
            <pc:sldMk cId="252898924" sldId="485"/>
            <ac:spMk id="2" creationId="{7FE40C49-2E55-52E6-CB65-DC6136E43619}"/>
          </ac:spMkLst>
        </pc:spChg>
        <pc:spChg chg="mod">
          <ac:chgData name="Cademarti, Regina@DOR" userId="1f0cfd05-bdb6-4606-8a94-210f6f26cfd9" providerId="ADAL" clId="{D96F08A9-9A7F-4F42-97CF-89960BF79852}" dt="2022-12-21T03:44:27.612" v="18825" actId="27636"/>
          <ac:spMkLst>
            <pc:docMk/>
            <pc:sldMk cId="252898924" sldId="485"/>
            <ac:spMk id="3" creationId="{4BAA1BE7-24A5-1E7A-C09B-4AFDAB3BB1F1}"/>
          </ac:spMkLst>
        </pc:spChg>
        <pc:spChg chg="add mod ord">
          <ac:chgData name="Cademarti, Regina@DOR" userId="1f0cfd05-bdb6-4606-8a94-210f6f26cfd9" providerId="ADAL" clId="{D96F08A9-9A7F-4F42-97CF-89960BF79852}" dt="2022-12-20T04:19:44.652" v="4404" actId="26606"/>
          <ac:spMkLst>
            <pc:docMk/>
            <pc:sldMk cId="252898924" sldId="485"/>
            <ac:spMk id="4" creationId="{D39E9F9D-4414-792C-52A4-DDA4453BF7AF}"/>
          </ac:spMkLst>
        </pc:spChg>
        <pc:spChg chg="add del mod">
          <ac:chgData name="Cademarti, Regina@DOR" userId="1f0cfd05-bdb6-4606-8a94-210f6f26cfd9" providerId="ADAL" clId="{D96F08A9-9A7F-4F42-97CF-89960BF79852}" dt="2022-12-20T04:18:26.835" v="4374"/>
          <ac:spMkLst>
            <pc:docMk/>
            <pc:sldMk cId="252898924" sldId="485"/>
            <ac:spMk id="5" creationId="{D1FCF6CE-5F5A-9262-0601-5D552B6C64F4}"/>
          </ac:spMkLst>
        </pc:spChg>
        <pc:spChg chg="add del mod">
          <ac:chgData name="Cademarti, Regina@DOR" userId="1f0cfd05-bdb6-4606-8a94-210f6f26cfd9" providerId="ADAL" clId="{D96F08A9-9A7F-4F42-97CF-89960BF79852}" dt="2022-12-20T04:18:26.835" v="4374"/>
          <ac:spMkLst>
            <pc:docMk/>
            <pc:sldMk cId="252898924" sldId="485"/>
            <ac:spMk id="6" creationId="{5DEBC31F-FA9C-0756-4B62-D42946CF8951}"/>
          </ac:spMkLst>
        </pc:spChg>
        <pc:spChg chg="add del mod">
          <ac:chgData name="Cademarti, Regina@DOR" userId="1f0cfd05-bdb6-4606-8a94-210f6f26cfd9" providerId="ADAL" clId="{D96F08A9-9A7F-4F42-97CF-89960BF79852}" dt="2022-12-21T03:43:32.899" v="18810"/>
          <ac:spMkLst>
            <pc:docMk/>
            <pc:sldMk cId="252898924" sldId="485"/>
            <ac:spMk id="8" creationId="{4B10B57A-B96E-AC9E-EDE2-E72B11926D5B}"/>
          </ac:spMkLst>
        </pc:spChg>
        <pc:spChg chg="add del mod">
          <ac:chgData name="Cademarti, Regina@DOR" userId="1f0cfd05-bdb6-4606-8a94-210f6f26cfd9" providerId="ADAL" clId="{D96F08A9-9A7F-4F42-97CF-89960BF79852}" dt="2022-12-21T03:43:32.899" v="18810"/>
          <ac:spMkLst>
            <pc:docMk/>
            <pc:sldMk cId="252898924" sldId="485"/>
            <ac:spMk id="9" creationId="{8C06E3BE-76F7-DA41-412D-7552C9F14A59}"/>
          </ac:spMkLst>
        </pc:spChg>
        <pc:spChg chg="add del">
          <ac:chgData name="Cademarti, Regina@DOR" userId="1f0cfd05-bdb6-4606-8a94-210f6f26cfd9" providerId="ADAL" clId="{D96F08A9-9A7F-4F42-97CF-89960BF79852}" dt="2022-12-20T04:19:44.652" v="4404" actId="26606"/>
          <ac:spMkLst>
            <pc:docMk/>
            <pc:sldMk cId="252898924" sldId="485"/>
            <ac:spMk id="12" creationId="{45D37F4E-DDB4-456B-97E0-9937730A039F}"/>
          </ac:spMkLst>
        </pc:spChg>
        <pc:spChg chg="add del">
          <ac:chgData name="Cademarti, Regina@DOR" userId="1f0cfd05-bdb6-4606-8a94-210f6f26cfd9" providerId="ADAL" clId="{D96F08A9-9A7F-4F42-97CF-89960BF79852}" dt="2022-12-20T04:19:44.652" v="4404" actId="26606"/>
          <ac:spMkLst>
            <pc:docMk/>
            <pc:sldMk cId="252898924" sldId="485"/>
            <ac:spMk id="14" creationId="{B2DD41CD-8F47-4F56-AD12-4E2FF7696987}"/>
          </ac:spMkLst>
        </pc:spChg>
        <pc:picChg chg="add mod">
          <ac:chgData name="Cademarti, Regina@DOR" userId="1f0cfd05-bdb6-4606-8a94-210f6f26cfd9" providerId="ADAL" clId="{D96F08A9-9A7F-4F42-97CF-89960BF79852}" dt="2022-12-20T04:19:44.652" v="4404" actId="26606"/>
          <ac:picMkLst>
            <pc:docMk/>
            <pc:sldMk cId="252898924" sldId="485"/>
            <ac:picMk id="7" creationId="{008C87D7-BD76-4489-1EF3-E804FEB1ED3E}"/>
          </ac:picMkLst>
        </pc:picChg>
      </pc:sldChg>
      <pc:sldChg chg="addSp delSp modSp new mod modNotesTx">
        <pc:chgData name="Cademarti, Regina@DOR" userId="1f0cfd05-bdb6-4606-8a94-210f6f26cfd9" providerId="ADAL" clId="{D96F08A9-9A7F-4F42-97CF-89960BF79852}" dt="2022-12-21T18:20:18.850" v="23305" actId="20577"/>
        <pc:sldMkLst>
          <pc:docMk/>
          <pc:sldMk cId="3431065729" sldId="486"/>
        </pc:sldMkLst>
        <pc:spChg chg="mod">
          <ac:chgData name="Cademarti, Regina@DOR" userId="1f0cfd05-bdb6-4606-8a94-210f6f26cfd9" providerId="ADAL" clId="{D96F08A9-9A7F-4F42-97CF-89960BF79852}" dt="2022-12-20T04:18:42.523" v="4378" actId="113"/>
          <ac:spMkLst>
            <pc:docMk/>
            <pc:sldMk cId="3431065729" sldId="486"/>
            <ac:spMk id="2" creationId="{07CC9210-2E59-C8BD-E5D2-E3573C53007D}"/>
          </ac:spMkLst>
        </pc:spChg>
        <pc:spChg chg="mod">
          <ac:chgData name="Cademarti, Regina@DOR" userId="1f0cfd05-bdb6-4606-8a94-210f6f26cfd9" providerId="ADAL" clId="{D96F08A9-9A7F-4F42-97CF-89960BF79852}" dt="2022-12-21T18:20:18.850" v="23305" actId="20577"/>
          <ac:spMkLst>
            <pc:docMk/>
            <pc:sldMk cId="3431065729" sldId="486"/>
            <ac:spMk id="3" creationId="{6B2FB387-B63A-E7CB-D26F-A8A135AFF893}"/>
          </ac:spMkLst>
        </pc:spChg>
        <pc:spChg chg="add mod">
          <ac:chgData name="Cademarti, Regina@DOR" userId="1f0cfd05-bdb6-4606-8a94-210f6f26cfd9" providerId="ADAL" clId="{D96F08A9-9A7F-4F42-97CF-89960BF79852}" dt="2022-12-20T03:53:58.187" v="3936"/>
          <ac:spMkLst>
            <pc:docMk/>
            <pc:sldMk cId="3431065729" sldId="486"/>
            <ac:spMk id="4" creationId="{4C418C51-87EF-AD2F-6457-76A40ECF3D18}"/>
          </ac:spMkLst>
        </pc:spChg>
        <pc:spChg chg="add del mod">
          <ac:chgData name="Cademarti, Regina@DOR" userId="1f0cfd05-bdb6-4606-8a94-210f6f26cfd9" providerId="ADAL" clId="{D96F08A9-9A7F-4F42-97CF-89960BF79852}" dt="2022-12-20T04:18:37.904" v="4377"/>
          <ac:spMkLst>
            <pc:docMk/>
            <pc:sldMk cId="3431065729" sldId="486"/>
            <ac:spMk id="7" creationId="{B71A9673-9D71-02AE-F812-77CA8A91B842}"/>
          </ac:spMkLst>
        </pc:spChg>
        <pc:spChg chg="add del mod">
          <ac:chgData name="Cademarti, Regina@DOR" userId="1f0cfd05-bdb6-4606-8a94-210f6f26cfd9" providerId="ADAL" clId="{D96F08A9-9A7F-4F42-97CF-89960BF79852}" dt="2022-12-20T04:18:37.904" v="4377"/>
          <ac:spMkLst>
            <pc:docMk/>
            <pc:sldMk cId="3431065729" sldId="486"/>
            <ac:spMk id="8" creationId="{3004E60F-3A94-AFD1-D47A-5FF058C3404D}"/>
          </ac:spMkLst>
        </pc:spChg>
        <pc:picChg chg="add mod">
          <ac:chgData name="Cademarti, Regina@DOR" userId="1f0cfd05-bdb6-4606-8a94-210f6f26cfd9" providerId="ADAL" clId="{D96F08A9-9A7F-4F42-97CF-89960BF79852}" dt="2022-12-20T04:09:29.906" v="4253"/>
          <ac:picMkLst>
            <pc:docMk/>
            <pc:sldMk cId="3431065729" sldId="486"/>
            <ac:picMk id="5" creationId="{9689476B-411E-2196-D06D-06F7C2C308AD}"/>
          </ac:picMkLst>
        </pc:picChg>
        <pc:picChg chg="add del mod">
          <ac:chgData name="Cademarti, Regina@DOR" userId="1f0cfd05-bdb6-4606-8a94-210f6f26cfd9" providerId="ADAL" clId="{D96F08A9-9A7F-4F42-97CF-89960BF79852}" dt="2022-12-20T04:09:36.138" v="4256" actId="478"/>
          <ac:picMkLst>
            <pc:docMk/>
            <pc:sldMk cId="3431065729" sldId="486"/>
            <ac:picMk id="6" creationId="{3BFE0BF4-F71A-C2C9-36C9-1DE3BCA54C11}"/>
          </ac:picMkLst>
        </pc:picChg>
      </pc:sldChg>
      <pc:sldChg chg="addSp delSp modSp new mod modNotesTx">
        <pc:chgData name="Cademarti, Regina@DOR" userId="1f0cfd05-bdb6-4606-8a94-210f6f26cfd9" providerId="ADAL" clId="{D96F08A9-9A7F-4F42-97CF-89960BF79852}" dt="2022-12-21T05:04:36.535" v="22469" actId="20577"/>
        <pc:sldMkLst>
          <pc:docMk/>
          <pc:sldMk cId="1077229049" sldId="487"/>
        </pc:sldMkLst>
        <pc:spChg chg="mod">
          <ac:chgData name="Cademarti, Regina@DOR" userId="1f0cfd05-bdb6-4606-8a94-210f6f26cfd9" providerId="ADAL" clId="{D96F08A9-9A7F-4F42-97CF-89960BF79852}" dt="2022-12-21T03:53:57.275" v="19212" actId="6549"/>
          <ac:spMkLst>
            <pc:docMk/>
            <pc:sldMk cId="1077229049" sldId="487"/>
            <ac:spMk id="2" creationId="{67C5D1D9-460C-D665-4229-04EC500479D1}"/>
          </ac:spMkLst>
        </pc:spChg>
        <pc:spChg chg="mod">
          <ac:chgData name="Cademarti, Regina@DOR" userId="1f0cfd05-bdb6-4606-8a94-210f6f26cfd9" providerId="ADAL" clId="{D96F08A9-9A7F-4F42-97CF-89960BF79852}" dt="2022-12-21T03:53:20.753" v="19203" actId="6549"/>
          <ac:spMkLst>
            <pc:docMk/>
            <pc:sldMk cId="1077229049" sldId="487"/>
            <ac:spMk id="3" creationId="{670A7328-E3EE-2F3D-3789-350572E12200}"/>
          </ac:spMkLst>
        </pc:spChg>
        <pc:spChg chg="add del mod">
          <ac:chgData name="Cademarti, Regina@DOR" userId="1f0cfd05-bdb6-4606-8a94-210f6f26cfd9" providerId="ADAL" clId="{D96F08A9-9A7F-4F42-97CF-89960BF79852}" dt="2022-12-20T04:18:47.893" v="4379"/>
          <ac:spMkLst>
            <pc:docMk/>
            <pc:sldMk cId="1077229049" sldId="487"/>
            <ac:spMk id="5" creationId="{F7185097-187B-5857-7A91-8C6A19ADC311}"/>
          </ac:spMkLst>
        </pc:spChg>
        <pc:spChg chg="add del mod">
          <ac:chgData name="Cademarti, Regina@DOR" userId="1f0cfd05-bdb6-4606-8a94-210f6f26cfd9" providerId="ADAL" clId="{D96F08A9-9A7F-4F42-97CF-89960BF79852}" dt="2022-12-20T04:18:47.893" v="4379"/>
          <ac:spMkLst>
            <pc:docMk/>
            <pc:sldMk cId="1077229049" sldId="487"/>
            <ac:spMk id="6" creationId="{AAFB112A-DDA9-2AED-EC0A-A37A7ADAE3DC}"/>
          </ac:spMkLst>
        </pc:spChg>
        <pc:spChg chg="add del mod">
          <ac:chgData name="Cademarti, Regina@DOR" userId="1f0cfd05-bdb6-4606-8a94-210f6f26cfd9" providerId="ADAL" clId="{D96F08A9-9A7F-4F42-97CF-89960BF79852}" dt="2022-12-20T04:25:18.270" v="4533"/>
          <ac:spMkLst>
            <pc:docMk/>
            <pc:sldMk cId="1077229049" sldId="487"/>
            <ac:spMk id="7" creationId="{12BF0319-1934-FAD4-3DB7-5FCE3B352F39}"/>
          </ac:spMkLst>
        </pc:spChg>
        <pc:spChg chg="add del mod">
          <ac:chgData name="Cademarti, Regina@DOR" userId="1f0cfd05-bdb6-4606-8a94-210f6f26cfd9" providerId="ADAL" clId="{D96F08A9-9A7F-4F42-97CF-89960BF79852}" dt="2022-12-20T04:25:18.270" v="4533"/>
          <ac:spMkLst>
            <pc:docMk/>
            <pc:sldMk cId="1077229049" sldId="487"/>
            <ac:spMk id="8" creationId="{3FE1F71B-307D-FF40-6693-6DD25AED54B3}"/>
          </ac:spMkLst>
        </pc:spChg>
        <pc:spChg chg="add mod">
          <ac:chgData name="Cademarti, Regina@DOR" userId="1f0cfd05-bdb6-4606-8a94-210f6f26cfd9" providerId="ADAL" clId="{D96F08A9-9A7F-4F42-97CF-89960BF79852}" dt="2022-12-20T18:35:29.215" v="4976"/>
          <ac:spMkLst>
            <pc:docMk/>
            <pc:sldMk cId="1077229049" sldId="487"/>
            <ac:spMk id="9" creationId="{C4E73231-8771-B6A5-FC09-914CB21A3DBA}"/>
          </ac:spMkLst>
        </pc:spChg>
        <pc:spChg chg="add del mod">
          <ac:chgData name="Cademarti, Regina@DOR" userId="1f0cfd05-bdb6-4606-8a94-210f6f26cfd9" providerId="ADAL" clId="{D96F08A9-9A7F-4F42-97CF-89960BF79852}" dt="2022-12-21T03:52:32.986" v="19165"/>
          <ac:spMkLst>
            <pc:docMk/>
            <pc:sldMk cId="1077229049" sldId="487"/>
            <ac:spMk id="10" creationId="{7711180E-49F4-AAE6-E893-0516919F009E}"/>
          </ac:spMkLst>
        </pc:spChg>
        <pc:spChg chg="add del mod">
          <ac:chgData name="Cademarti, Regina@DOR" userId="1f0cfd05-bdb6-4606-8a94-210f6f26cfd9" providerId="ADAL" clId="{D96F08A9-9A7F-4F42-97CF-89960BF79852}" dt="2022-12-21T03:52:32.986" v="19165"/>
          <ac:spMkLst>
            <pc:docMk/>
            <pc:sldMk cId="1077229049" sldId="487"/>
            <ac:spMk id="11" creationId="{C404B2AA-5B86-FBB7-D7CB-989DA143E198}"/>
          </ac:spMkLst>
        </pc:spChg>
        <pc:spChg chg="add del mod">
          <ac:chgData name="Cademarti, Regina@DOR" userId="1f0cfd05-bdb6-4606-8a94-210f6f26cfd9" providerId="ADAL" clId="{D96F08A9-9A7F-4F42-97CF-89960BF79852}" dt="2022-12-21T03:52:49.502" v="19170"/>
          <ac:spMkLst>
            <pc:docMk/>
            <pc:sldMk cId="1077229049" sldId="487"/>
            <ac:spMk id="12" creationId="{1408074D-4367-B2B5-7387-823266CB3ACC}"/>
          </ac:spMkLst>
        </pc:spChg>
        <pc:spChg chg="add del mod">
          <ac:chgData name="Cademarti, Regina@DOR" userId="1f0cfd05-bdb6-4606-8a94-210f6f26cfd9" providerId="ADAL" clId="{D96F08A9-9A7F-4F42-97CF-89960BF79852}" dt="2022-12-21T03:52:49.502" v="19170"/>
          <ac:spMkLst>
            <pc:docMk/>
            <pc:sldMk cId="1077229049" sldId="487"/>
            <ac:spMk id="13" creationId="{F217DD34-55D8-8801-CA79-8C1D1A169F0B}"/>
          </ac:spMkLst>
        </pc:spChg>
        <pc:picChg chg="add mod">
          <ac:chgData name="Cademarti, Regina@DOR" userId="1f0cfd05-bdb6-4606-8a94-210f6f26cfd9" providerId="ADAL" clId="{D96F08A9-9A7F-4F42-97CF-89960BF79852}" dt="2022-12-20T04:09:41.489" v="4259"/>
          <ac:picMkLst>
            <pc:docMk/>
            <pc:sldMk cId="1077229049" sldId="487"/>
            <ac:picMk id="4" creationId="{66EBCB25-9A38-0763-EA79-6A2660798B4E}"/>
          </ac:picMkLst>
        </pc:picChg>
      </pc:sldChg>
      <pc:sldChg chg="addSp delSp modSp new mod modClrScheme chgLayout modNotesTx">
        <pc:chgData name="Cademarti, Regina@DOR" userId="1f0cfd05-bdb6-4606-8a94-210f6f26cfd9" providerId="ADAL" clId="{D96F08A9-9A7F-4F42-97CF-89960BF79852}" dt="2022-12-21T04:02:41.924" v="20214"/>
        <pc:sldMkLst>
          <pc:docMk/>
          <pc:sldMk cId="3988461382" sldId="488"/>
        </pc:sldMkLst>
        <pc:spChg chg="add mod">
          <ac:chgData name="Cademarti, Regina@DOR" userId="1f0cfd05-bdb6-4606-8a94-210f6f26cfd9" providerId="ADAL" clId="{D96F08A9-9A7F-4F42-97CF-89960BF79852}" dt="2022-12-20T03:54:02.310" v="3938"/>
          <ac:spMkLst>
            <pc:docMk/>
            <pc:sldMk cId="3988461382" sldId="488"/>
            <ac:spMk id="2" creationId="{5419806D-2445-74F5-7CF6-8CEB5E31B4F8}"/>
          </ac:spMkLst>
        </pc:spChg>
        <pc:spChg chg="del mod ord">
          <ac:chgData name="Cademarti, Regina@DOR" userId="1f0cfd05-bdb6-4606-8a94-210f6f26cfd9" providerId="ADAL" clId="{D96F08A9-9A7F-4F42-97CF-89960BF79852}" dt="2022-12-19T19:12:28.211" v="1963" actId="700"/>
          <ac:spMkLst>
            <pc:docMk/>
            <pc:sldMk cId="3988461382" sldId="488"/>
            <ac:spMk id="2" creationId="{79E2D924-F004-6FB4-0443-66C65EEE6CFA}"/>
          </ac:spMkLst>
        </pc:spChg>
        <pc:spChg chg="del mod ord">
          <ac:chgData name="Cademarti, Regina@DOR" userId="1f0cfd05-bdb6-4606-8a94-210f6f26cfd9" providerId="ADAL" clId="{D96F08A9-9A7F-4F42-97CF-89960BF79852}" dt="2022-12-19T19:12:28.211" v="1963" actId="700"/>
          <ac:spMkLst>
            <pc:docMk/>
            <pc:sldMk cId="3988461382" sldId="488"/>
            <ac:spMk id="3" creationId="{4FD887D8-DE4F-543C-8E03-680DF2434CF7}"/>
          </ac:spMkLst>
        </pc:spChg>
        <pc:spChg chg="add mod ord">
          <ac:chgData name="Cademarti, Regina@DOR" userId="1f0cfd05-bdb6-4606-8a94-210f6f26cfd9" providerId="ADAL" clId="{D96F08A9-9A7F-4F42-97CF-89960BF79852}" dt="2022-12-20T21:04:13.509" v="8456" actId="6549"/>
          <ac:spMkLst>
            <pc:docMk/>
            <pc:sldMk cId="3988461382" sldId="488"/>
            <ac:spMk id="4" creationId="{5A657AA5-EFF0-5CBE-AEA5-9D3217502FF3}"/>
          </ac:spMkLst>
        </pc:spChg>
        <pc:spChg chg="add del mod ord">
          <ac:chgData name="Cademarti, Regina@DOR" userId="1f0cfd05-bdb6-4606-8a94-210f6f26cfd9" providerId="ADAL" clId="{D96F08A9-9A7F-4F42-97CF-89960BF79852}" dt="2022-12-19T19:13:03.353" v="1997" actId="700"/>
          <ac:spMkLst>
            <pc:docMk/>
            <pc:sldMk cId="3988461382" sldId="488"/>
            <ac:spMk id="5" creationId="{3BBE24AC-4407-3B08-A53B-A1C9864660B0}"/>
          </ac:spMkLst>
        </pc:spChg>
        <pc:spChg chg="add del mod ord">
          <ac:chgData name="Cademarti, Regina@DOR" userId="1f0cfd05-bdb6-4606-8a94-210f6f26cfd9" providerId="ADAL" clId="{D96F08A9-9A7F-4F42-97CF-89960BF79852}" dt="2022-12-19T19:13:19.414" v="1999" actId="700"/>
          <ac:spMkLst>
            <pc:docMk/>
            <pc:sldMk cId="3988461382" sldId="488"/>
            <ac:spMk id="6" creationId="{E6C127C9-BDCD-E868-2FA7-E95C50A20857}"/>
          </ac:spMkLst>
        </pc:spChg>
        <pc:spChg chg="add del mod ord">
          <ac:chgData name="Cademarti, Regina@DOR" userId="1f0cfd05-bdb6-4606-8a94-210f6f26cfd9" providerId="ADAL" clId="{D96F08A9-9A7F-4F42-97CF-89960BF79852}" dt="2022-12-19T19:13:56.548" v="2000" actId="700"/>
          <ac:spMkLst>
            <pc:docMk/>
            <pc:sldMk cId="3988461382" sldId="488"/>
            <ac:spMk id="7" creationId="{E2169622-8A69-C4AE-1A98-39F8424D2EDE}"/>
          </ac:spMkLst>
        </pc:spChg>
        <pc:spChg chg="add mod ord">
          <ac:chgData name="Cademarti, Regina@DOR" userId="1f0cfd05-bdb6-4606-8a94-210f6f26cfd9" providerId="ADAL" clId="{D96F08A9-9A7F-4F42-97CF-89960BF79852}" dt="2022-12-19T19:13:56.548" v="2000" actId="700"/>
          <ac:spMkLst>
            <pc:docMk/>
            <pc:sldMk cId="3988461382" sldId="488"/>
            <ac:spMk id="8" creationId="{DDA9218A-214F-6158-8194-F6D3D7908041}"/>
          </ac:spMkLst>
        </pc:spChg>
        <pc:picChg chg="add mod">
          <ac:chgData name="Cademarti, Regina@DOR" userId="1f0cfd05-bdb6-4606-8a94-210f6f26cfd9" providerId="ADAL" clId="{D96F08A9-9A7F-4F42-97CF-89960BF79852}" dt="2022-12-20T04:09:45.297" v="4260"/>
          <ac:picMkLst>
            <pc:docMk/>
            <pc:sldMk cId="3988461382" sldId="488"/>
            <ac:picMk id="3" creationId="{67FB04D5-B416-5C81-8AEA-8BE37CA86C54}"/>
          </ac:picMkLst>
        </pc:picChg>
      </pc:sldChg>
      <pc:sldChg chg="new del">
        <pc:chgData name="Cademarti, Regina@DOR" userId="1f0cfd05-bdb6-4606-8a94-210f6f26cfd9" providerId="ADAL" clId="{D96F08A9-9A7F-4F42-97CF-89960BF79852}" dt="2022-12-19T19:20:04.770" v="2214" actId="2696"/>
        <pc:sldMkLst>
          <pc:docMk/>
          <pc:sldMk cId="1295809868" sldId="489"/>
        </pc:sldMkLst>
      </pc:sldChg>
      <pc:sldChg chg="addSp delSp modSp new del mod modClrScheme chgLayout">
        <pc:chgData name="Cademarti, Regina@DOR" userId="1f0cfd05-bdb6-4606-8a94-210f6f26cfd9" providerId="ADAL" clId="{D96F08A9-9A7F-4F42-97CF-89960BF79852}" dt="2022-12-19T19:17:10.754" v="2110" actId="2696"/>
        <pc:sldMkLst>
          <pc:docMk/>
          <pc:sldMk cId="1357266691" sldId="489"/>
        </pc:sldMkLst>
        <pc:spChg chg="del mod ord">
          <ac:chgData name="Cademarti, Regina@DOR" userId="1f0cfd05-bdb6-4606-8a94-210f6f26cfd9" providerId="ADAL" clId="{D96F08A9-9A7F-4F42-97CF-89960BF79852}" dt="2022-12-19T19:14:03.609" v="2002" actId="700"/>
          <ac:spMkLst>
            <pc:docMk/>
            <pc:sldMk cId="1357266691" sldId="489"/>
            <ac:spMk id="2" creationId="{52C9139E-9341-607F-BA38-454A792873F0}"/>
          </ac:spMkLst>
        </pc:spChg>
        <pc:spChg chg="del mod ord">
          <ac:chgData name="Cademarti, Regina@DOR" userId="1f0cfd05-bdb6-4606-8a94-210f6f26cfd9" providerId="ADAL" clId="{D96F08A9-9A7F-4F42-97CF-89960BF79852}" dt="2022-12-19T19:14:03.609" v="2002" actId="700"/>
          <ac:spMkLst>
            <pc:docMk/>
            <pc:sldMk cId="1357266691" sldId="489"/>
            <ac:spMk id="3" creationId="{FC8F48F9-E43D-3224-D1AF-366C24E35FFC}"/>
          </ac:spMkLst>
        </pc:spChg>
        <pc:spChg chg="add mod ord">
          <ac:chgData name="Cademarti, Regina@DOR" userId="1f0cfd05-bdb6-4606-8a94-210f6f26cfd9" providerId="ADAL" clId="{D96F08A9-9A7F-4F42-97CF-89960BF79852}" dt="2022-12-19T19:14:14.436" v="2040" actId="20577"/>
          <ac:spMkLst>
            <pc:docMk/>
            <pc:sldMk cId="1357266691" sldId="489"/>
            <ac:spMk id="4" creationId="{EDEC22A6-0BCF-0823-071D-77F7110B2CC8}"/>
          </ac:spMkLst>
        </pc:spChg>
        <pc:spChg chg="add mod ord">
          <ac:chgData name="Cademarti, Regina@DOR" userId="1f0cfd05-bdb6-4606-8a94-210f6f26cfd9" providerId="ADAL" clId="{D96F08A9-9A7F-4F42-97CF-89960BF79852}" dt="2022-12-19T19:15:50.469" v="2109" actId="20577"/>
          <ac:spMkLst>
            <pc:docMk/>
            <pc:sldMk cId="1357266691" sldId="489"/>
            <ac:spMk id="5" creationId="{B67BF27B-5C8E-4D0D-A720-DA2CA8C8D95E}"/>
          </ac:spMkLst>
        </pc:spChg>
      </pc:sldChg>
      <pc:sldChg chg="addSp delSp modSp new mod ord modNotesTx">
        <pc:chgData name="Cademarti, Regina@DOR" userId="1f0cfd05-bdb6-4606-8a94-210f6f26cfd9" providerId="ADAL" clId="{D96F08A9-9A7F-4F42-97CF-89960BF79852}" dt="2022-12-21T05:06:55.871" v="22661" actId="20577"/>
        <pc:sldMkLst>
          <pc:docMk/>
          <pc:sldMk cId="853786882" sldId="490"/>
        </pc:sldMkLst>
        <pc:spChg chg="mod">
          <ac:chgData name="Cademarti, Regina@DOR" userId="1f0cfd05-bdb6-4606-8a94-210f6f26cfd9" providerId="ADAL" clId="{D96F08A9-9A7F-4F42-97CF-89960BF79852}" dt="2022-12-20T18:35:50.632" v="4980"/>
          <ac:spMkLst>
            <pc:docMk/>
            <pc:sldMk cId="853786882" sldId="490"/>
            <ac:spMk id="2" creationId="{BC058ED1-5A95-8097-782E-6537F1CC5C04}"/>
          </ac:spMkLst>
        </pc:spChg>
        <pc:spChg chg="mod">
          <ac:chgData name="Cademarti, Regina@DOR" userId="1f0cfd05-bdb6-4606-8a94-210f6f26cfd9" providerId="ADAL" clId="{D96F08A9-9A7F-4F42-97CF-89960BF79852}" dt="2022-12-21T05:06:48.243" v="22660" actId="20577"/>
          <ac:spMkLst>
            <pc:docMk/>
            <pc:sldMk cId="853786882" sldId="490"/>
            <ac:spMk id="3" creationId="{3253ED6E-C381-FCDD-4346-2A0D983DBF2F}"/>
          </ac:spMkLst>
        </pc:spChg>
        <pc:spChg chg="add mod">
          <ac:chgData name="Cademarti, Regina@DOR" userId="1f0cfd05-bdb6-4606-8a94-210f6f26cfd9" providerId="ADAL" clId="{D96F08A9-9A7F-4F42-97CF-89960BF79852}" dt="2022-12-20T03:53:59.847" v="3937"/>
          <ac:spMkLst>
            <pc:docMk/>
            <pc:sldMk cId="853786882" sldId="490"/>
            <ac:spMk id="4" creationId="{ECEB2AB5-6444-E79D-F4C9-ECA3D454A437}"/>
          </ac:spMkLst>
        </pc:spChg>
        <pc:spChg chg="add del mod">
          <ac:chgData name="Cademarti, Regina@DOR" userId="1f0cfd05-bdb6-4606-8a94-210f6f26cfd9" providerId="ADAL" clId="{D96F08A9-9A7F-4F42-97CF-89960BF79852}" dt="2022-12-20T04:18:56.342" v="4381"/>
          <ac:spMkLst>
            <pc:docMk/>
            <pc:sldMk cId="853786882" sldId="490"/>
            <ac:spMk id="7" creationId="{A28E2E8E-45B3-060A-FAFE-F509685DB320}"/>
          </ac:spMkLst>
        </pc:spChg>
        <pc:spChg chg="add del mod">
          <ac:chgData name="Cademarti, Regina@DOR" userId="1f0cfd05-bdb6-4606-8a94-210f6f26cfd9" providerId="ADAL" clId="{D96F08A9-9A7F-4F42-97CF-89960BF79852}" dt="2022-12-20T04:18:56.342" v="4381"/>
          <ac:spMkLst>
            <pc:docMk/>
            <pc:sldMk cId="853786882" sldId="490"/>
            <ac:spMk id="8" creationId="{2FF9C56F-AD34-6190-F7BD-CBEEA87BEEAB}"/>
          </ac:spMkLst>
        </pc:spChg>
        <pc:picChg chg="add mod">
          <ac:chgData name="Cademarti, Regina@DOR" userId="1f0cfd05-bdb6-4606-8a94-210f6f26cfd9" providerId="ADAL" clId="{D96F08A9-9A7F-4F42-97CF-89960BF79852}" dt="2022-12-20T04:09:31.509" v="4254"/>
          <ac:picMkLst>
            <pc:docMk/>
            <pc:sldMk cId="853786882" sldId="490"/>
            <ac:picMk id="5" creationId="{6F0F3479-691A-6F35-420B-FF339DEC9B29}"/>
          </ac:picMkLst>
        </pc:picChg>
        <pc:picChg chg="add del mod">
          <ac:chgData name="Cademarti, Regina@DOR" userId="1f0cfd05-bdb6-4606-8a94-210f6f26cfd9" providerId="ADAL" clId="{D96F08A9-9A7F-4F42-97CF-89960BF79852}" dt="2022-12-20T04:09:39.481" v="4258" actId="478"/>
          <ac:picMkLst>
            <pc:docMk/>
            <pc:sldMk cId="853786882" sldId="490"/>
            <ac:picMk id="6" creationId="{67FBF4AD-D0CE-9EE9-23BA-69D4E59D6032}"/>
          </ac:picMkLst>
        </pc:picChg>
      </pc:sldChg>
      <pc:sldChg chg="addSp modSp new mod modNotesTx">
        <pc:chgData name="Cademarti, Regina@DOR" userId="1f0cfd05-bdb6-4606-8a94-210f6f26cfd9" providerId="ADAL" clId="{D96F08A9-9A7F-4F42-97CF-89960BF79852}" dt="2022-12-21T04:52:34.535" v="21660" actId="20577"/>
        <pc:sldMkLst>
          <pc:docMk/>
          <pc:sldMk cId="835214338" sldId="491"/>
        </pc:sldMkLst>
        <pc:spChg chg="mod">
          <ac:chgData name="Cademarti, Regina@DOR" userId="1f0cfd05-bdb6-4606-8a94-210f6f26cfd9" providerId="ADAL" clId="{D96F08A9-9A7F-4F42-97CF-89960BF79852}" dt="2022-12-21T02:46:45.578" v="16586" actId="20577"/>
          <ac:spMkLst>
            <pc:docMk/>
            <pc:sldMk cId="835214338" sldId="491"/>
            <ac:spMk id="2" creationId="{289B3247-BDF6-A83F-2580-AA6C3366CBF2}"/>
          </ac:spMkLst>
        </pc:spChg>
        <pc:spChg chg="mod">
          <ac:chgData name="Cademarti, Regina@DOR" userId="1f0cfd05-bdb6-4606-8a94-210f6f26cfd9" providerId="ADAL" clId="{D96F08A9-9A7F-4F42-97CF-89960BF79852}" dt="2022-12-21T04:52:00.134" v="21654" actId="20577"/>
          <ac:spMkLst>
            <pc:docMk/>
            <pc:sldMk cId="835214338" sldId="491"/>
            <ac:spMk id="3" creationId="{4FAE39E8-951A-B1D1-FADF-0DF3ED250CE2}"/>
          </ac:spMkLst>
        </pc:spChg>
        <pc:spChg chg="add mod">
          <ac:chgData name="Cademarti, Regina@DOR" userId="1f0cfd05-bdb6-4606-8a94-210f6f26cfd9" providerId="ADAL" clId="{D96F08A9-9A7F-4F42-97CF-89960BF79852}" dt="2022-12-20T04:08:29.775" v="4219"/>
          <ac:spMkLst>
            <pc:docMk/>
            <pc:sldMk cId="835214338" sldId="491"/>
            <ac:spMk id="4" creationId="{E1A00B5B-8C0D-BC1C-385D-3EF197BDDAD1}"/>
          </ac:spMkLst>
        </pc:spChg>
        <pc:picChg chg="add mod">
          <ac:chgData name="Cademarti, Regina@DOR" userId="1f0cfd05-bdb6-4606-8a94-210f6f26cfd9" providerId="ADAL" clId="{D96F08A9-9A7F-4F42-97CF-89960BF79852}" dt="2022-12-20T04:09:21.938" v="4248"/>
          <ac:picMkLst>
            <pc:docMk/>
            <pc:sldMk cId="835214338" sldId="491"/>
            <ac:picMk id="5" creationId="{ADB3CB46-19CD-0744-AD8D-FBBE06C0950B}"/>
          </ac:picMkLst>
        </pc:picChg>
      </pc:sldChg>
      <pc:sldChg chg="addSp delSp modSp new mod modNotesTx">
        <pc:chgData name="Cademarti, Regina@DOR" userId="1f0cfd05-bdb6-4606-8a94-210f6f26cfd9" providerId="ADAL" clId="{D96F08A9-9A7F-4F42-97CF-89960BF79852}" dt="2022-12-21T04:54:27.133" v="21771" actId="313"/>
        <pc:sldMkLst>
          <pc:docMk/>
          <pc:sldMk cId="1833377932" sldId="492"/>
        </pc:sldMkLst>
        <pc:spChg chg="mod">
          <ac:chgData name="Cademarti, Regina@DOR" userId="1f0cfd05-bdb6-4606-8a94-210f6f26cfd9" providerId="ADAL" clId="{D96F08A9-9A7F-4F42-97CF-89960BF79852}" dt="2022-12-21T02:47:18.880" v="16589" actId="6549"/>
          <ac:spMkLst>
            <pc:docMk/>
            <pc:sldMk cId="1833377932" sldId="492"/>
            <ac:spMk id="2" creationId="{28069B57-E5F6-4F56-1BB4-C8EFA7911071}"/>
          </ac:spMkLst>
        </pc:spChg>
        <pc:spChg chg="mod">
          <ac:chgData name="Cademarti, Regina@DOR" userId="1f0cfd05-bdb6-4606-8a94-210f6f26cfd9" providerId="ADAL" clId="{D96F08A9-9A7F-4F42-97CF-89960BF79852}" dt="2022-12-21T04:54:27.133" v="21771" actId="313"/>
          <ac:spMkLst>
            <pc:docMk/>
            <pc:sldMk cId="1833377932" sldId="492"/>
            <ac:spMk id="3" creationId="{37331C2E-2A94-96E7-0453-F159A046729B}"/>
          </ac:spMkLst>
        </pc:spChg>
        <pc:spChg chg="add del mod">
          <ac:chgData name="Cademarti, Regina@DOR" userId="1f0cfd05-bdb6-4606-8a94-210f6f26cfd9" providerId="ADAL" clId="{D96F08A9-9A7F-4F42-97CF-89960BF79852}" dt="2022-12-20T04:11:29.175" v="4306"/>
          <ac:spMkLst>
            <pc:docMk/>
            <pc:sldMk cId="1833377932" sldId="492"/>
            <ac:spMk id="4" creationId="{BB318D90-FE4E-2915-7345-F140C0768EA1}"/>
          </ac:spMkLst>
        </pc:spChg>
        <pc:spChg chg="add del mod">
          <ac:chgData name="Cademarti, Regina@DOR" userId="1f0cfd05-bdb6-4606-8a94-210f6f26cfd9" providerId="ADAL" clId="{D96F08A9-9A7F-4F42-97CF-89960BF79852}" dt="2022-12-20T04:11:29.175" v="4306"/>
          <ac:spMkLst>
            <pc:docMk/>
            <pc:sldMk cId="1833377932" sldId="492"/>
            <ac:spMk id="5" creationId="{B0841D5B-F4DB-B04F-6123-0CD5F6635BBE}"/>
          </ac:spMkLst>
        </pc:spChg>
        <pc:spChg chg="add mod">
          <ac:chgData name="Cademarti, Regina@DOR" userId="1f0cfd05-bdb6-4606-8a94-210f6f26cfd9" providerId="ADAL" clId="{D96F08A9-9A7F-4F42-97CF-89960BF79852}" dt="2022-12-20T04:11:39.234" v="4308"/>
          <ac:spMkLst>
            <pc:docMk/>
            <pc:sldMk cId="1833377932" sldId="492"/>
            <ac:spMk id="6" creationId="{8629C26E-F4C4-D7CF-593A-5B65D363A13D}"/>
          </ac:spMkLst>
        </pc:spChg>
        <pc:picChg chg="add mod">
          <ac:chgData name="Cademarti, Regina@DOR" userId="1f0cfd05-bdb6-4606-8a94-210f6f26cfd9" providerId="ADAL" clId="{D96F08A9-9A7F-4F42-97CF-89960BF79852}" dt="2022-12-20T04:11:48.828" v="4311"/>
          <ac:picMkLst>
            <pc:docMk/>
            <pc:sldMk cId="1833377932" sldId="492"/>
            <ac:picMk id="7" creationId="{3CE39B26-9641-05DB-B232-7A1946580D99}"/>
          </ac:picMkLst>
        </pc:picChg>
      </pc:sldChg>
      <pc:sldChg chg="addSp delSp modSp new mod">
        <pc:chgData name="Cademarti, Regina@DOR" userId="1f0cfd05-bdb6-4606-8a94-210f6f26cfd9" providerId="ADAL" clId="{D96F08A9-9A7F-4F42-97CF-89960BF79852}" dt="2022-12-21T16:51:19.830" v="23198" actId="27636"/>
        <pc:sldMkLst>
          <pc:docMk/>
          <pc:sldMk cId="391805502" sldId="493"/>
        </pc:sldMkLst>
        <pc:spChg chg="mod">
          <ac:chgData name="Cademarti, Regina@DOR" userId="1f0cfd05-bdb6-4606-8a94-210f6f26cfd9" providerId="ADAL" clId="{D96F08A9-9A7F-4F42-97CF-89960BF79852}" dt="2022-12-21T04:09:18.729" v="20264" actId="113"/>
          <ac:spMkLst>
            <pc:docMk/>
            <pc:sldMk cId="391805502" sldId="493"/>
            <ac:spMk id="2" creationId="{19F5BBD1-6822-2275-33B7-F7BA652FBC03}"/>
          </ac:spMkLst>
        </pc:spChg>
        <pc:spChg chg="mod">
          <ac:chgData name="Cademarti, Regina@DOR" userId="1f0cfd05-bdb6-4606-8a94-210f6f26cfd9" providerId="ADAL" clId="{D96F08A9-9A7F-4F42-97CF-89960BF79852}" dt="2022-12-21T16:51:19.830" v="23198" actId="27636"/>
          <ac:spMkLst>
            <pc:docMk/>
            <pc:sldMk cId="391805502" sldId="493"/>
            <ac:spMk id="3" creationId="{06C181D2-39B5-3913-3CD4-52A599B33899}"/>
          </ac:spMkLst>
        </pc:spChg>
        <pc:spChg chg="add del mod">
          <ac:chgData name="Cademarti, Regina@DOR" userId="1f0cfd05-bdb6-4606-8a94-210f6f26cfd9" providerId="ADAL" clId="{D96F08A9-9A7F-4F42-97CF-89960BF79852}" dt="2022-12-21T04:06:01.840" v="20217"/>
          <ac:spMkLst>
            <pc:docMk/>
            <pc:sldMk cId="391805502" sldId="493"/>
            <ac:spMk id="4" creationId="{BAB05B4C-A192-332D-372E-16F5EB63F7AC}"/>
          </ac:spMkLst>
        </pc:spChg>
        <pc:spChg chg="add del mod">
          <ac:chgData name="Cademarti, Regina@DOR" userId="1f0cfd05-bdb6-4606-8a94-210f6f26cfd9" providerId="ADAL" clId="{D96F08A9-9A7F-4F42-97CF-89960BF79852}" dt="2022-12-21T04:06:01.840" v="20217"/>
          <ac:spMkLst>
            <pc:docMk/>
            <pc:sldMk cId="391805502" sldId="493"/>
            <ac:spMk id="5" creationId="{84B342CD-6F08-6E49-741D-97B724CCC677}"/>
          </ac:spMkLst>
        </pc:spChg>
        <pc:spChg chg="add mod">
          <ac:chgData name="Cademarti, Regina@DOR" userId="1f0cfd05-bdb6-4606-8a94-210f6f26cfd9" providerId="ADAL" clId="{D96F08A9-9A7F-4F42-97CF-89960BF79852}" dt="2022-12-21T04:06:52.784" v="20231"/>
          <ac:spMkLst>
            <pc:docMk/>
            <pc:sldMk cId="391805502" sldId="493"/>
            <ac:spMk id="6" creationId="{CC872FAA-5FD5-85B1-C911-69B7EA8614E2}"/>
          </ac:spMkLst>
        </pc:spChg>
        <pc:picChg chg="add del mod">
          <ac:chgData name="Cademarti, Regina@DOR" userId="1f0cfd05-bdb6-4606-8a94-210f6f26cfd9" providerId="ADAL" clId="{D96F08A9-9A7F-4F42-97CF-89960BF79852}" dt="2022-12-21T16:51:16.925" v="23196" actId="478"/>
          <ac:picMkLst>
            <pc:docMk/>
            <pc:sldMk cId="391805502" sldId="493"/>
            <ac:picMk id="7" creationId="{0FDDF0B8-A1DD-A77A-EB34-FB64ACD709BE}"/>
          </ac:picMkLst>
        </pc:picChg>
      </pc:sldChg>
      <pc:sldChg chg="modSp new del mod ord modNotesTx">
        <pc:chgData name="Cademarti, Regina@DOR" userId="1f0cfd05-bdb6-4606-8a94-210f6f26cfd9" providerId="ADAL" clId="{D96F08A9-9A7F-4F42-97CF-89960BF79852}" dt="2022-12-21T03:22:44.299" v="17671" actId="2696"/>
        <pc:sldMkLst>
          <pc:docMk/>
          <pc:sldMk cId="1969600603" sldId="494"/>
        </pc:sldMkLst>
        <pc:spChg chg="mod">
          <ac:chgData name="Cademarti, Regina@DOR" userId="1f0cfd05-bdb6-4606-8a94-210f6f26cfd9" providerId="ADAL" clId="{D96F08A9-9A7F-4F42-97CF-89960BF79852}" dt="2022-12-20T21:55:43.375" v="12470" actId="20577"/>
          <ac:spMkLst>
            <pc:docMk/>
            <pc:sldMk cId="1969600603" sldId="494"/>
            <ac:spMk id="2" creationId="{DC665D75-A047-05D6-4214-F6B59DFEEA54}"/>
          </ac:spMkLst>
        </pc:spChg>
        <pc:spChg chg="mod">
          <ac:chgData name="Cademarti, Regina@DOR" userId="1f0cfd05-bdb6-4606-8a94-210f6f26cfd9" providerId="ADAL" clId="{D96F08A9-9A7F-4F42-97CF-89960BF79852}" dt="2022-12-20T21:55:53.048" v="12474" actId="20577"/>
          <ac:spMkLst>
            <pc:docMk/>
            <pc:sldMk cId="1969600603" sldId="494"/>
            <ac:spMk id="3" creationId="{B49C14BF-B64A-2D8B-96EB-5C07F69AE44D}"/>
          </ac:spMkLst>
        </pc:spChg>
      </pc:sldChg>
      <pc:sldChg chg="addSp modSp new del mod modNotesTx">
        <pc:chgData name="Cademarti, Regina@DOR" userId="1f0cfd05-bdb6-4606-8a94-210f6f26cfd9" providerId="ADAL" clId="{D96F08A9-9A7F-4F42-97CF-89960BF79852}" dt="2022-12-21T02:38:13.331" v="16212" actId="2696"/>
        <pc:sldMkLst>
          <pc:docMk/>
          <pc:sldMk cId="617920794" sldId="495"/>
        </pc:sldMkLst>
        <pc:spChg chg="mod">
          <ac:chgData name="Cademarti, Regina@DOR" userId="1f0cfd05-bdb6-4606-8a94-210f6f26cfd9" providerId="ADAL" clId="{D96F08A9-9A7F-4F42-97CF-89960BF79852}" dt="2022-12-20T21:31:10.047" v="11438"/>
          <ac:spMkLst>
            <pc:docMk/>
            <pc:sldMk cId="617920794" sldId="495"/>
            <ac:spMk id="2" creationId="{B55FCF58-5CBF-1954-5810-FFFB18B6830E}"/>
          </ac:spMkLst>
        </pc:spChg>
        <pc:spChg chg="mod">
          <ac:chgData name="Cademarti, Regina@DOR" userId="1f0cfd05-bdb6-4606-8a94-210f6f26cfd9" providerId="ADAL" clId="{D96F08A9-9A7F-4F42-97CF-89960BF79852}" dt="2022-12-20T19:26:39.340" v="5654" actId="20577"/>
          <ac:spMkLst>
            <pc:docMk/>
            <pc:sldMk cId="617920794" sldId="495"/>
            <ac:spMk id="3" creationId="{03D35372-155D-B03D-1841-EB760E4C7601}"/>
          </ac:spMkLst>
        </pc:spChg>
        <pc:spChg chg="add mod">
          <ac:chgData name="Cademarti, Regina@DOR" userId="1f0cfd05-bdb6-4606-8a94-210f6f26cfd9" providerId="ADAL" clId="{D96F08A9-9A7F-4F42-97CF-89960BF79852}" dt="2022-12-20T20:05:44.950" v="6284"/>
          <ac:spMkLst>
            <pc:docMk/>
            <pc:sldMk cId="617920794" sldId="495"/>
            <ac:spMk id="4" creationId="{F5969794-E838-3ACC-C77F-DA4D7038ABC1}"/>
          </ac:spMkLst>
        </pc:spChg>
        <pc:picChg chg="add mod">
          <ac:chgData name="Cademarti, Regina@DOR" userId="1f0cfd05-bdb6-4606-8a94-210f6f26cfd9" providerId="ADAL" clId="{D96F08A9-9A7F-4F42-97CF-89960BF79852}" dt="2022-12-20T20:05:51.096" v="6285"/>
          <ac:picMkLst>
            <pc:docMk/>
            <pc:sldMk cId="617920794" sldId="495"/>
            <ac:picMk id="5" creationId="{D06AEA7D-519D-2034-99BA-B497DCF0B51D}"/>
          </ac:picMkLst>
        </pc:picChg>
      </pc:sldChg>
      <pc:sldChg chg="addSp delSp modSp new mod modNotesTx">
        <pc:chgData name="Cademarti, Regina@DOR" userId="1f0cfd05-bdb6-4606-8a94-210f6f26cfd9" providerId="ADAL" clId="{D96F08A9-9A7F-4F42-97CF-89960BF79852}" dt="2022-12-21T18:27:30.891" v="23413" actId="313"/>
        <pc:sldMkLst>
          <pc:docMk/>
          <pc:sldMk cId="2386598654" sldId="496"/>
        </pc:sldMkLst>
        <pc:spChg chg="mod">
          <ac:chgData name="Cademarti, Regina@DOR" userId="1f0cfd05-bdb6-4606-8a94-210f6f26cfd9" providerId="ADAL" clId="{D96F08A9-9A7F-4F42-97CF-89960BF79852}" dt="2022-12-21T04:08:55.644" v="20260" actId="113"/>
          <ac:spMkLst>
            <pc:docMk/>
            <pc:sldMk cId="2386598654" sldId="496"/>
            <ac:spMk id="2" creationId="{712C96C3-5B9D-728C-594F-4B3808620328}"/>
          </ac:spMkLst>
        </pc:spChg>
        <pc:spChg chg="mod">
          <ac:chgData name="Cademarti, Regina@DOR" userId="1f0cfd05-bdb6-4606-8a94-210f6f26cfd9" providerId="ADAL" clId="{D96F08A9-9A7F-4F42-97CF-89960BF79852}" dt="2022-12-21T04:44:29.243" v="21456" actId="20577"/>
          <ac:spMkLst>
            <pc:docMk/>
            <pc:sldMk cId="2386598654" sldId="496"/>
            <ac:spMk id="3" creationId="{13E5804E-A1BE-72DE-625E-8A0E16686205}"/>
          </ac:spMkLst>
        </pc:spChg>
        <pc:spChg chg="add del mod">
          <ac:chgData name="Cademarti, Regina@DOR" userId="1f0cfd05-bdb6-4606-8a94-210f6f26cfd9" providerId="ADAL" clId="{D96F08A9-9A7F-4F42-97CF-89960BF79852}" dt="2022-12-21T03:21:41.598" v="17662"/>
          <ac:spMkLst>
            <pc:docMk/>
            <pc:sldMk cId="2386598654" sldId="496"/>
            <ac:spMk id="4" creationId="{9F6FEAE1-A8DC-3A47-3784-3B576130129A}"/>
          </ac:spMkLst>
        </pc:spChg>
        <pc:spChg chg="add del mod">
          <ac:chgData name="Cademarti, Regina@DOR" userId="1f0cfd05-bdb6-4606-8a94-210f6f26cfd9" providerId="ADAL" clId="{D96F08A9-9A7F-4F42-97CF-89960BF79852}" dt="2022-12-21T03:21:41.598" v="17662"/>
          <ac:spMkLst>
            <pc:docMk/>
            <pc:sldMk cId="2386598654" sldId="496"/>
            <ac:spMk id="5" creationId="{09123DA1-65DE-09F2-9DE4-FFA0D979A9DF}"/>
          </ac:spMkLst>
        </pc:spChg>
        <pc:spChg chg="add mod">
          <ac:chgData name="Cademarti, Regina@DOR" userId="1f0cfd05-bdb6-4606-8a94-210f6f26cfd9" providerId="ADAL" clId="{D96F08A9-9A7F-4F42-97CF-89960BF79852}" dt="2022-12-21T04:06:38.255" v="20227"/>
          <ac:spMkLst>
            <pc:docMk/>
            <pc:sldMk cId="2386598654" sldId="496"/>
            <ac:spMk id="6" creationId="{A4CF3889-7C38-6618-6859-C07D781CE50F}"/>
          </ac:spMkLst>
        </pc:spChg>
      </pc:sldChg>
      <pc:sldChg chg="modSp new del mod">
        <pc:chgData name="Cademarti, Regina@DOR" userId="1f0cfd05-bdb6-4606-8a94-210f6f26cfd9" providerId="ADAL" clId="{D96F08A9-9A7F-4F42-97CF-89960BF79852}" dt="2022-12-20T19:29:32.763" v="5704" actId="2696"/>
        <pc:sldMkLst>
          <pc:docMk/>
          <pc:sldMk cId="4063985261" sldId="496"/>
        </pc:sldMkLst>
        <pc:spChg chg="mod">
          <ac:chgData name="Cademarti, Regina@DOR" userId="1f0cfd05-bdb6-4606-8a94-210f6f26cfd9" providerId="ADAL" clId="{D96F08A9-9A7F-4F42-97CF-89960BF79852}" dt="2022-12-20T19:28:43.172" v="5703" actId="113"/>
          <ac:spMkLst>
            <pc:docMk/>
            <pc:sldMk cId="4063985261" sldId="496"/>
            <ac:spMk id="2" creationId="{6CCF0349-987F-CF3C-7CD3-7F845623D236}"/>
          </ac:spMkLst>
        </pc:spChg>
      </pc:sldChg>
      <pc:sldChg chg="addSp delSp modSp new del mod ord chgLayout modNotesTx">
        <pc:chgData name="Cademarti, Regina@DOR" userId="1f0cfd05-bdb6-4606-8a94-210f6f26cfd9" providerId="ADAL" clId="{D96F08A9-9A7F-4F42-97CF-89960BF79852}" dt="2022-12-21T02:38:01.317" v="16211" actId="2696"/>
        <pc:sldMkLst>
          <pc:docMk/>
          <pc:sldMk cId="2400518733" sldId="497"/>
        </pc:sldMkLst>
        <pc:spChg chg="del">
          <ac:chgData name="Cademarti, Regina@DOR" userId="1f0cfd05-bdb6-4606-8a94-210f6f26cfd9" providerId="ADAL" clId="{D96F08A9-9A7F-4F42-97CF-89960BF79852}" dt="2022-12-20T19:33:07.966" v="5818" actId="700"/>
          <ac:spMkLst>
            <pc:docMk/>
            <pc:sldMk cId="2400518733" sldId="497"/>
            <ac:spMk id="2" creationId="{BDFCF638-101B-65E7-20B3-0527FF19188A}"/>
          </ac:spMkLst>
        </pc:spChg>
        <pc:spChg chg="del">
          <ac:chgData name="Cademarti, Regina@DOR" userId="1f0cfd05-bdb6-4606-8a94-210f6f26cfd9" providerId="ADAL" clId="{D96F08A9-9A7F-4F42-97CF-89960BF79852}" dt="2022-12-20T19:33:07.966" v="5818" actId="700"/>
          <ac:spMkLst>
            <pc:docMk/>
            <pc:sldMk cId="2400518733" sldId="497"/>
            <ac:spMk id="3" creationId="{16BB0E1D-2A09-12A8-29DE-D7AD93EC0C88}"/>
          </ac:spMkLst>
        </pc:spChg>
        <pc:spChg chg="add mod ord">
          <ac:chgData name="Cademarti, Regina@DOR" userId="1f0cfd05-bdb6-4606-8a94-210f6f26cfd9" providerId="ADAL" clId="{D96F08A9-9A7F-4F42-97CF-89960BF79852}" dt="2022-12-20T21:33:47.295" v="11514" actId="20577"/>
          <ac:spMkLst>
            <pc:docMk/>
            <pc:sldMk cId="2400518733" sldId="497"/>
            <ac:spMk id="4" creationId="{DF112E11-DFB1-E242-4231-58628FFDFF11}"/>
          </ac:spMkLst>
        </pc:spChg>
        <pc:spChg chg="add mod ord">
          <ac:chgData name="Cademarti, Regina@DOR" userId="1f0cfd05-bdb6-4606-8a94-210f6f26cfd9" providerId="ADAL" clId="{D96F08A9-9A7F-4F42-97CF-89960BF79852}" dt="2022-12-21T00:48:19.982" v="15793" actId="20577"/>
          <ac:spMkLst>
            <pc:docMk/>
            <pc:sldMk cId="2400518733" sldId="497"/>
            <ac:spMk id="5" creationId="{9B646DB7-A38B-0972-6417-CD464216AA57}"/>
          </ac:spMkLst>
        </pc:spChg>
      </pc:sldChg>
      <pc:sldChg chg="modSp new del mod">
        <pc:chgData name="Cademarti, Regina@DOR" userId="1f0cfd05-bdb6-4606-8a94-210f6f26cfd9" providerId="ADAL" clId="{D96F08A9-9A7F-4F42-97CF-89960BF79852}" dt="2022-12-20T20:24:16.691" v="6492" actId="2696"/>
        <pc:sldMkLst>
          <pc:docMk/>
          <pc:sldMk cId="856785602" sldId="498"/>
        </pc:sldMkLst>
        <pc:spChg chg="mod">
          <ac:chgData name="Cademarti, Regina@DOR" userId="1f0cfd05-bdb6-4606-8a94-210f6f26cfd9" providerId="ADAL" clId="{D96F08A9-9A7F-4F42-97CF-89960BF79852}" dt="2022-12-20T20:23:58.547" v="6490" actId="6549"/>
          <ac:spMkLst>
            <pc:docMk/>
            <pc:sldMk cId="856785602" sldId="498"/>
            <ac:spMk id="2" creationId="{BFF22060-6282-9D04-E571-85B77A6BEA5C}"/>
          </ac:spMkLst>
        </pc:spChg>
        <pc:spChg chg="mod">
          <ac:chgData name="Cademarti, Regina@DOR" userId="1f0cfd05-bdb6-4606-8a94-210f6f26cfd9" providerId="ADAL" clId="{D96F08A9-9A7F-4F42-97CF-89960BF79852}" dt="2022-12-20T20:24:14.509" v="6491" actId="21"/>
          <ac:spMkLst>
            <pc:docMk/>
            <pc:sldMk cId="856785602" sldId="498"/>
            <ac:spMk id="3" creationId="{854AC253-5674-FA6B-4C6A-E8604109AF4E}"/>
          </ac:spMkLst>
        </pc:spChg>
      </pc:sldChg>
      <pc:sldChg chg="new del">
        <pc:chgData name="Cademarti, Regina@DOR" userId="1f0cfd05-bdb6-4606-8a94-210f6f26cfd9" providerId="ADAL" clId="{D96F08A9-9A7F-4F42-97CF-89960BF79852}" dt="2022-12-20T19:38:23.825" v="5905" actId="2696"/>
        <pc:sldMkLst>
          <pc:docMk/>
          <pc:sldMk cId="3996063451" sldId="498"/>
        </pc:sldMkLst>
      </pc:sldChg>
      <pc:sldChg chg="new del">
        <pc:chgData name="Cademarti, Regina@DOR" userId="1f0cfd05-bdb6-4606-8a94-210f6f26cfd9" providerId="ADAL" clId="{D96F08A9-9A7F-4F42-97CF-89960BF79852}" dt="2022-12-20T20:23:38.136" v="6489" actId="2696"/>
        <pc:sldMkLst>
          <pc:docMk/>
          <pc:sldMk cId="2946154046" sldId="499"/>
        </pc:sldMkLst>
      </pc:sldChg>
      <pc:sldChg chg="modSp new del mod">
        <pc:chgData name="Cademarti, Regina@DOR" userId="1f0cfd05-bdb6-4606-8a94-210f6f26cfd9" providerId="ADAL" clId="{D96F08A9-9A7F-4F42-97CF-89960BF79852}" dt="2022-12-20T20:22:04.512" v="6483" actId="2696"/>
        <pc:sldMkLst>
          <pc:docMk/>
          <pc:sldMk cId="1742630733" sldId="500"/>
        </pc:sldMkLst>
        <pc:spChg chg="mod">
          <ac:chgData name="Cademarti, Regina@DOR" userId="1f0cfd05-bdb6-4606-8a94-210f6f26cfd9" providerId="ADAL" clId="{D96F08A9-9A7F-4F42-97CF-89960BF79852}" dt="2022-12-20T19:58:23.500" v="6166"/>
          <ac:spMkLst>
            <pc:docMk/>
            <pc:sldMk cId="1742630733" sldId="500"/>
            <ac:spMk id="3" creationId="{0B998C65-CF1E-7A4D-6896-4BF1DCA64362}"/>
          </ac:spMkLst>
        </pc:spChg>
      </pc:sldChg>
      <pc:sldChg chg="addSp delSp modSp new mod modNotesTx">
        <pc:chgData name="Cademarti, Regina@DOR" userId="1f0cfd05-bdb6-4606-8a94-210f6f26cfd9" providerId="ADAL" clId="{D96F08A9-9A7F-4F42-97CF-89960BF79852}" dt="2022-12-21T18:02:00.614" v="23290" actId="20577"/>
        <pc:sldMkLst>
          <pc:docMk/>
          <pc:sldMk cId="548460704" sldId="501"/>
        </pc:sldMkLst>
        <pc:spChg chg="mod">
          <ac:chgData name="Cademarti, Regina@DOR" userId="1f0cfd05-bdb6-4606-8a94-210f6f26cfd9" providerId="ADAL" clId="{D96F08A9-9A7F-4F42-97CF-89960BF79852}" dt="2022-12-21T04:09:04.186" v="20262" actId="113"/>
          <ac:spMkLst>
            <pc:docMk/>
            <pc:sldMk cId="548460704" sldId="501"/>
            <ac:spMk id="2" creationId="{E3CA23A5-CBC7-559C-0BFE-C9EC9AA8A5FB}"/>
          </ac:spMkLst>
        </pc:spChg>
        <pc:spChg chg="mod">
          <ac:chgData name="Cademarti, Regina@DOR" userId="1f0cfd05-bdb6-4606-8a94-210f6f26cfd9" providerId="ADAL" clId="{D96F08A9-9A7F-4F42-97CF-89960BF79852}" dt="2022-12-21T18:02:00.614" v="23290" actId="20577"/>
          <ac:spMkLst>
            <pc:docMk/>
            <pc:sldMk cId="548460704" sldId="501"/>
            <ac:spMk id="3" creationId="{513FA5DA-0B66-41FA-3664-9F502488F580}"/>
          </ac:spMkLst>
        </pc:spChg>
        <pc:spChg chg="add del mod">
          <ac:chgData name="Cademarti, Regina@DOR" userId="1f0cfd05-bdb6-4606-8a94-210f6f26cfd9" providerId="ADAL" clId="{D96F08A9-9A7F-4F42-97CF-89960BF79852}" dt="2022-12-21T02:39:11.242" v="16216"/>
          <ac:spMkLst>
            <pc:docMk/>
            <pc:sldMk cId="548460704" sldId="501"/>
            <ac:spMk id="4" creationId="{8A909426-211D-1168-9EBE-32689D927B7C}"/>
          </ac:spMkLst>
        </pc:spChg>
        <pc:spChg chg="add del mod">
          <ac:chgData name="Cademarti, Regina@DOR" userId="1f0cfd05-bdb6-4606-8a94-210f6f26cfd9" providerId="ADAL" clId="{D96F08A9-9A7F-4F42-97CF-89960BF79852}" dt="2022-12-21T02:39:11.242" v="16216"/>
          <ac:spMkLst>
            <pc:docMk/>
            <pc:sldMk cId="548460704" sldId="501"/>
            <ac:spMk id="5" creationId="{00D76096-4388-213B-D89F-4D81788F4C01}"/>
          </ac:spMkLst>
        </pc:spChg>
        <pc:spChg chg="add del mod">
          <ac:chgData name="Cademarti, Regina@DOR" userId="1f0cfd05-bdb6-4606-8a94-210f6f26cfd9" providerId="ADAL" clId="{D96F08A9-9A7F-4F42-97CF-89960BF79852}" dt="2022-12-21T03:22:06.872" v="17667"/>
          <ac:spMkLst>
            <pc:docMk/>
            <pc:sldMk cId="548460704" sldId="501"/>
            <ac:spMk id="6" creationId="{76B6998D-4186-6E6A-8ACC-4668BBEC5454}"/>
          </ac:spMkLst>
        </pc:spChg>
        <pc:spChg chg="add del mod">
          <ac:chgData name="Cademarti, Regina@DOR" userId="1f0cfd05-bdb6-4606-8a94-210f6f26cfd9" providerId="ADAL" clId="{D96F08A9-9A7F-4F42-97CF-89960BF79852}" dt="2022-12-21T03:22:06.872" v="17667"/>
          <ac:spMkLst>
            <pc:docMk/>
            <pc:sldMk cId="548460704" sldId="501"/>
            <ac:spMk id="7" creationId="{21DB682A-2632-CE90-0346-A68D8CA44E6B}"/>
          </ac:spMkLst>
        </pc:spChg>
        <pc:spChg chg="add mod">
          <ac:chgData name="Cademarti, Regina@DOR" userId="1f0cfd05-bdb6-4606-8a94-210f6f26cfd9" providerId="ADAL" clId="{D96F08A9-9A7F-4F42-97CF-89960BF79852}" dt="2022-12-21T04:06:41.216" v="20228"/>
          <ac:spMkLst>
            <pc:docMk/>
            <pc:sldMk cId="548460704" sldId="501"/>
            <ac:spMk id="8" creationId="{2FF436A1-1C02-FF3F-4670-F3CC22925EA6}"/>
          </ac:spMkLst>
        </pc:spChg>
        <pc:picChg chg="add mod">
          <ac:chgData name="Cademarti, Regina@DOR" userId="1f0cfd05-bdb6-4606-8a94-210f6f26cfd9" providerId="ADAL" clId="{D96F08A9-9A7F-4F42-97CF-89960BF79852}" dt="2022-12-21T04:07:05.826" v="20232"/>
          <ac:picMkLst>
            <pc:docMk/>
            <pc:sldMk cId="548460704" sldId="501"/>
            <ac:picMk id="9" creationId="{95237176-4826-8552-3FE8-EFB29C4EE45D}"/>
          </ac:picMkLst>
        </pc:picChg>
      </pc:sldChg>
      <pc:sldChg chg="modSp new del mod modNotesTx">
        <pc:chgData name="Cademarti, Regina@DOR" userId="1f0cfd05-bdb6-4606-8a94-210f6f26cfd9" providerId="ADAL" clId="{D96F08A9-9A7F-4F42-97CF-89960BF79852}" dt="2022-12-21T00:57:43.491" v="16110" actId="2696"/>
        <pc:sldMkLst>
          <pc:docMk/>
          <pc:sldMk cId="139521195" sldId="502"/>
        </pc:sldMkLst>
        <pc:spChg chg="mod">
          <ac:chgData name="Cademarti, Regina@DOR" userId="1f0cfd05-bdb6-4606-8a94-210f6f26cfd9" providerId="ADAL" clId="{D96F08A9-9A7F-4F42-97CF-89960BF79852}" dt="2022-12-20T21:49:40.628" v="11615" actId="20577"/>
          <ac:spMkLst>
            <pc:docMk/>
            <pc:sldMk cId="139521195" sldId="502"/>
            <ac:spMk id="2" creationId="{D91EFD1F-57B9-BCBC-AE9C-4FA884060BE5}"/>
          </ac:spMkLst>
        </pc:spChg>
        <pc:spChg chg="mod">
          <ac:chgData name="Cademarti, Regina@DOR" userId="1f0cfd05-bdb6-4606-8a94-210f6f26cfd9" providerId="ADAL" clId="{D96F08A9-9A7F-4F42-97CF-89960BF79852}" dt="2022-12-20T21:53:24.436" v="12150" actId="20577"/>
          <ac:spMkLst>
            <pc:docMk/>
            <pc:sldMk cId="139521195" sldId="502"/>
            <ac:spMk id="3" creationId="{D087C3BE-1249-77A8-F086-63E457FE80FB}"/>
          </ac:spMkLst>
        </pc:spChg>
      </pc:sldChg>
      <pc:sldChg chg="modSp new del mod modNotesTx">
        <pc:chgData name="Cademarti, Regina@DOR" userId="1f0cfd05-bdb6-4606-8a94-210f6f26cfd9" providerId="ADAL" clId="{D96F08A9-9A7F-4F42-97CF-89960BF79852}" dt="2022-12-21T00:57:50.892" v="16111" actId="2696"/>
        <pc:sldMkLst>
          <pc:docMk/>
          <pc:sldMk cId="2509470550" sldId="503"/>
        </pc:sldMkLst>
        <pc:spChg chg="mod">
          <ac:chgData name="Cademarti, Regina@DOR" userId="1f0cfd05-bdb6-4606-8a94-210f6f26cfd9" providerId="ADAL" clId="{D96F08A9-9A7F-4F42-97CF-89960BF79852}" dt="2022-12-20T21:49:53.871" v="11640" actId="20577"/>
          <ac:spMkLst>
            <pc:docMk/>
            <pc:sldMk cId="2509470550" sldId="503"/>
            <ac:spMk id="2" creationId="{878E3274-A0A8-A215-B94E-EE2DD3F354F2}"/>
          </ac:spMkLst>
        </pc:spChg>
        <pc:spChg chg="mod">
          <ac:chgData name="Cademarti, Regina@DOR" userId="1f0cfd05-bdb6-4606-8a94-210f6f26cfd9" providerId="ADAL" clId="{D96F08A9-9A7F-4F42-97CF-89960BF79852}" dt="2022-12-20T21:53:32.529" v="12153"/>
          <ac:spMkLst>
            <pc:docMk/>
            <pc:sldMk cId="2509470550" sldId="503"/>
            <ac:spMk id="3" creationId="{164FC7E9-B3C6-8799-A823-01801813C076}"/>
          </ac:spMkLst>
        </pc:spChg>
      </pc:sldChg>
      <pc:sldChg chg="modSp new del mod">
        <pc:chgData name="Cademarti, Regina@DOR" userId="1f0cfd05-bdb6-4606-8a94-210f6f26cfd9" providerId="ADAL" clId="{D96F08A9-9A7F-4F42-97CF-89960BF79852}" dt="2022-12-21T03:49:15.235" v="19150" actId="2696"/>
        <pc:sldMkLst>
          <pc:docMk/>
          <pc:sldMk cId="1122010738" sldId="504"/>
        </pc:sldMkLst>
        <pc:spChg chg="mod">
          <ac:chgData name="Cademarti, Regina@DOR" userId="1f0cfd05-bdb6-4606-8a94-210f6f26cfd9" providerId="ADAL" clId="{D96F08A9-9A7F-4F42-97CF-89960BF79852}" dt="2022-12-20T20:31:28.739" v="6552"/>
          <ac:spMkLst>
            <pc:docMk/>
            <pc:sldMk cId="1122010738" sldId="504"/>
            <ac:spMk id="2" creationId="{0CE29870-3804-F621-0EB5-E53C4BC8B39D}"/>
          </ac:spMkLst>
        </pc:spChg>
        <pc:spChg chg="mod">
          <ac:chgData name="Cademarti, Regina@DOR" userId="1f0cfd05-bdb6-4606-8a94-210f6f26cfd9" providerId="ADAL" clId="{D96F08A9-9A7F-4F42-97CF-89960BF79852}" dt="2022-12-21T03:44:15.942" v="18822" actId="5793"/>
          <ac:spMkLst>
            <pc:docMk/>
            <pc:sldMk cId="1122010738" sldId="504"/>
            <ac:spMk id="3" creationId="{95EDB4F7-706B-1088-802E-39D5C6BB4C44}"/>
          </ac:spMkLst>
        </pc:spChg>
      </pc:sldChg>
      <pc:sldChg chg="addSp delSp modSp new mod modNotesTx">
        <pc:chgData name="Cademarti, Regina@DOR" userId="1f0cfd05-bdb6-4606-8a94-210f6f26cfd9" providerId="ADAL" clId="{D96F08A9-9A7F-4F42-97CF-89960BF79852}" dt="2022-12-21T04:49:32.504" v="21511" actId="20577"/>
        <pc:sldMkLst>
          <pc:docMk/>
          <pc:sldMk cId="3309087094" sldId="505"/>
        </pc:sldMkLst>
        <pc:spChg chg="mod">
          <ac:chgData name="Cademarti, Regina@DOR" userId="1f0cfd05-bdb6-4606-8a94-210f6f26cfd9" providerId="ADAL" clId="{D96F08A9-9A7F-4F42-97CF-89960BF79852}" dt="2022-12-21T00:04:34.266" v="14407" actId="113"/>
          <ac:spMkLst>
            <pc:docMk/>
            <pc:sldMk cId="3309087094" sldId="505"/>
            <ac:spMk id="2" creationId="{52755257-F1A7-216B-0DDF-298D6F604BE7}"/>
          </ac:spMkLst>
        </pc:spChg>
        <pc:spChg chg="mod">
          <ac:chgData name="Cademarti, Regina@DOR" userId="1f0cfd05-bdb6-4606-8a94-210f6f26cfd9" providerId="ADAL" clId="{D96F08A9-9A7F-4F42-97CF-89960BF79852}" dt="2022-12-21T03:27:27.369" v="17896" actId="20577"/>
          <ac:spMkLst>
            <pc:docMk/>
            <pc:sldMk cId="3309087094" sldId="505"/>
            <ac:spMk id="3" creationId="{1B1348F3-82C5-D794-FC6C-E5A494E92136}"/>
          </ac:spMkLst>
        </pc:spChg>
        <pc:spChg chg="add del mod">
          <ac:chgData name="Cademarti, Regina@DOR" userId="1f0cfd05-bdb6-4606-8a94-210f6f26cfd9" providerId="ADAL" clId="{D96F08A9-9A7F-4F42-97CF-89960BF79852}" dt="2022-12-21T00:01:56.336" v="14316"/>
          <ac:spMkLst>
            <pc:docMk/>
            <pc:sldMk cId="3309087094" sldId="505"/>
            <ac:spMk id="4" creationId="{5AE98FA2-3C9D-EF40-6640-D5168836B6A3}"/>
          </ac:spMkLst>
        </pc:spChg>
        <pc:spChg chg="add del mod">
          <ac:chgData name="Cademarti, Regina@DOR" userId="1f0cfd05-bdb6-4606-8a94-210f6f26cfd9" providerId="ADAL" clId="{D96F08A9-9A7F-4F42-97CF-89960BF79852}" dt="2022-12-21T00:01:56.336" v="14316"/>
          <ac:spMkLst>
            <pc:docMk/>
            <pc:sldMk cId="3309087094" sldId="505"/>
            <ac:spMk id="5" creationId="{C9E372A7-9F4B-C0DE-06E4-239E655171B2}"/>
          </ac:spMkLst>
        </pc:spChg>
        <pc:spChg chg="add mod">
          <ac:chgData name="Cademarti, Regina@DOR" userId="1f0cfd05-bdb6-4606-8a94-210f6f26cfd9" providerId="ADAL" clId="{D96F08A9-9A7F-4F42-97CF-89960BF79852}" dt="2022-12-21T04:06:43.956" v="20229"/>
          <ac:spMkLst>
            <pc:docMk/>
            <pc:sldMk cId="3309087094" sldId="505"/>
            <ac:spMk id="6" creationId="{F3E283F0-A46D-CE55-7C7D-196DC999BDBC}"/>
          </ac:spMkLst>
        </pc:spChg>
        <pc:picChg chg="add mod">
          <ac:chgData name="Cademarti, Regina@DOR" userId="1f0cfd05-bdb6-4606-8a94-210f6f26cfd9" providerId="ADAL" clId="{D96F08A9-9A7F-4F42-97CF-89960BF79852}" dt="2022-12-21T04:07:11.633" v="20233"/>
          <ac:picMkLst>
            <pc:docMk/>
            <pc:sldMk cId="3309087094" sldId="505"/>
            <ac:picMk id="7" creationId="{EC09D0C2-C564-FA34-F25E-77E65A415A78}"/>
          </ac:picMkLst>
        </pc:picChg>
      </pc:sldChg>
      <pc:sldChg chg="addSp delSp modSp new del mod">
        <pc:chgData name="Cademarti, Regina@DOR" userId="1f0cfd05-bdb6-4606-8a94-210f6f26cfd9" providerId="ADAL" clId="{D96F08A9-9A7F-4F42-97CF-89960BF79852}" dt="2022-12-21T02:39:56.568" v="16221" actId="2696"/>
        <pc:sldMkLst>
          <pc:docMk/>
          <pc:sldMk cId="3432412867" sldId="506"/>
        </pc:sldMkLst>
        <pc:spChg chg="mod">
          <ac:chgData name="Cademarti, Regina@DOR" userId="1f0cfd05-bdb6-4606-8a94-210f6f26cfd9" providerId="ADAL" clId="{D96F08A9-9A7F-4F42-97CF-89960BF79852}" dt="2022-12-21T00:28:29.468" v="15528" actId="113"/>
          <ac:spMkLst>
            <pc:docMk/>
            <pc:sldMk cId="3432412867" sldId="506"/>
            <ac:spMk id="2" creationId="{31B86846-7DE1-8632-33F5-BE359E3A9E98}"/>
          </ac:spMkLst>
        </pc:spChg>
        <pc:spChg chg="mod">
          <ac:chgData name="Cademarti, Regina@DOR" userId="1f0cfd05-bdb6-4606-8a94-210f6f26cfd9" providerId="ADAL" clId="{D96F08A9-9A7F-4F42-97CF-89960BF79852}" dt="2022-12-21T00:24:41.899" v="15415" actId="20577"/>
          <ac:spMkLst>
            <pc:docMk/>
            <pc:sldMk cId="3432412867" sldId="506"/>
            <ac:spMk id="3" creationId="{FF64D930-1A32-938F-BC4D-4B981A501390}"/>
          </ac:spMkLst>
        </pc:spChg>
        <pc:spChg chg="add del mod">
          <ac:chgData name="Cademarti, Regina@DOR" userId="1f0cfd05-bdb6-4606-8a94-210f6f26cfd9" providerId="ADAL" clId="{D96F08A9-9A7F-4F42-97CF-89960BF79852}" dt="2022-12-21T00:16:00.965" v="14865"/>
          <ac:spMkLst>
            <pc:docMk/>
            <pc:sldMk cId="3432412867" sldId="506"/>
            <ac:spMk id="4" creationId="{2B2ED0BA-F369-49E9-6BF2-8F41ED373C2F}"/>
          </ac:spMkLst>
        </pc:spChg>
        <pc:spChg chg="add del mod">
          <ac:chgData name="Cademarti, Regina@DOR" userId="1f0cfd05-bdb6-4606-8a94-210f6f26cfd9" providerId="ADAL" clId="{D96F08A9-9A7F-4F42-97CF-89960BF79852}" dt="2022-12-21T00:16:00.965" v="14865"/>
          <ac:spMkLst>
            <pc:docMk/>
            <pc:sldMk cId="3432412867" sldId="506"/>
            <ac:spMk id="5" creationId="{E8B15896-08DF-EB94-3E03-6CA3BDB690AE}"/>
          </ac:spMkLst>
        </pc:spChg>
      </pc:sldChg>
      <pc:sldChg chg="modSp new del mod">
        <pc:chgData name="Cademarti, Regina@DOR" userId="1f0cfd05-bdb6-4606-8a94-210f6f26cfd9" providerId="ADAL" clId="{D96F08A9-9A7F-4F42-97CF-89960BF79852}" dt="2022-12-21T02:39:59.025" v="16222" actId="2696"/>
        <pc:sldMkLst>
          <pc:docMk/>
          <pc:sldMk cId="1202657767" sldId="507"/>
        </pc:sldMkLst>
        <pc:spChg chg="mod">
          <ac:chgData name="Cademarti, Regina@DOR" userId="1f0cfd05-bdb6-4606-8a94-210f6f26cfd9" providerId="ADAL" clId="{D96F08A9-9A7F-4F42-97CF-89960BF79852}" dt="2022-12-21T00:28:23.038" v="15527" actId="113"/>
          <ac:spMkLst>
            <pc:docMk/>
            <pc:sldMk cId="1202657767" sldId="507"/>
            <ac:spMk id="2" creationId="{82A5793F-209A-423C-945C-235184EF3659}"/>
          </ac:spMkLst>
        </pc:spChg>
        <pc:spChg chg="mod">
          <ac:chgData name="Cademarti, Regina@DOR" userId="1f0cfd05-bdb6-4606-8a94-210f6f26cfd9" providerId="ADAL" clId="{D96F08A9-9A7F-4F42-97CF-89960BF79852}" dt="2022-12-21T00:26:35.323" v="15486" actId="20577"/>
          <ac:spMkLst>
            <pc:docMk/>
            <pc:sldMk cId="1202657767" sldId="507"/>
            <ac:spMk id="3" creationId="{E6ED4189-3BBD-BDD5-08CC-28B97DF3DF4B}"/>
          </ac:spMkLst>
        </pc:spChg>
      </pc:sldChg>
      <pc:sldChg chg="modSp new del mod">
        <pc:chgData name="Cademarti, Regina@DOR" userId="1f0cfd05-bdb6-4606-8a94-210f6f26cfd9" providerId="ADAL" clId="{D96F08A9-9A7F-4F42-97CF-89960BF79852}" dt="2022-12-21T02:40:01.818" v="16223" actId="2696"/>
        <pc:sldMkLst>
          <pc:docMk/>
          <pc:sldMk cId="497450972" sldId="508"/>
        </pc:sldMkLst>
        <pc:spChg chg="mod">
          <ac:chgData name="Cademarti, Regina@DOR" userId="1f0cfd05-bdb6-4606-8a94-210f6f26cfd9" providerId="ADAL" clId="{D96F08A9-9A7F-4F42-97CF-89960BF79852}" dt="2022-12-21T00:28:19.551" v="15526" actId="113"/>
          <ac:spMkLst>
            <pc:docMk/>
            <pc:sldMk cId="497450972" sldId="508"/>
            <ac:spMk id="2" creationId="{472F27C5-B463-FC48-1DB8-CF984C0BE773}"/>
          </ac:spMkLst>
        </pc:spChg>
        <pc:spChg chg="mod">
          <ac:chgData name="Cademarti, Regina@DOR" userId="1f0cfd05-bdb6-4606-8a94-210f6f26cfd9" providerId="ADAL" clId="{D96F08A9-9A7F-4F42-97CF-89960BF79852}" dt="2022-12-21T00:27:41.644" v="15525" actId="20577"/>
          <ac:spMkLst>
            <pc:docMk/>
            <pc:sldMk cId="497450972" sldId="508"/>
            <ac:spMk id="3" creationId="{B7E1BCA5-E548-EE30-E5BF-D92A6EBB3536}"/>
          </ac:spMkLst>
        </pc:spChg>
      </pc:sldChg>
      <pc:sldMasterChg chg="setBg modSldLayout">
        <pc:chgData name="Cademarti, Regina@DOR" userId="1f0cfd05-bdb6-4606-8a94-210f6f26cfd9" providerId="ADAL" clId="{D96F08A9-9A7F-4F42-97CF-89960BF79852}" dt="2022-12-13T18:43:10.813" v="15"/>
        <pc:sldMasterMkLst>
          <pc:docMk/>
          <pc:sldMasterMk cId="2610402802" sldId="2147483660"/>
        </pc:sldMasterMkLst>
        <pc:sldLayoutChg chg="setBg">
          <pc:chgData name="Cademarti, Regina@DOR" userId="1f0cfd05-bdb6-4606-8a94-210f6f26cfd9" providerId="ADAL" clId="{D96F08A9-9A7F-4F42-97CF-89960BF79852}" dt="2022-12-13T18:43:10.813" v="15"/>
          <pc:sldLayoutMkLst>
            <pc:docMk/>
            <pc:sldMasterMk cId="2610402802" sldId="2147483660"/>
            <pc:sldLayoutMk cId="3062652696" sldId="2147483661"/>
          </pc:sldLayoutMkLst>
        </pc:sldLayoutChg>
        <pc:sldLayoutChg chg="setBg">
          <pc:chgData name="Cademarti, Regina@DOR" userId="1f0cfd05-bdb6-4606-8a94-210f6f26cfd9" providerId="ADAL" clId="{D96F08A9-9A7F-4F42-97CF-89960BF79852}" dt="2022-12-13T18:43:10.813" v="15"/>
          <pc:sldLayoutMkLst>
            <pc:docMk/>
            <pc:sldMasterMk cId="2610402802" sldId="2147483660"/>
            <pc:sldLayoutMk cId="283206753" sldId="2147483662"/>
          </pc:sldLayoutMkLst>
        </pc:sldLayoutChg>
        <pc:sldLayoutChg chg="setBg">
          <pc:chgData name="Cademarti, Regina@DOR" userId="1f0cfd05-bdb6-4606-8a94-210f6f26cfd9" providerId="ADAL" clId="{D96F08A9-9A7F-4F42-97CF-89960BF79852}" dt="2022-12-13T18:43:10.813" v="15"/>
          <pc:sldLayoutMkLst>
            <pc:docMk/>
            <pc:sldMasterMk cId="2610402802" sldId="2147483660"/>
            <pc:sldLayoutMk cId="2372844312" sldId="2147483663"/>
          </pc:sldLayoutMkLst>
        </pc:sldLayoutChg>
        <pc:sldLayoutChg chg="setBg">
          <pc:chgData name="Cademarti, Regina@DOR" userId="1f0cfd05-bdb6-4606-8a94-210f6f26cfd9" providerId="ADAL" clId="{D96F08A9-9A7F-4F42-97CF-89960BF79852}" dt="2022-12-13T18:43:10.813" v="15"/>
          <pc:sldLayoutMkLst>
            <pc:docMk/>
            <pc:sldMasterMk cId="2610402802" sldId="2147483660"/>
            <pc:sldLayoutMk cId="640143921" sldId="2147483664"/>
          </pc:sldLayoutMkLst>
        </pc:sldLayoutChg>
        <pc:sldLayoutChg chg="setBg">
          <pc:chgData name="Cademarti, Regina@DOR" userId="1f0cfd05-bdb6-4606-8a94-210f6f26cfd9" providerId="ADAL" clId="{D96F08A9-9A7F-4F42-97CF-89960BF79852}" dt="2022-12-13T18:43:10.813" v="15"/>
          <pc:sldLayoutMkLst>
            <pc:docMk/>
            <pc:sldMasterMk cId="2610402802" sldId="2147483660"/>
            <pc:sldLayoutMk cId="2840985278" sldId="2147483665"/>
          </pc:sldLayoutMkLst>
        </pc:sldLayoutChg>
        <pc:sldLayoutChg chg="setBg">
          <pc:chgData name="Cademarti, Regina@DOR" userId="1f0cfd05-bdb6-4606-8a94-210f6f26cfd9" providerId="ADAL" clId="{D96F08A9-9A7F-4F42-97CF-89960BF79852}" dt="2022-12-13T18:43:10.813" v="15"/>
          <pc:sldLayoutMkLst>
            <pc:docMk/>
            <pc:sldMasterMk cId="2610402802" sldId="2147483660"/>
            <pc:sldLayoutMk cId="542895511" sldId="2147483666"/>
          </pc:sldLayoutMkLst>
        </pc:sldLayoutChg>
        <pc:sldLayoutChg chg="setBg">
          <pc:chgData name="Cademarti, Regina@DOR" userId="1f0cfd05-bdb6-4606-8a94-210f6f26cfd9" providerId="ADAL" clId="{D96F08A9-9A7F-4F42-97CF-89960BF79852}" dt="2022-12-13T18:43:10.813" v="15"/>
          <pc:sldLayoutMkLst>
            <pc:docMk/>
            <pc:sldMasterMk cId="2610402802" sldId="2147483660"/>
            <pc:sldLayoutMk cId="915539523" sldId="2147483667"/>
          </pc:sldLayoutMkLst>
        </pc:sldLayoutChg>
        <pc:sldLayoutChg chg="setBg">
          <pc:chgData name="Cademarti, Regina@DOR" userId="1f0cfd05-bdb6-4606-8a94-210f6f26cfd9" providerId="ADAL" clId="{D96F08A9-9A7F-4F42-97CF-89960BF79852}" dt="2022-12-13T18:43:10.813" v="15"/>
          <pc:sldLayoutMkLst>
            <pc:docMk/>
            <pc:sldMasterMk cId="2610402802" sldId="2147483660"/>
            <pc:sldLayoutMk cId="204325470" sldId="2147483668"/>
          </pc:sldLayoutMkLst>
        </pc:sldLayoutChg>
        <pc:sldLayoutChg chg="setBg">
          <pc:chgData name="Cademarti, Regina@DOR" userId="1f0cfd05-bdb6-4606-8a94-210f6f26cfd9" providerId="ADAL" clId="{D96F08A9-9A7F-4F42-97CF-89960BF79852}" dt="2022-12-13T18:43:10.813" v="15"/>
          <pc:sldLayoutMkLst>
            <pc:docMk/>
            <pc:sldMasterMk cId="2610402802" sldId="2147483660"/>
            <pc:sldLayoutMk cId="640216061" sldId="2147483669"/>
          </pc:sldLayoutMkLst>
        </pc:sldLayoutChg>
        <pc:sldLayoutChg chg="setBg">
          <pc:chgData name="Cademarti, Regina@DOR" userId="1f0cfd05-bdb6-4606-8a94-210f6f26cfd9" providerId="ADAL" clId="{D96F08A9-9A7F-4F42-97CF-89960BF79852}" dt="2022-12-13T18:43:10.813" v="15"/>
          <pc:sldLayoutMkLst>
            <pc:docMk/>
            <pc:sldMasterMk cId="2610402802" sldId="2147483660"/>
            <pc:sldLayoutMk cId="1360875752" sldId="2147483670"/>
          </pc:sldLayoutMkLst>
        </pc:sldLayoutChg>
        <pc:sldLayoutChg chg="setBg">
          <pc:chgData name="Cademarti, Regina@DOR" userId="1f0cfd05-bdb6-4606-8a94-210f6f26cfd9" providerId="ADAL" clId="{D96F08A9-9A7F-4F42-97CF-89960BF79852}" dt="2022-12-13T18:43:10.813" v="15"/>
          <pc:sldLayoutMkLst>
            <pc:docMk/>
            <pc:sldMasterMk cId="2610402802" sldId="2147483660"/>
            <pc:sldLayoutMk cId="239409264" sldId="2147483671"/>
          </pc:sldLayoutMkLst>
        </pc:sldLayoutChg>
      </pc:sldMasterChg>
      <pc:sldMasterChg chg="del delSldLayout">
        <pc:chgData name="Cademarti, Regina@DOR" userId="1f0cfd05-bdb6-4606-8a94-210f6f26cfd9" providerId="ADAL" clId="{D96F08A9-9A7F-4F42-97CF-89960BF79852}" dt="2022-12-13T18:39:59.398" v="0" actId="2696"/>
        <pc:sldMasterMkLst>
          <pc:docMk/>
          <pc:sldMasterMk cId="2659432205" sldId="2147483672"/>
        </pc:sldMasterMkLst>
        <pc:sldLayoutChg chg="del">
          <pc:chgData name="Cademarti, Regina@DOR" userId="1f0cfd05-bdb6-4606-8a94-210f6f26cfd9" providerId="ADAL" clId="{D96F08A9-9A7F-4F42-97CF-89960BF79852}" dt="2022-12-13T18:39:59.398" v="0" actId="2696"/>
          <pc:sldLayoutMkLst>
            <pc:docMk/>
            <pc:sldMasterMk cId="2659432205" sldId="2147483672"/>
            <pc:sldLayoutMk cId="3174568100" sldId="2147483673"/>
          </pc:sldLayoutMkLst>
        </pc:sldLayoutChg>
        <pc:sldLayoutChg chg="del">
          <pc:chgData name="Cademarti, Regina@DOR" userId="1f0cfd05-bdb6-4606-8a94-210f6f26cfd9" providerId="ADAL" clId="{D96F08A9-9A7F-4F42-97CF-89960BF79852}" dt="2022-12-13T18:39:59.398" v="0" actId="2696"/>
          <pc:sldLayoutMkLst>
            <pc:docMk/>
            <pc:sldMasterMk cId="2659432205" sldId="2147483672"/>
            <pc:sldLayoutMk cId="1808950140" sldId="2147483674"/>
          </pc:sldLayoutMkLst>
        </pc:sldLayoutChg>
        <pc:sldLayoutChg chg="del">
          <pc:chgData name="Cademarti, Regina@DOR" userId="1f0cfd05-bdb6-4606-8a94-210f6f26cfd9" providerId="ADAL" clId="{D96F08A9-9A7F-4F42-97CF-89960BF79852}" dt="2022-12-13T18:39:59.398" v="0" actId="2696"/>
          <pc:sldLayoutMkLst>
            <pc:docMk/>
            <pc:sldMasterMk cId="2659432205" sldId="2147483672"/>
            <pc:sldLayoutMk cId="2350325778" sldId="2147483675"/>
          </pc:sldLayoutMkLst>
        </pc:sldLayoutChg>
        <pc:sldLayoutChg chg="del">
          <pc:chgData name="Cademarti, Regina@DOR" userId="1f0cfd05-bdb6-4606-8a94-210f6f26cfd9" providerId="ADAL" clId="{D96F08A9-9A7F-4F42-97CF-89960BF79852}" dt="2022-12-13T18:39:59.398" v="0" actId="2696"/>
          <pc:sldLayoutMkLst>
            <pc:docMk/>
            <pc:sldMasterMk cId="2659432205" sldId="2147483672"/>
            <pc:sldLayoutMk cId="2039708229" sldId="2147483676"/>
          </pc:sldLayoutMkLst>
        </pc:sldLayoutChg>
        <pc:sldLayoutChg chg="del">
          <pc:chgData name="Cademarti, Regina@DOR" userId="1f0cfd05-bdb6-4606-8a94-210f6f26cfd9" providerId="ADAL" clId="{D96F08A9-9A7F-4F42-97CF-89960BF79852}" dt="2022-12-13T18:39:59.398" v="0" actId="2696"/>
          <pc:sldLayoutMkLst>
            <pc:docMk/>
            <pc:sldMasterMk cId="2659432205" sldId="2147483672"/>
            <pc:sldLayoutMk cId="3566756829" sldId="2147483677"/>
          </pc:sldLayoutMkLst>
        </pc:sldLayoutChg>
        <pc:sldLayoutChg chg="del">
          <pc:chgData name="Cademarti, Regina@DOR" userId="1f0cfd05-bdb6-4606-8a94-210f6f26cfd9" providerId="ADAL" clId="{D96F08A9-9A7F-4F42-97CF-89960BF79852}" dt="2022-12-13T18:39:59.398" v="0" actId="2696"/>
          <pc:sldLayoutMkLst>
            <pc:docMk/>
            <pc:sldMasterMk cId="2659432205" sldId="2147483672"/>
            <pc:sldLayoutMk cId="2307203093" sldId="2147483678"/>
          </pc:sldLayoutMkLst>
        </pc:sldLayoutChg>
        <pc:sldLayoutChg chg="del">
          <pc:chgData name="Cademarti, Regina@DOR" userId="1f0cfd05-bdb6-4606-8a94-210f6f26cfd9" providerId="ADAL" clId="{D96F08A9-9A7F-4F42-97CF-89960BF79852}" dt="2022-12-13T18:39:59.398" v="0" actId="2696"/>
          <pc:sldLayoutMkLst>
            <pc:docMk/>
            <pc:sldMasterMk cId="2659432205" sldId="2147483672"/>
            <pc:sldLayoutMk cId="257828085" sldId="2147483679"/>
          </pc:sldLayoutMkLst>
        </pc:sldLayoutChg>
        <pc:sldLayoutChg chg="del">
          <pc:chgData name="Cademarti, Regina@DOR" userId="1f0cfd05-bdb6-4606-8a94-210f6f26cfd9" providerId="ADAL" clId="{D96F08A9-9A7F-4F42-97CF-89960BF79852}" dt="2022-12-13T18:39:59.398" v="0" actId="2696"/>
          <pc:sldLayoutMkLst>
            <pc:docMk/>
            <pc:sldMasterMk cId="2659432205" sldId="2147483672"/>
            <pc:sldLayoutMk cId="3332755479" sldId="2147483680"/>
          </pc:sldLayoutMkLst>
        </pc:sldLayoutChg>
        <pc:sldLayoutChg chg="del">
          <pc:chgData name="Cademarti, Regina@DOR" userId="1f0cfd05-bdb6-4606-8a94-210f6f26cfd9" providerId="ADAL" clId="{D96F08A9-9A7F-4F42-97CF-89960BF79852}" dt="2022-12-13T18:39:59.398" v="0" actId="2696"/>
          <pc:sldLayoutMkLst>
            <pc:docMk/>
            <pc:sldMasterMk cId="2659432205" sldId="2147483672"/>
            <pc:sldLayoutMk cId="4287488347" sldId="2147483681"/>
          </pc:sldLayoutMkLst>
        </pc:sldLayoutChg>
        <pc:sldLayoutChg chg="del">
          <pc:chgData name="Cademarti, Regina@DOR" userId="1f0cfd05-bdb6-4606-8a94-210f6f26cfd9" providerId="ADAL" clId="{D96F08A9-9A7F-4F42-97CF-89960BF79852}" dt="2022-12-13T18:39:59.398" v="0" actId="2696"/>
          <pc:sldLayoutMkLst>
            <pc:docMk/>
            <pc:sldMasterMk cId="2659432205" sldId="2147483672"/>
            <pc:sldLayoutMk cId="3637118821" sldId="2147483682"/>
          </pc:sldLayoutMkLst>
        </pc:sldLayoutChg>
        <pc:sldLayoutChg chg="del">
          <pc:chgData name="Cademarti, Regina@DOR" userId="1f0cfd05-bdb6-4606-8a94-210f6f26cfd9" providerId="ADAL" clId="{D96F08A9-9A7F-4F42-97CF-89960BF79852}" dt="2022-12-13T18:39:59.398" v="0" actId="2696"/>
          <pc:sldLayoutMkLst>
            <pc:docMk/>
            <pc:sldMasterMk cId="2659432205" sldId="2147483672"/>
            <pc:sldLayoutMk cId="3523818643" sldId="2147483683"/>
          </pc:sldLayoutMkLst>
        </pc:sldLayoutChg>
      </pc:sldMasterChg>
      <pc:sldMasterChg chg="setBg modSldLayout">
        <pc:chgData name="Cademarti, Regina@DOR" userId="1f0cfd05-bdb6-4606-8a94-210f6f26cfd9" providerId="ADAL" clId="{D96F08A9-9A7F-4F42-97CF-89960BF79852}" dt="2022-12-13T18:43:10.813" v="15"/>
        <pc:sldMasterMkLst>
          <pc:docMk/>
          <pc:sldMasterMk cId="1068794978" sldId="2147483732"/>
        </pc:sldMasterMkLst>
        <pc:sldLayoutChg chg="setBg">
          <pc:chgData name="Cademarti, Regina@DOR" userId="1f0cfd05-bdb6-4606-8a94-210f6f26cfd9" providerId="ADAL" clId="{D96F08A9-9A7F-4F42-97CF-89960BF79852}" dt="2022-12-13T18:43:10.813" v="15"/>
          <pc:sldLayoutMkLst>
            <pc:docMk/>
            <pc:sldMasterMk cId="1068794978" sldId="2147483732"/>
            <pc:sldLayoutMk cId="1511561542" sldId="2147483733"/>
          </pc:sldLayoutMkLst>
        </pc:sldLayoutChg>
        <pc:sldLayoutChg chg="setBg">
          <pc:chgData name="Cademarti, Regina@DOR" userId="1f0cfd05-bdb6-4606-8a94-210f6f26cfd9" providerId="ADAL" clId="{D96F08A9-9A7F-4F42-97CF-89960BF79852}" dt="2022-12-13T18:43:10.813" v="15"/>
          <pc:sldLayoutMkLst>
            <pc:docMk/>
            <pc:sldMasterMk cId="1068794978" sldId="2147483732"/>
            <pc:sldLayoutMk cId="3184811677" sldId="2147483734"/>
          </pc:sldLayoutMkLst>
        </pc:sldLayoutChg>
        <pc:sldLayoutChg chg="setBg">
          <pc:chgData name="Cademarti, Regina@DOR" userId="1f0cfd05-bdb6-4606-8a94-210f6f26cfd9" providerId="ADAL" clId="{D96F08A9-9A7F-4F42-97CF-89960BF79852}" dt="2022-12-13T18:43:10.813" v="15"/>
          <pc:sldLayoutMkLst>
            <pc:docMk/>
            <pc:sldMasterMk cId="1068794978" sldId="2147483732"/>
            <pc:sldLayoutMk cId="3486722907" sldId="2147483735"/>
          </pc:sldLayoutMkLst>
        </pc:sldLayoutChg>
        <pc:sldLayoutChg chg="setBg">
          <pc:chgData name="Cademarti, Regina@DOR" userId="1f0cfd05-bdb6-4606-8a94-210f6f26cfd9" providerId="ADAL" clId="{D96F08A9-9A7F-4F42-97CF-89960BF79852}" dt="2022-12-13T18:43:10.813" v="15"/>
          <pc:sldLayoutMkLst>
            <pc:docMk/>
            <pc:sldMasterMk cId="1068794978" sldId="2147483732"/>
            <pc:sldLayoutMk cId="885438025" sldId="2147483736"/>
          </pc:sldLayoutMkLst>
        </pc:sldLayoutChg>
        <pc:sldLayoutChg chg="setBg">
          <pc:chgData name="Cademarti, Regina@DOR" userId="1f0cfd05-bdb6-4606-8a94-210f6f26cfd9" providerId="ADAL" clId="{D96F08A9-9A7F-4F42-97CF-89960BF79852}" dt="2022-12-13T18:43:10.813" v="15"/>
          <pc:sldLayoutMkLst>
            <pc:docMk/>
            <pc:sldMasterMk cId="1068794978" sldId="2147483732"/>
            <pc:sldLayoutMk cId="3252319929" sldId="2147483737"/>
          </pc:sldLayoutMkLst>
        </pc:sldLayoutChg>
        <pc:sldLayoutChg chg="setBg">
          <pc:chgData name="Cademarti, Regina@DOR" userId="1f0cfd05-bdb6-4606-8a94-210f6f26cfd9" providerId="ADAL" clId="{D96F08A9-9A7F-4F42-97CF-89960BF79852}" dt="2022-12-13T18:43:10.813" v="15"/>
          <pc:sldLayoutMkLst>
            <pc:docMk/>
            <pc:sldMasterMk cId="1068794978" sldId="2147483732"/>
            <pc:sldLayoutMk cId="3463449550" sldId="2147483738"/>
          </pc:sldLayoutMkLst>
        </pc:sldLayoutChg>
        <pc:sldLayoutChg chg="setBg">
          <pc:chgData name="Cademarti, Regina@DOR" userId="1f0cfd05-bdb6-4606-8a94-210f6f26cfd9" providerId="ADAL" clId="{D96F08A9-9A7F-4F42-97CF-89960BF79852}" dt="2022-12-13T18:43:10.813" v="15"/>
          <pc:sldLayoutMkLst>
            <pc:docMk/>
            <pc:sldMasterMk cId="1068794978" sldId="2147483732"/>
            <pc:sldLayoutMk cId="3304347338" sldId="2147483739"/>
          </pc:sldLayoutMkLst>
        </pc:sldLayoutChg>
        <pc:sldLayoutChg chg="setBg">
          <pc:chgData name="Cademarti, Regina@DOR" userId="1f0cfd05-bdb6-4606-8a94-210f6f26cfd9" providerId="ADAL" clId="{D96F08A9-9A7F-4F42-97CF-89960BF79852}" dt="2022-12-13T18:43:10.813" v="15"/>
          <pc:sldLayoutMkLst>
            <pc:docMk/>
            <pc:sldMasterMk cId="1068794978" sldId="2147483732"/>
            <pc:sldLayoutMk cId="3625285054" sldId="2147483740"/>
          </pc:sldLayoutMkLst>
        </pc:sldLayoutChg>
        <pc:sldLayoutChg chg="setBg">
          <pc:chgData name="Cademarti, Regina@DOR" userId="1f0cfd05-bdb6-4606-8a94-210f6f26cfd9" providerId="ADAL" clId="{D96F08A9-9A7F-4F42-97CF-89960BF79852}" dt="2022-12-13T18:43:10.813" v="15"/>
          <pc:sldLayoutMkLst>
            <pc:docMk/>
            <pc:sldMasterMk cId="1068794978" sldId="2147483732"/>
            <pc:sldLayoutMk cId="2246869965" sldId="2147483741"/>
          </pc:sldLayoutMkLst>
        </pc:sldLayoutChg>
        <pc:sldLayoutChg chg="setBg">
          <pc:chgData name="Cademarti, Regina@DOR" userId="1f0cfd05-bdb6-4606-8a94-210f6f26cfd9" providerId="ADAL" clId="{D96F08A9-9A7F-4F42-97CF-89960BF79852}" dt="2022-12-13T18:43:10.813" v="15"/>
          <pc:sldLayoutMkLst>
            <pc:docMk/>
            <pc:sldMasterMk cId="1068794978" sldId="2147483732"/>
            <pc:sldLayoutMk cId="2276047092" sldId="2147483742"/>
          </pc:sldLayoutMkLst>
        </pc:sldLayoutChg>
        <pc:sldLayoutChg chg="setBg">
          <pc:chgData name="Cademarti, Regina@DOR" userId="1f0cfd05-bdb6-4606-8a94-210f6f26cfd9" providerId="ADAL" clId="{D96F08A9-9A7F-4F42-97CF-89960BF79852}" dt="2022-12-13T18:43:10.813" v="15"/>
          <pc:sldLayoutMkLst>
            <pc:docMk/>
            <pc:sldMasterMk cId="1068794978" sldId="2147483732"/>
            <pc:sldLayoutMk cId="705400313" sldId="2147483743"/>
          </pc:sldLayoutMkLst>
        </pc:sldLayoutChg>
      </pc:sldMasterChg>
    </pc:docChg>
  </pc:docChgLst>
  <pc:docChgLst>
    <pc:chgData name="Devi, Kritika@DOR" userId="dd49d8a5-c5e5-41d9-8484-02b41df249ae" providerId="ADAL" clId="{A4B49029-5778-44D8-A332-7A4B37E1171E}"/>
    <pc:docChg chg="custSel modSld">
      <pc:chgData name="Devi, Kritika@DOR" userId="dd49d8a5-c5e5-41d9-8484-02b41df249ae" providerId="ADAL" clId="{A4B49029-5778-44D8-A332-7A4B37E1171E}" dt="2023-06-08T21:39:49.471" v="243" actId="20577"/>
      <pc:docMkLst>
        <pc:docMk/>
      </pc:docMkLst>
      <pc:sldChg chg="modNotesTx">
        <pc:chgData name="Devi, Kritika@DOR" userId="dd49d8a5-c5e5-41d9-8484-02b41df249ae" providerId="ADAL" clId="{A4B49029-5778-44D8-A332-7A4B37E1171E}" dt="2023-06-08T21:33:21.064" v="0" actId="20577"/>
        <pc:sldMkLst>
          <pc:docMk/>
          <pc:sldMk cId="4196651243" sldId="407"/>
        </pc:sldMkLst>
      </pc:sldChg>
      <pc:sldChg chg="modNotesTx">
        <pc:chgData name="Devi, Kritika@DOR" userId="dd49d8a5-c5e5-41d9-8484-02b41df249ae" providerId="ADAL" clId="{A4B49029-5778-44D8-A332-7A4B37E1171E}" dt="2023-06-08T21:33:35.176" v="3" actId="20577"/>
        <pc:sldMkLst>
          <pc:docMk/>
          <pc:sldMk cId="232051255" sldId="460"/>
        </pc:sldMkLst>
      </pc:sldChg>
      <pc:sldChg chg="modNotesTx">
        <pc:chgData name="Devi, Kritika@DOR" userId="dd49d8a5-c5e5-41d9-8484-02b41df249ae" providerId="ADAL" clId="{A4B49029-5778-44D8-A332-7A4B37E1171E}" dt="2023-06-08T21:33:25.816" v="1" actId="20577"/>
        <pc:sldMkLst>
          <pc:docMk/>
          <pc:sldMk cId="225320508" sldId="464"/>
        </pc:sldMkLst>
      </pc:sldChg>
      <pc:sldChg chg="modNotesTx">
        <pc:chgData name="Devi, Kritika@DOR" userId="dd49d8a5-c5e5-41d9-8484-02b41df249ae" providerId="ADAL" clId="{A4B49029-5778-44D8-A332-7A4B37E1171E}" dt="2023-06-08T21:33:30.176" v="2" actId="20577"/>
        <pc:sldMkLst>
          <pc:docMk/>
          <pc:sldMk cId="343721947" sldId="465"/>
        </pc:sldMkLst>
      </pc:sldChg>
      <pc:sldChg chg="modNotesTx">
        <pc:chgData name="Devi, Kritika@DOR" userId="dd49d8a5-c5e5-41d9-8484-02b41df249ae" providerId="ADAL" clId="{A4B49029-5778-44D8-A332-7A4B37E1171E}" dt="2023-06-08T21:33:38.830" v="4" actId="20577"/>
        <pc:sldMkLst>
          <pc:docMk/>
          <pc:sldMk cId="1858962298" sldId="467"/>
        </pc:sldMkLst>
      </pc:sldChg>
      <pc:sldChg chg="modNotesTx">
        <pc:chgData name="Devi, Kritika@DOR" userId="dd49d8a5-c5e5-41d9-8484-02b41df249ae" providerId="ADAL" clId="{A4B49029-5778-44D8-A332-7A4B37E1171E}" dt="2023-06-08T21:33:47.733" v="6" actId="20577"/>
        <pc:sldMkLst>
          <pc:docMk/>
          <pc:sldMk cId="639927841" sldId="468"/>
        </pc:sldMkLst>
      </pc:sldChg>
      <pc:sldChg chg="modNotesTx">
        <pc:chgData name="Devi, Kritika@DOR" userId="dd49d8a5-c5e5-41d9-8484-02b41df249ae" providerId="ADAL" clId="{A4B49029-5778-44D8-A332-7A4B37E1171E}" dt="2023-06-08T21:34:02.013" v="8" actId="20577"/>
        <pc:sldMkLst>
          <pc:docMk/>
          <pc:sldMk cId="3455305150" sldId="469"/>
        </pc:sldMkLst>
      </pc:sldChg>
      <pc:sldChg chg="modNotesTx">
        <pc:chgData name="Devi, Kritika@DOR" userId="dd49d8a5-c5e5-41d9-8484-02b41df249ae" providerId="ADAL" clId="{A4B49029-5778-44D8-A332-7A4B37E1171E}" dt="2023-06-08T21:34:15.683" v="11" actId="20577"/>
        <pc:sldMkLst>
          <pc:docMk/>
          <pc:sldMk cId="1532292228" sldId="470"/>
        </pc:sldMkLst>
      </pc:sldChg>
      <pc:sldChg chg="modNotesTx">
        <pc:chgData name="Devi, Kritika@DOR" userId="dd49d8a5-c5e5-41d9-8484-02b41df249ae" providerId="ADAL" clId="{A4B49029-5778-44D8-A332-7A4B37E1171E}" dt="2023-06-08T21:33:44.420" v="5" actId="20577"/>
        <pc:sldMkLst>
          <pc:docMk/>
          <pc:sldMk cId="3616035839" sldId="471"/>
        </pc:sldMkLst>
      </pc:sldChg>
      <pc:sldChg chg="modNotesTx">
        <pc:chgData name="Devi, Kritika@DOR" userId="dd49d8a5-c5e5-41d9-8484-02b41df249ae" providerId="ADAL" clId="{A4B49029-5778-44D8-A332-7A4B37E1171E}" dt="2023-06-08T21:33:56.683" v="7" actId="20577"/>
        <pc:sldMkLst>
          <pc:docMk/>
          <pc:sldMk cId="3434093113" sldId="474"/>
        </pc:sldMkLst>
      </pc:sldChg>
      <pc:sldChg chg="modNotesTx">
        <pc:chgData name="Devi, Kritika@DOR" userId="dd49d8a5-c5e5-41d9-8484-02b41df249ae" providerId="ADAL" clId="{A4B49029-5778-44D8-A332-7A4B37E1171E}" dt="2023-06-08T21:34:07.139" v="9" actId="20577"/>
        <pc:sldMkLst>
          <pc:docMk/>
          <pc:sldMk cId="2280190200" sldId="475"/>
        </pc:sldMkLst>
      </pc:sldChg>
      <pc:sldChg chg="modNotesTx">
        <pc:chgData name="Devi, Kritika@DOR" userId="dd49d8a5-c5e5-41d9-8484-02b41df249ae" providerId="ADAL" clId="{A4B49029-5778-44D8-A332-7A4B37E1171E}" dt="2023-06-08T21:34:27.774" v="13" actId="20577"/>
        <pc:sldMkLst>
          <pc:docMk/>
          <pc:sldMk cId="3267022408" sldId="477"/>
        </pc:sldMkLst>
      </pc:sldChg>
      <pc:sldChg chg="modNotesTx">
        <pc:chgData name="Devi, Kritika@DOR" userId="dd49d8a5-c5e5-41d9-8484-02b41df249ae" providerId="ADAL" clId="{A4B49029-5778-44D8-A332-7A4B37E1171E}" dt="2023-06-08T21:34:31.781" v="14" actId="20577"/>
        <pc:sldMkLst>
          <pc:docMk/>
          <pc:sldMk cId="4177247733" sldId="478"/>
        </pc:sldMkLst>
      </pc:sldChg>
      <pc:sldChg chg="modSp mod modNotesTx">
        <pc:chgData name="Devi, Kritika@DOR" userId="dd49d8a5-c5e5-41d9-8484-02b41df249ae" providerId="ADAL" clId="{A4B49029-5778-44D8-A332-7A4B37E1171E}" dt="2023-06-08T21:37:50.130" v="134" actId="20577"/>
        <pc:sldMkLst>
          <pc:docMk/>
          <pc:sldMk cId="3622276082" sldId="481"/>
        </pc:sldMkLst>
        <pc:spChg chg="mod">
          <ac:chgData name="Devi, Kritika@DOR" userId="dd49d8a5-c5e5-41d9-8484-02b41df249ae" providerId="ADAL" clId="{A4B49029-5778-44D8-A332-7A4B37E1171E}" dt="2023-06-08T21:37:50.130" v="134" actId="20577"/>
          <ac:spMkLst>
            <pc:docMk/>
            <pc:sldMk cId="3622276082" sldId="481"/>
            <ac:spMk id="2" creationId="{E290B9C2-4847-2497-8CAA-FBDB9D21F8B2}"/>
          </ac:spMkLst>
        </pc:spChg>
      </pc:sldChg>
      <pc:sldChg chg="modSp mod modNotesTx">
        <pc:chgData name="Devi, Kritika@DOR" userId="dd49d8a5-c5e5-41d9-8484-02b41df249ae" providerId="ADAL" clId="{A4B49029-5778-44D8-A332-7A4B37E1171E}" dt="2023-06-08T21:38:17.010" v="144" actId="20577"/>
        <pc:sldMkLst>
          <pc:docMk/>
          <pc:sldMk cId="2042212703" sldId="482"/>
        </pc:sldMkLst>
        <pc:spChg chg="mod">
          <ac:chgData name="Devi, Kritika@DOR" userId="dd49d8a5-c5e5-41d9-8484-02b41df249ae" providerId="ADAL" clId="{A4B49029-5778-44D8-A332-7A4B37E1171E}" dt="2023-06-08T21:38:17.010" v="144" actId="20577"/>
          <ac:spMkLst>
            <pc:docMk/>
            <pc:sldMk cId="2042212703" sldId="482"/>
            <ac:spMk id="2" creationId="{76FB004E-8EBB-F4FE-023D-668653CE0B6A}"/>
          </ac:spMkLst>
        </pc:spChg>
      </pc:sldChg>
      <pc:sldChg chg="modNotesTx">
        <pc:chgData name="Devi, Kritika@DOR" userId="dd49d8a5-c5e5-41d9-8484-02b41df249ae" providerId="ADAL" clId="{A4B49029-5778-44D8-A332-7A4B37E1171E}" dt="2023-06-08T21:34:56.202" v="20" actId="20577"/>
        <pc:sldMkLst>
          <pc:docMk/>
          <pc:sldMk cId="3947105803" sldId="483"/>
        </pc:sldMkLst>
      </pc:sldChg>
      <pc:sldChg chg="modNotesTx">
        <pc:chgData name="Devi, Kritika@DOR" userId="dd49d8a5-c5e5-41d9-8484-02b41df249ae" providerId="ADAL" clId="{A4B49029-5778-44D8-A332-7A4B37E1171E}" dt="2023-06-08T21:34:59.915" v="21" actId="20577"/>
        <pc:sldMkLst>
          <pc:docMk/>
          <pc:sldMk cId="2620364075" sldId="484"/>
        </pc:sldMkLst>
      </pc:sldChg>
      <pc:sldChg chg="modNotesTx">
        <pc:chgData name="Devi, Kritika@DOR" userId="dd49d8a5-c5e5-41d9-8484-02b41df249ae" providerId="ADAL" clId="{A4B49029-5778-44D8-A332-7A4B37E1171E}" dt="2023-06-08T21:35:04.195" v="22" actId="20577"/>
        <pc:sldMkLst>
          <pc:docMk/>
          <pc:sldMk cId="252898924" sldId="485"/>
        </pc:sldMkLst>
      </pc:sldChg>
      <pc:sldChg chg="modNotesTx">
        <pc:chgData name="Devi, Kritika@DOR" userId="dd49d8a5-c5e5-41d9-8484-02b41df249ae" providerId="ADAL" clId="{A4B49029-5778-44D8-A332-7A4B37E1171E}" dt="2023-06-08T21:35:08.567" v="23" actId="20577"/>
        <pc:sldMkLst>
          <pc:docMk/>
          <pc:sldMk cId="3431065729" sldId="486"/>
        </pc:sldMkLst>
      </pc:sldChg>
      <pc:sldChg chg="modNotesTx">
        <pc:chgData name="Devi, Kritika@DOR" userId="dd49d8a5-c5e5-41d9-8484-02b41df249ae" providerId="ADAL" clId="{A4B49029-5778-44D8-A332-7A4B37E1171E}" dt="2023-06-08T21:35:12.928" v="24" actId="20577"/>
        <pc:sldMkLst>
          <pc:docMk/>
          <pc:sldMk cId="1077229049" sldId="487"/>
        </pc:sldMkLst>
      </pc:sldChg>
      <pc:sldChg chg="modNotesTx">
        <pc:chgData name="Devi, Kritika@DOR" userId="dd49d8a5-c5e5-41d9-8484-02b41df249ae" providerId="ADAL" clId="{A4B49029-5778-44D8-A332-7A4B37E1171E}" dt="2023-06-08T21:35:22.128" v="26" actId="20577"/>
        <pc:sldMkLst>
          <pc:docMk/>
          <pc:sldMk cId="3988461382" sldId="488"/>
        </pc:sldMkLst>
      </pc:sldChg>
      <pc:sldChg chg="modNotesTx">
        <pc:chgData name="Devi, Kritika@DOR" userId="dd49d8a5-c5e5-41d9-8484-02b41df249ae" providerId="ADAL" clId="{A4B49029-5778-44D8-A332-7A4B37E1171E}" dt="2023-06-08T21:35:17.956" v="25" actId="20577"/>
        <pc:sldMkLst>
          <pc:docMk/>
          <pc:sldMk cId="853786882" sldId="490"/>
        </pc:sldMkLst>
      </pc:sldChg>
      <pc:sldChg chg="modSp mod modNotesTx">
        <pc:chgData name="Devi, Kritika@DOR" userId="dd49d8a5-c5e5-41d9-8484-02b41df249ae" providerId="ADAL" clId="{A4B49029-5778-44D8-A332-7A4B37E1171E}" dt="2023-06-08T21:38:10.266" v="143" actId="20577"/>
        <pc:sldMkLst>
          <pc:docMk/>
          <pc:sldMk cId="835214338" sldId="491"/>
        </pc:sldMkLst>
        <pc:spChg chg="mod">
          <ac:chgData name="Devi, Kritika@DOR" userId="dd49d8a5-c5e5-41d9-8484-02b41df249ae" providerId="ADAL" clId="{A4B49029-5778-44D8-A332-7A4B37E1171E}" dt="2023-06-08T21:38:10.266" v="143" actId="20577"/>
          <ac:spMkLst>
            <pc:docMk/>
            <pc:sldMk cId="835214338" sldId="491"/>
            <ac:spMk id="2" creationId="{289B3247-BDF6-A83F-2580-AA6C3366CBF2}"/>
          </ac:spMkLst>
        </pc:spChg>
      </pc:sldChg>
      <pc:sldChg chg="modSp mod modNotesTx">
        <pc:chgData name="Devi, Kritika@DOR" userId="dd49d8a5-c5e5-41d9-8484-02b41df249ae" providerId="ADAL" clId="{A4B49029-5778-44D8-A332-7A4B37E1171E}" dt="2023-06-08T21:38:23.026" v="147" actId="20577"/>
        <pc:sldMkLst>
          <pc:docMk/>
          <pc:sldMk cId="1833377932" sldId="492"/>
        </pc:sldMkLst>
        <pc:spChg chg="mod">
          <ac:chgData name="Devi, Kritika@DOR" userId="dd49d8a5-c5e5-41d9-8484-02b41df249ae" providerId="ADAL" clId="{A4B49029-5778-44D8-A332-7A4B37E1171E}" dt="2023-06-08T21:38:23.026" v="147" actId="20577"/>
          <ac:spMkLst>
            <pc:docMk/>
            <pc:sldMk cId="1833377932" sldId="492"/>
            <ac:spMk id="2" creationId="{28069B57-E5F6-4F56-1BB4-C8EFA7911071}"/>
          </ac:spMkLst>
        </pc:spChg>
      </pc:sldChg>
      <pc:sldChg chg="modSp mod modNotesTx">
        <pc:chgData name="Devi, Kritika@DOR" userId="dd49d8a5-c5e5-41d9-8484-02b41df249ae" providerId="ADAL" clId="{A4B49029-5778-44D8-A332-7A4B37E1171E}" dt="2023-06-08T21:36:04.670" v="38" actId="20577"/>
        <pc:sldMkLst>
          <pc:docMk/>
          <pc:sldMk cId="2386598654" sldId="496"/>
        </pc:sldMkLst>
        <pc:spChg chg="mod">
          <ac:chgData name="Devi, Kritika@DOR" userId="dd49d8a5-c5e5-41d9-8484-02b41df249ae" providerId="ADAL" clId="{A4B49029-5778-44D8-A332-7A4B37E1171E}" dt="2023-06-08T21:36:04.670" v="38" actId="20577"/>
          <ac:spMkLst>
            <pc:docMk/>
            <pc:sldMk cId="2386598654" sldId="496"/>
            <ac:spMk id="2" creationId="{712C96C3-5B9D-728C-594F-4B3808620328}"/>
          </ac:spMkLst>
        </pc:spChg>
      </pc:sldChg>
      <pc:sldChg chg="modSp mod modNotesTx">
        <pc:chgData name="Devi, Kritika@DOR" userId="dd49d8a5-c5e5-41d9-8484-02b41df249ae" providerId="ADAL" clId="{A4B49029-5778-44D8-A332-7A4B37E1171E}" dt="2023-06-08T21:36:20.466" v="56" actId="20577"/>
        <pc:sldMkLst>
          <pc:docMk/>
          <pc:sldMk cId="548460704" sldId="501"/>
        </pc:sldMkLst>
        <pc:spChg chg="mod">
          <ac:chgData name="Devi, Kritika@DOR" userId="dd49d8a5-c5e5-41d9-8484-02b41df249ae" providerId="ADAL" clId="{A4B49029-5778-44D8-A332-7A4B37E1171E}" dt="2023-06-08T21:36:20.466" v="56" actId="20577"/>
          <ac:spMkLst>
            <pc:docMk/>
            <pc:sldMk cId="548460704" sldId="501"/>
            <ac:spMk id="2" creationId="{E3CA23A5-CBC7-559C-0BFE-C9EC9AA8A5FB}"/>
          </ac:spMkLst>
        </pc:spChg>
      </pc:sldChg>
      <pc:sldChg chg="modSp mod modNotesTx">
        <pc:chgData name="Devi, Kritika@DOR" userId="dd49d8a5-c5e5-41d9-8484-02b41df249ae" providerId="ADAL" clId="{A4B49029-5778-44D8-A332-7A4B37E1171E}" dt="2023-06-08T21:39:49.471" v="243" actId="20577"/>
        <pc:sldMkLst>
          <pc:docMk/>
          <pc:sldMk cId="3309087094" sldId="505"/>
        </pc:sldMkLst>
        <pc:spChg chg="mod">
          <ac:chgData name="Devi, Kritika@DOR" userId="dd49d8a5-c5e5-41d9-8484-02b41df249ae" providerId="ADAL" clId="{A4B49029-5778-44D8-A332-7A4B37E1171E}" dt="2023-06-08T21:39:49.471" v="243" actId="20577"/>
          <ac:spMkLst>
            <pc:docMk/>
            <pc:sldMk cId="3309087094" sldId="505"/>
            <ac:spMk id="2" creationId="{52755257-F1A7-216B-0DDF-298D6F604BE7}"/>
          </ac:spMkLst>
        </pc:spChg>
      </pc:sldChg>
    </pc:docChg>
  </pc:docChgLst>
  <pc:docChgLst>
    <pc:chgData name="Cademarti, Regina@DOR" userId="1f0cfd05-bdb6-4606-8a94-210f6f26cfd9" providerId="ADAL" clId="{B73A6283-C5FA-414B-A44E-2953F41DAC05}"/>
    <pc:docChg chg="undo redo custSel addSld delSld modSld">
      <pc:chgData name="Cademarti, Regina@DOR" userId="1f0cfd05-bdb6-4606-8a94-210f6f26cfd9" providerId="ADAL" clId="{B73A6283-C5FA-414B-A44E-2953F41DAC05}" dt="2022-11-29T22:32:28.400" v="1396" actId="20577"/>
      <pc:docMkLst>
        <pc:docMk/>
      </pc:docMkLst>
      <pc:sldChg chg="modSp mod">
        <pc:chgData name="Cademarti, Regina@DOR" userId="1f0cfd05-bdb6-4606-8a94-210f6f26cfd9" providerId="ADAL" clId="{B73A6283-C5FA-414B-A44E-2953F41DAC05}" dt="2022-11-19T00:22:07.597" v="1249" actId="404"/>
        <pc:sldMkLst>
          <pc:docMk/>
          <pc:sldMk cId="4196651243" sldId="407"/>
        </pc:sldMkLst>
        <pc:spChg chg="mod">
          <ac:chgData name="Cademarti, Regina@DOR" userId="1f0cfd05-bdb6-4606-8a94-210f6f26cfd9" providerId="ADAL" clId="{B73A6283-C5FA-414B-A44E-2953F41DAC05}" dt="2022-11-19T00:22:07.597" v="1249" actId="404"/>
          <ac:spMkLst>
            <pc:docMk/>
            <pc:sldMk cId="4196651243" sldId="407"/>
            <ac:spMk id="10" creationId="{EB77AA92-FB1E-4142-B768-0AEDE431722D}"/>
          </ac:spMkLst>
        </pc:spChg>
        <pc:picChg chg="mod">
          <ac:chgData name="Cademarti, Regina@DOR" userId="1f0cfd05-bdb6-4606-8a94-210f6f26cfd9" providerId="ADAL" clId="{B73A6283-C5FA-414B-A44E-2953F41DAC05}" dt="2022-11-18T21:31:02.418" v="903" actId="14100"/>
          <ac:picMkLst>
            <pc:docMk/>
            <pc:sldMk cId="4196651243" sldId="407"/>
            <ac:picMk id="8" creationId="{702C2505-F248-4EE4-A2AA-FDAC21A2C1B5}"/>
          </ac:picMkLst>
        </pc:picChg>
      </pc:sldChg>
      <pc:sldChg chg="addSp delSp modSp mod modClrScheme chgLayout modNotesTx">
        <pc:chgData name="Cademarti, Regina@DOR" userId="1f0cfd05-bdb6-4606-8a94-210f6f26cfd9" providerId="ADAL" clId="{B73A6283-C5FA-414B-A44E-2953F41DAC05}" dt="2022-11-19T00:24:18.173" v="1288" actId="20577"/>
        <pc:sldMkLst>
          <pc:docMk/>
          <pc:sldMk cId="3023103524" sldId="425"/>
        </pc:sldMkLst>
        <pc:spChg chg="add del mod">
          <ac:chgData name="Cademarti, Regina@DOR" userId="1f0cfd05-bdb6-4606-8a94-210f6f26cfd9" providerId="ADAL" clId="{B73A6283-C5FA-414B-A44E-2953F41DAC05}" dt="2022-11-17T18:12:11.127" v="766"/>
          <ac:spMkLst>
            <pc:docMk/>
            <pc:sldMk cId="3023103524" sldId="425"/>
            <ac:spMk id="2" creationId="{B9C880BA-345B-C520-BB15-0F9F7F7999F2}"/>
          </ac:spMkLst>
        </pc:spChg>
        <pc:spChg chg="add del mod">
          <ac:chgData name="Cademarti, Regina@DOR" userId="1f0cfd05-bdb6-4606-8a94-210f6f26cfd9" providerId="ADAL" clId="{B73A6283-C5FA-414B-A44E-2953F41DAC05}" dt="2022-11-17T18:12:11.127" v="766"/>
          <ac:spMkLst>
            <pc:docMk/>
            <pc:sldMk cId="3023103524" sldId="425"/>
            <ac:spMk id="3" creationId="{7603BD2E-1512-0CE5-7BEC-AB4D65DF2BD2}"/>
          </ac:spMkLst>
        </pc:spChg>
        <pc:spChg chg="mod ord">
          <ac:chgData name="Cademarti, Regina@DOR" userId="1f0cfd05-bdb6-4606-8a94-210f6f26cfd9" providerId="ADAL" clId="{B73A6283-C5FA-414B-A44E-2953F41DAC05}" dt="2022-11-18T21:40:37.530" v="1070" actId="20577"/>
          <ac:spMkLst>
            <pc:docMk/>
            <pc:sldMk cId="3023103524" sldId="425"/>
            <ac:spMk id="4" creationId="{E7B6E886-CD17-4CED-BF21-42AB493D8A1D}"/>
          </ac:spMkLst>
        </pc:spChg>
        <pc:spChg chg="mod ord">
          <ac:chgData name="Cademarti, Regina@DOR" userId="1f0cfd05-bdb6-4606-8a94-210f6f26cfd9" providerId="ADAL" clId="{B73A6283-C5FA-414B-A44E-2953F41DAC05}" dt="2022-11-19T00:24:18.173" v="1288" actId="20577"/>
          <ac:spMkLst>
            <pc:docMk/>
            <pc:sldMk cId="3023103524" sldId="425"/>
            <ac:spMk id="5" creationId="{5D1E6D19-48E8-4228-8F34-220AF0B56A36}"/>
          </ac:spMkLst>
        </pc:spChg>
        <pc:spChg chg="add del mod">
          <ac:chgData name="Cademarti, Regina@DOR" userId="1f0cfd05-bdb6-4606-8a94-210f6f26cfd9" providerId="ADAL" clId="{B73A6283-C5FA-414B-A44E-2953F41DAC05}" dt="2022-11-17T18:12:21.046" v="767" actId="700"/>
          <ac:spMkLst>
            <pc:docMk/>
            <pc:sldMk cId="3023103524" sldId="425"/>
            <ac:spMk id="6" creationId="{65311728-1DE1-E1F7-F1B3-34CE5E9E357B}"/>
          </ac:spMkLst>
        </pc:spChg>
      </pc:sldChg>
      <pc:sldChg chg="del">
        <pc:chgData name="Cademarti, Regina@DOR" userId="1f0cfd05-bdb6-4606-8a94-210f6f26cfd9" providerId="ADAL" clId="{B73A6283-C5FA-414B-A44E-2953F41DAC05}" dt="2022-11-17T17:59:25.522" v="297" actId="2696"/>
        <pc:sldMkLst>
          <pc:docMk/>
          <pc:sldMk cId="3385837280" sldId="450"/>
        </pc:sldMkLst>
      </pc:sldChg>
      <pc:sldChg chg="addSp delSp modSp mod modClrScheme chgLayout">
        <pc:chgData name="Cademarti, Regina@DOR" userId="1f0cfd05-bdb6-4606-8a94-210f6f26cfd9" providerId="ADAL" clId="{B73A6283-C5FA-414B-A44E-2953F41DAC05}" dt="2022-11-28T20:53:58.883" v="1382" actId="20577"/>
        <pc:sldMkLst>
          <pc:docMk/>
          <pc:sldMk cId="232051255" sldId="460"/>
        </pc:sldMkLst>
        <pc:spChg chg="add del mod">
          <ac:chgData name="Cademarti, Regina@DOR" userId="1f0cfd05-bdb6-4606-8a94-210f6f26cfd9" providerId="ADAL" clId="{B73A6283-C5FA-414B-A44E-2953F41DAC05}" dt="2022-11-17T18:13:51.706" v="781"/>
          <ac:spMkLst>
            <pc:docMk/>
            <pc:sldMk cId="232051255" sldId="460"/>
            <ac:spMk id="2" creationId="{205B0954-3C4E-3FC3-746F-D74C625F5DFF}"/>
          </ac:spMkLst>
        </pc:spChg>
        <pc:spChg chg="add del mod">
          <ac:chgData name="Cademarti, Regina@DOR" userId="1f0cfd05-bdb6-4606-8a94-210f6f26cfd9" providerId="ADAL" clId="{B73A6283-C5FA-414B-A44E-2953F41DAC05}" dt="2022-11-17T18:13:51.706" v="781"/>
          <ac:spMkLst>
            <pc:docMk/>
            <pc:sldMk cId="232051255" sldId="460"/>
            <ac:spMk id="3" creationId="{EEB59051-04B0-443A-A082-AA1CCCC6E0CE}"/>
          </ac:spMkLst>
        </pc:spChg>
        <pc:spChg chg="mod ord">
          <ac:chgData name="Cademarti, Regina@DOR" userId="1f0cfd05-bdb6-4606-8a94-210f6f26cfd9" providerId="ADAL" clId="{B73A6283-C5FA-414B-A44E-2953F41DAC05}" dt="2022-11-17T18:14:14.723" v="789" actId="122"/>
          <ac:spMkLst>
            <pc:docMk/>
            <pc:sldMk cId="232051255" sldId="460"/>
            <ac:spMk id="4" creationId="{E7B6E886-CD17-4CED-BF21-42AB493D8A1D}"/>
          </ac:spMkLst>
        </pc:spChg>
        <pc:spChg chg="mod ord">
          <ac:chgData name="Cademarti, Regina@DOR" userId="1f0cfd05-bdb6-4606-8a94-210f6f26cfd9" providerId="ADAL" clId="{B73A6283-C5FA-414B-A44E-2953F41DAC05}" dt="2022-11-28T20:53:58.883" v="1382" actId="20577"/>
          <ac:spMkLst>
            <pc:docMk/>
            <pc:sldMk cId="232051255" sldId="460"/>
            <ac:spMk id="5" creationId="{5D1E6D19-48E8-4228-8F34-220AF0B56A36}"/>
          </ac:spMkLst>
        </pc:spChg>
        <pc:spChg chg="add del mod">
          <ac:chgData name="Cademarti, Regina@DOR" userId="1f0cfd05-bdb6-4606-8a94-210f6f26cfd9" providerId="ADAL" clId="{B73A6283-C5FA-414B-A44E-2953F41DAC05}" dt="2022-11-17T18:13:56.890" v="784" actId="700"/>
          <ac:spMkLst>
            <pc:docMk/>
            <pc:sldMk cId="232051255" sldId="460"/>
            <ac:spMk id="6" creationId="{AC4BDD6C-8F9C-5431-605C-3F8A9D762E4D}"/>
          </ac:spMkLst>
        </pc:spChg>
        <pc:spChg chg="mod">
          <ac:chgData name="Cademarti, Regina@DOR" userId="1f0cfd05-bdb6-4606-8a94-210f6f26cfd9" providerId="ADAL" clId="{B73A6283-C5FA-414B-A44E-2953F41DAC05}" dt="2022-11-17T18:15:02.023" v="800" actId="1076"/>
          <ac:spMkLst>
            <pc:docMk/>
            <pc:sldMk cId="232051255" sldId="460"/>
            <ac:spMk id="8" creationId="{F924C09F-DDB4-483C-BE45-D9B5F6FE619C}"/>
          </ac:spMkLst>
        </pc:spChg>
        <pc:picChg chg="mod">
          <ac:chgData name="Cademarti, Regina@DOR" userId="1f0cfd05-bdb6-4606-8a94-210f6f26cfd9" providerId="ADAL" clId="{B73A6283-C5FA-414B-A44E-2953F41DAC05}" dt="2022-11-17T18:14:59.583" v="799" actId="1076"/>
          <ac:picMkLst>
            <pc:docMk/>
            <pc:sldMk cId="232051255" sldId="460"/>
            <ac:picMk id="7" creationId="{BE298EAD-A312-41A7-AB1F-8913D32295A5}"/>
          </ac:picMkLst>
        </pc:picChg>
      </pc:sldChg>
      <pc:sldChg chg="del">
        <pc:chgData name="Cademarti, Regina@DOR" userId="1f0cfd05-bdb6-4606-8a94-210f6f26cfd9" providerId="ADAL" clId="{B73A6283-C5FA-414B-A44E-2953F41DAC05}" dt="2022-11-17T17:59:22.215" v="296" actId="2696"/>
        <pc:sldMkLst>
          <pc:docMk/>
          <pc:sldMk cId="3350598391" sldId="463"/>
        </pc:sldMkLst>
      </pc:sldChg>
      <pc:sldChg chg="addSp delSp modSp mod chgLayout">
        <pc:chgData name="Cademarti, Regina@DOR" userId="1f0cfd05-bdb6-4606-8a94-210f6f26cfd9" providerId="ADAL" clId="{B73A6283-C5FA-414B-A44E-2953F41DAC05}" dt="2022-11-18T23:34:40.137" v="1101" actId="20577"/>
        <pc:sldMkLst>
          <pc:docMk/>
          <pc:sldMk cId="225320508" sldId="464"/>
        </pc:sldMkLst>
        <pc:spChg chg="mod ord">
          <ac:chgData name="Cademarti, Regina@DOR" userId="1f0cfd05-bdb6-4606-8a94-210f6f26cfd9" providerId="ADAL" clId="{B73A6283-C5FA-414B-A44E-2953F41DAC05}" dt="2022-11-18T23:34:40.137" v="1101" actId="20577"/>
          <ac:spMkLst>
            <pc:docMk/>
            <pc:sldMk cId="225320508" sldId="464"/>
            <ac:spMk id="2" creationId="{C6E2D195-1A70-4044-A06D-20254AF9D7BF}"/>
          </ac:spMkLst>
        </pc:spChg>
        <pc:spChg chg="mod ord">
          <ac:chgData name="Cademarti, Regina@DOR" userId="1f0cfd05-bdb6-4606-8a94-210f6f26cfd9" providerId="ADAL" clId="{B73A6283-C5FA-414B-A44E-2953F41DAC05}" dt="2022-11-17T18:15:25.388" v="804" actId="255"/>
          <ac:spMkLst>
            <pc:docMk/>
            <pc:sldMk cId="225320508" sldId="464"/>
            <ac:spMk id="3" creationId="{C49A04F8-139D-4602-8DC7-A3B0647A9335}"/>
          </ac:spMkLst>
        </pc:spChg>
        <pc:picChg chg="del">
          <ac:chgData name="Cademarti, Regina@DOR" userId="1f0cfd05-bdb6-4606-8a94-210f6f26cfd9" providerId="ADAL" clId="{B73A6283-C5FA-414B-A44E-2953F41DAC05}" dt="2022-11-15T20:01:39.167" v="164" actId="478"/>
          <ac:picMkLst>
            <pc:docMk/>
            <pc:sldMk cId="225320508" sldId="464"/>
            <ac:picMk id="4" creationId="{3C7A2B3E-185B-4620-ADF9-592FDC5CE866}"/>
          </ac:picMkLst>
        </pc:picChg>
        <pc:picChg chg="add mod">
          <ac:chgData name="Cademarti, Regina@DOR" userId="1f0cfd05-bdb6-4606-8a94-210f6f26cfd9" providerId="ADAL" clId="{B73A6283-C5FA-414B-A44E-2953F41DAC05}" dt="2022-11-15T20:01:36.777" v="163"/>
          <ac:picMkLst>
            <pc:docMk/>
            <pc:sldMk cId="225320508" sldId="464"/>
            <ac:picMk id="6" creationId="{F8C74923-B209-033D-CA91-0E84D2156512}"/>
          </ac:picMkLst>
        </pc:picChg>
      </pc:sldChg>
      <pc:sldChg chg="modSp mod chgLayout">
        <pc:chgData name="Cademarti, Regina@DOR" userId="1f0cfd05-bdb6-4606-8a94-210f6f26cfd9" providerId="ADAL" clId="{B73A6283-C5FA-414B-A44E-2953F41DAC05}" dt="2022-11-29T22:32:28.400" v="1396" actId="20577"/>
        <pc:sldMkLst>
          <pc:docMk/>
          <pc:sldMk cId="343721947" sldId="465"/>
        </pc:sldMkLst>
        <pc:spChg chg="mod ord">
          <ac:chgData name="Cademarti, Regina@DOR" userId="1f0cfd05-bdb6-4606-8a94-210f6f26cfd9" providerId="ADAL" clId="{B73A6283-C5FA-414B-A44E-2953F41DAC05}" dt="2022-11-18T23:34:48.551" v="1118" actId="20577"/>
          <ac:spMkLst>
            <pc:docMk/>
            <pc:sldMk cId="343721947" sldId="465"/>
            <ac:spMk id="2" creationId="{6B6DDD6A-DF2D-4325-91F9-F9324EE1ECD4}"/>
          </ac:spMkLst>
        </pc:spChg>
        <pc:spChg chg="mod ord">
          <ac:chgData name="Cademarti, Regina@DOR" userId="1f0cfd05-bdb6-4606-8a94-210f6f26cfd9" providerId="ADAL" clId="{B73A6283-C5FA-414B-A44E-2953F41DAC05}" dt="2022-11-29T22:32:28.400" v="1396" actId="20577"/>
          <ac:spMkLst>
            <pc:docMk/>
            <pc:sldMk cId="343721947" sldId="465"/>
            <ac:spMk id="3" creationId="{134D415F-7F96-4414-87CC-F393B4D66099}"/>
          </ac:spMkLst>
        </pc:spChg>
      </pc:sldChg>
      <pc:sldChg chg="modSp mod">
        <pc:chgData name="Cademarti, Regina@DOR" userId="1f0cfd05-bdb6-4606-8a94-210f6f26cfd9" providerId="ADAL" clId="{B73A6283-C5FA-414B-A44E-2953F41DAC05}" dt="2022-11-29T22:31:45.306" v="1385" actId="20577"/>
        <pc:sldMkLst>
          <pc:docMk/>
          <pc:sldMk cId="1664780965" sldId="467"/>
        </pc:sldMkLst>
        <pc:spChg chg="mod">
          <ac:chgData name="Cademarti, Regina@DOR" userId="1f0cfd05-bdb6-4606-8a94-210f6f26cfd9" providerId="ADAL" clId="{B73A6283-C5FA-414B-A44E-2953F41DAC05}" dt="2022-11-29T22:31:45.306" v="1385" actId="20577"/>
          <ac:spMkLst>
            <pc:docMk/>
            <pc:sldMk cId="1664780965" sldId="467"/>
            <ac:spMk id="5" creationId="{5520B954-BC0D-47B8-90B6-8D411CB83562}"/>
          </ac:spMkLst>
        </pc:spChg>
      </pc:sldChg>
      <pc:sldChg chg="new del">
        <pc:chgData name="Cademarti, Regina@DOR" userId="1f0cfd05-bdb6-4606-8a94-210f6f26cfd9" providerId="ADAL" clId="{B73A6283-C5FA-414B-A44E-2953F41DAC05}" dt="2022-11-18T21:33:26.668" v="960" actId="2696"/>
        <pc:sldMkLst>
          <pc:docMk/>
          <pc:sldMk cId="2115978804" sldId="46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00DFDF4-22D5-4C32-A238-D9835A9BDCAD}" type="datetimeFigureOut">
              <a:rPr lang="en-US" smtClean="0"/>
              <a:t>6/8/2023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7C962ED-7981-4AAF-A4AC-F96DF332409A}" type="slidenum">
              <a:rPr lang="en-US" smtClean="0"/>
              <a:t>‹#›</a:t>
            </a:fld>
            <a:endParaRPr lang="en-US" dirty="0"/>
          </a:p>
        </p:txBody>
      </p:sp>
    </p:spTree>
    <p:extLst>
      <p:ext uri="{BB962C8B-B14F-4D97-AF65-F5344CB8AC3E}">
        <p14:creationId xmlns:p14="http://schemas.microsoft.com/office/powerpoint/2010/main" val="19649472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AF52574-F2CD-42E8-9A42-9977D7463EB1}" type="datetimeFigureOut">
              <a:rPr lang="en-US" smtClean="0"/>
              <a:t>6/8/2023</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79ACEF9-86CD-4AB1-B7FF-1FF1FCCBB67C}" type="slidenum">
              <a:rPr lang="en-US" smtClean="0"/>
              <a:t>‹#›</a:t>
            </a:fld>
            <a:endParaRPr lang="en-US" dirty="0"/>
          </a:p>
        </p:txBody>
      </p:sp>
    </p:spTree>
    <p:extLst>
      <p:ext uri="{BB962C8B-B14F-4D97-AF65-F5344CB8AC3E}">
        <p14:creationId xmlns:p14="http://schemas.microsoft.com/office/powerpoint/2010/main" val="1537691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solidFill>
                <a:srgbClr val="FF0000"/>
              </a:solidFill>
              <a:effectLst/>
              <a:latin typeface="Arial" panose="020B060402020202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1</a:t>
            </a:fld>
            <a:endParaRPr lang="en-US" dirty="0"/>
          </a:p>
        </p:txBody>
      </p:sp>
    </p:spTree>
    <p:extLst>
      <p:ext uri="{BB962C8B-B14F-4D97-AF65-F5344CB8AC3E}">
        <p14:creationId xmlns:p14="http://schemas.microsoft.com/office/powerpoint/2010/main" val="42460711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10</a:t>
            </a:fld>
            <a:endParaRPr lang="en-US" dirty="0"/>
          </a:p>
        </p:txBody>
      </p:sp>
    </p:spTree>
    <p:extLst>
      <p:ext uri="{BB962C8B-B14F-4D97-AF65-F5344CB8AC3E}">
        <p14:creationId xmlns:p14="http://schemas.microsoft.com/office/powerpoint/2010/main" val="20054825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11</a:t>
            </a:fld>
            <a:endParaRPr lang="en-US" dirty="0"/>
          </a:p>
        </p:txBody>
      </p:sp>
    </p:spTree>
    <p:extLst>
      <p:ext uri="{BB962C8B-B14F-4D97-AF65-F5344CB8AC3E}">
        <p14:creationId xmlns:p14="http://schemas.microsoft.com/office/powerpoint/2010/main" val="2982433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79ACEF9-86CD-4AB1-B7FF-1FF1FCCBB67C}" type="slidenum">
              <a:rPr lang="en-US" smtClean="0"/>
              <a:t>12</a:t>
            </a:fld>
            <a:endParaRPr lang="en-US" dirty="0"/>
          </a:p>
        </p:txBody>
      </p:sp>
    </p:spTree>
    <p:extLst>
      <p:ext uri="{BB962C8B-B14F-4D97-AF65-F5344CB8AC3E}">
        <p14:creationId xmlns:p14="http://schemas.microsoft.com/office/powerpoint/2010/main" val="29293850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13</a:t>
            </a:fld>
            <a:endParaRPr lang="en-US" dirty="0"/>
          </a:p>
        </p:txBody>
      </p:sp>
    </p:spTree>
    <p:extLst>
      <p:ext uri="{BB962C8B-B14F-4D97-AF65-F5344CB8AC3E}">
        <p14:creationId xmlns:p14="http://schemas.microsoft.com/office/powerpoint/2010/main" val="39915035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14</a:t>
            </a:fld>
            <a:endParaRPr lang="en-US" dirty="0"/>
          </a:p>
        </p:txBody>
      </p:sp>
    </p:spTree>
    <p:extLst>
      <p:ext uri="{BB962C8B-B14F-4D97-AF65-F5344CB8AC3E}">
        <p14:creationId xmlns:p14="http://schemas.microsoft.com/office/powerpoint/2010/main" val="38344066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15</a:t>
            </a:fld>
            <a:endParaRPr lang="en-US" dirty="0"/>
          </a:p>
        </p:txBody>
      </p:sp>
    </p:spTree>
    <p:extLst>
      <p:ext uri="{BB962C8B-B14F-4D97-AF65-F5344CB8AC3E}">
        <p14:creationId xmlns:p14="http://schemas.microsoft.com/office/powerpoint/2010/main" val="38477580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16</a:t>
            </a:fld>
            <a:endParaRPr lang="en-US" dirty="0"/>
          </a:p>
        </p:txBody>
      </p:sp>
    </p:spTree>
    <p:extLst>
      <p:ext uri="{BB962C8B-B14F-4D97-AF65-F5344CB8AC3E}">
        <p14:creationId xmlns:p14="http://schemas.microsoft.com/office/powerpoint/2010/main" val="24761885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17</a:t>
            </a:fld>
            <a:endParaRPr lang="en-US" dirty="0"/>
          </a:p>
        </p:txBody>
      </p:sp>
    </p:spTree>
    <p:extLst>
      <p:ext uri="{BB962C8B-B14F-4D97-AF65-F5344CB8AC3E}">
        <p14:creationId xmlns:p14="http://schemas.microsoft.com/office/powerpoint/2010/main" val="15398361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18</a:t>
            </a:fld>
            <a:endParaRPr lang="en-US" dirty="0"/>
          </a:p>
        </p:txBody>
      </p:sp>
    </p:spTree>
    <p:extLst>
      <p:ext uri="{BB962C8B-B14F-4D97-AF65-F5344CB8AC3E}">
        <p14:creationId xmlns:p14="http://schemas.microsoft.com/office/powerpoint/2010/main" val="18068023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19</a:t>
            </a:fld>
            <a:endParaRPr lang="en-US" dirty="0"/>
          </a:p>
        </p:txBody>
      </p:sp>
    </p:spTree>
    <p:extLst>
      <p:ext uri="{BB962C8B-B14F-4D97-AF65-F5344CB8AC3E}">
        <p14:creationId xmlns:p14="http://schemas.microsoft.com/office/powerpoint/2010/main" val="1567841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2</a:t>
            </a:fld>
            <a:endParaRPr lang="en-US" dirty="0"/>
          </a:p>
        </p:txBody>
      </p:sp>
    </p:spTree>
    <p:extLst>
      <p:ext uri="{BB962C8B-B14F-4D97-AF65-F5344CB8AC3E}">
        <p14:creationId xmlns:p14="http://schemas.microsoft.com/office/powerpoint/2010/main" val="33341705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20</a:t>
            </a:fld>
            <a:endParaRPr lang="en-US" dirty="0"/>
          </a:p>
        </p:txBody>
      </p:sp>
    </p:spTree>
    <p:extLst>
      <p:ext uri="{BB962C8B-B14F-4D97-AF65-F5344CB8AC3E}">
        <p14:creationId xmlns:p14="http://schemas.microsoft.com/office/powerpoint/2010/main" val="15390075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21</a:t>
            </a:fld>
            <a:endParaRPr lang="en-US" dirty="0"/>
          </a:p>
        </p:txBody>
      </p:sp>
    </p:spTree>
    <p:extLst>
      <p:ext uri="{BB962C8B-B14F-4D97-AF65-F5344CB8AC3E}">
        <p14:creationId xmlns:p14="http://schemas.microsoft.com/office/powerpoint/2010/main" val="34895034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22</a:t>
            </a:fld>
            <a:endParaRPr lang="en-US" dirty="0"/>
          </a:p>
        </p:txBody>
      </p:sp>
    </p:spTree>
    <p:extLst>
      <p:ext uri="{BB962C8B-B14F-4D97-AF65-F5344CB8AC3E}">
        <p14:creationId xmlns:p14="http://schemas.microsoft.com/office/powerpoint/2010/main" val="10673655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23</a:t>
            </a:fld>
            <a:endParaRPr lang="en-US" dirty="0"/>
          </a:p>
        </p:txBody>
      </p:sp>
    </p:spTree>
    <p:extLst>
      <p:ext uri="{BB962C8B-B14F-4D97-AF65-F5344CB8AC3E}">
        <p14:creationId xmlns:p14="http://schemas.microsoft.com/office/powerpoint/2010/main" val="20556967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24</a:t>
            </a:fld>
            <a:endParaRPr lang="en-US" dirty="0"/>
          </a:p>
        </p:txBody>
      </p:sp>
    </p:spTree>
    <p:extLst>
      <p:ext uri="{BB962C8B-B14F-4D97-AF65-F5344CB8AC3E}">
        <p14:creationId xmlns:p14="http://schemas.microsoft.com/office/powerpoint/2010/main" val="21120971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25</a:t>
            </a:fld>
            <a:endParaRPr lang="en-US" dirty="0"/>
          </a:p>
        </p:txBody>
      </p:sp>
    </p:spTree>
    <p:extLst>
      <p:ext uri="{BB962C8B-B14F-4D97-AF65-F5344CB8AC3E}">
        <p14:creationId xmlns:p14="http://schemas.microsoft.com/office/powerpoint/2010/main" val="19510589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800" dirty="0"/>
          </a:p>
        </p:txBody>
      </p:sp>
      <p:sp>
        <p:nvSpPr>
          <p:cNvPr id="4" name="Slide Number Placeholder 3"/>
          <p:cNvSpPr>
            <a:spLocks noGrp="1"/>
          </p:cNvSpPr>
          <p:nvPr>
            <p:ph type="sldNum" sz="quarter" idx="5"/>
          </p:nvPr>
        </p:nvSpPr>
        <p:spPr/>
        <p:txBody>
          <a:bodyPr/>
          <a:lstStyle/>
          <a:p>
            <a:fld id="{079ACEF9-86CD-4AB1-B7FF-1FF1FCCBB67C}" type="slidenum">
              <a:rPr lang="en-US" smtClean="0"/>
              <a:t>26</a:t>
            </a:fld>
            <a:endParaRPr lang="en-US" dirty="0"/>
          </a:p>
        </p:txBody>
      </p:sp>
    </p:spTree>
    <p:extLst>
      <p:ext uri="{BB962C8B-B14F-4D97-AF65-F5344CB8AC3E}">
        <p14:creationId xmlns:p14="http://schemas.microsoft.com/office/powerpoint/2010/main" val="21224547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27</a:t>
            </a:fld>
            <a:endParaRPr lang="en-US" dirty="0"/>
          </a:p>
        </p:txBody>
      </p:sp>
    </p:spTree>
    <p:extLst>
      <p:ext uri="{BB962C8B-B14F-4D97-AF65-F5344CB8AC3E}">
        <p14:creationId xmlns:p14="http://schemas.microsoft.com/office/powerpoint/2010/main" val="4178791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28</a:t>
            </a:fld>
            <a:endParaRPr lang="en-US" dirty="0"/>
          </a:p>
        </p:txBody>
      </p:sp>
    </p:spTree>
    <p:extLst>
      <p:ext uri="{BB962C8B-B14F-4D97-AF65-F5344CB8AC3E}">
        <p14:creationId xmlns:p14="http://schemas.microsoft.com/office/powerpoint/2010/main" val="3944276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3</a:t>
            </a:fld>
            <a:endParaRPr lang="en-US" dirty="0"/>
          </a:p>
        </p:txBody>
      </p:sp>
    </p:spTree>
    <p:extLst>
      <p:ext uri="{BB962C8B-B14F-4D97-AF65-F5344CB8AC3E}">
        <p14:creationId xmlns:p14="http://schemas.microsoft.com/office/powerpoint/2010/main" val="543442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4</a:t>
            </a:fld>
            <a:endParaRPr lang="en-US" dirty="0"/>
          </a:p>
        </p:txBody>
      </p:sp>
    </p:spTree>
    <p:extLst>
      <p:ext uri="{BB962C8B-B14F-4D97-AF65-F5344CB8AC3E}">
        <p14:creationId xmlns:p14="http://schemas.microsoft.com/office/powerpoint/2010/main" val="923431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5</a:t>
            </a:fld>
            <a:endParaRPr lang="en-US" dirty="0"/>
          </a:p>
        </p:txBody>
      </p:sp>
    </p:spTree>
    <p:extLst>
      <p:ext uri="{BB962C8B-B14F-4D97-AF65-F5344CB8AC3E}">
        <p14:creationId xmlns:p14="http://schemas.microsoft.com/office/powerpoint/2010/main" val="2536753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6</a:t>
            </a:fld>
            <a:endParaRPr lang="en-US" dirty="0"/>
          </a:p>
        </p:txBody>
      </p:sp>
    </p:spTree>
    <p:extLst>
      <p:ext uri="{BB962C8B-B14F-4D97-AF65-F5344CB8AC3E}">
        <p14:creationId xmlns:p14="http://schemas.microsoft.com/office/powerpoint/2010/main" val="4210493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7</a:t>
            </a:fld>
            <a:endParaRPr lang="en-US" dirty="0"/>
          </a:p>
        </p:txBody>
      </p:sp>
    </p:spTree>
    <p:extLst>
      <p:ext uri="{BB962C8B-B14F-4D97-AF65-F5344CB8AC3E}">
        <p14:creationId xmlns:p14="http://schemas.microsoft.com/office/powerpoint/2010/main" val="2184143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ACEF9-86CD-4AB1-B7FF-1FF1FCCBB67C}" type="slidenum">
              <a:rPr lang="en-US" smtClean="0"/>
              <a:t>8</a:t>
            </a:fld>
            <a:endParaRPr lang="en-US" dirty="0"/>
          </a:p>
        </p:txBody>
      </p:sp>
    </p:spTree>
    <p:extLst>
      <p:ext uri="{BB962C8B-B14F-4D97-AF65-F5344CB8AC3E}">
        <p14:creationId xmlns:p14="http://schemas.microsoft.com/office/powerpoint/2010/main" val="14327605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79ACEF9-86CD-4AB1-B7FF-1FF1FCCBB67C}" type="slidenum">
              <a:rPr lang="en-US" smtClean="0"/>
              <a:t>9</a:t>
            </a:fld>
            <a:endParaRPr lang="en-US" dirty="0"/>
          </a:p>
        </p:txBody>
      </p:sp>
    </p:spTree>
    <p:extLst>
      <p:ext uri="{BB962C8B-B14F-4D97-AF65-F5344CB8AC3E}">
        <p14:creationId xmlns:p14="http://schemas.microsoft.com/office/powerpoint/2010/main" val="1990952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92929-A3A4-4A37-9C98-69CE429DA4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E38FBE7-2028-4873-B528-48FB3B6558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79C58F9-097C-416C-827D-5B554071ADD4}"/>
              </a:ext>
            </a:extLst>
          </p:cNvPr>
          <p:cNvSpPr>
            <a:spLocks noGrp="1"/>
          </p:cNvSpPr>
          <p:nvPr>
            <p:ph type="dt" sz="half" idx="10"/>
          </p:nvPr>
        </p:nvSpPr>
        <p:spPr/>
        <p:txBody>
          <a:bodyPr/>
          <a:lstStyle/>
          <a:p>
            <a:fld id="{1BCC2C92-49F8-4DE3-8F06-3AD07DDE025A}" type="datetimeFigureOut">
              <a:rPr lang="en-US" smtClean="0"/>
              <a:t>6/8/2023</a:t>
            </a:fld>
            <a:endParaRPr lang="en-US" dirty="0"/>
          </a:p>
        </p:txBody>
      </p:sp>
      <p:sp>
        <p:nvSpPr>
          <p:cNvPr id="5" name="Footer Placeholder 4">
            <a:extLst>
              <a:ext uri="{FF2B5EF4-FFF2-40B4-BE49-F238E27FC236}">
                <a16:creationId xmlns:a16="http://schemas.microsoft.com/office/drawing/2014/main" id="{B8973AA5-9490-4D69-AB27-71339A6AF4B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61F1A13-2BF9-43B6-987D-9579374C57F5}"/>
              </a:ext>
            </a:extLst>
          </p:cNvPr>
          <p:cNvSpPr>
            <a:spLocks noGrp="1"/>
          </p:cNvSpPr>
          <p:nvPr>
            <p:ph type="sldNum" sz="quarter" idx="12"/>
          </p:nvPr>
        </p:nvSpPr>
        <p:spPr/>
        <p:txBody>
          <a:bodyPr/>
          <a:lstStyle/>
          <a:p>
            <a:fld id="{99AB53B5-0E38-45C0-BDDC-5CC95838DC31}" type="slidenum">
              <a:rPr lang="en-US" smtClean="0"/>
              <a:t>‹#›</a:t>
            </a:fld>
            <a:endParaRPr lang="en-US" dirty="0"/>
          </a:p>
        </p:txBody>
      </p:sp>
    </p:spTree>
    <p:extLst>
      <p:ext uri="{BB962C8B-B14F-4D97-AF65-F5344CB8AC3E}">
        <p14:creationId xmlns:p14="http://schemas.microsoft.com/office/powerpoint/2010/main" val="3062652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B9B23-BF00-4688-9FE0-486844B59E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8BBF19-B8FE-4492-AF52-B0A80C1D31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81D526-608B-423F-AA95-DAED28CE509E}"/>
              </a:ext>
            </a:extLst>
          </p:cNvPr>
          <p:cNvSpPr>
            <a:spLocks noGrp="1"/>
          </p:cNvSpPr>
          <p:nvPr>
            <p:ph type="dt" sz="half" idx="10"/>
          </p:nvPr>
        </p:nvSpPr>
        <p:spPr/>
        <p:txBody>
          <a:bodyPr/>
          <a:lstStyle/>
          <a:p>
            <a:fld id="{1BCC2C92-49F8-4DE3-8F06-3AD07DDE025A}" type="datetimeFigureOut">
              <a:rPr lang="en-US" smtClean="0"/>
              <a:t>6/8/2023</a:t>
            </a:fld>
            <a:endParaRPr lang="en-US" dirty="0"/>
          </a:p>
        </p:txBody>
      </p:sp>
      <p:sp>
        <p:nvSpPr>
          <p:cNvPr id="5" name="Footer Placeholder 4">
            <a:extLst>
              <a:ext uri="{FF2B5EF4-FFF2-40B4-BE49-F238E27FC236}">
                <a16:creationId xmlns:a16="http://schemas.microsoft.com/office/drawing/2014/main" id="{3E2CBA0B-86E7-4D87-B300-CD89E2EF562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391D384-9130-40FB-B7F3-CB0C1DCEDE60}"/>
              </a:ext>
            </a:extLst>
          </p:cNvPr>
          <p:cNvSpPr>
            <a:spLocks noGrp="1"/>
          </p:cNvSpPr>
          <p:nvPr>
            <p:ph type="sldNum" sz="quarter" idx="12"/>
          </p:nvPr>
        </p:nvSpPr>
        <p:spPr/>
        <p:txBody>
          <a:bodyPr/>
          <a:lstStyle/>
          <a:p>
            <a:fld id="{99AB53B5-0E38-45C0-BDDC-5CC95838DC31}" type="slidenum">
              <a:rPr lang="en-US" smtClean="0"/>
              <a:t>‹#›</a:t>
            </a:fld>
            <a:endParaRPr lang="en-US" dirty="0"/>
          </a:p>
        </p:txBody>
      </p:sp>
    </p:spTree>
    <p:extLst>
      <p:ext uri="{BB962C8B-B14F-4D97-AF65-F5344CB8AC3E}">
        <p14:creationId xmlns:p14="http://schemas.microsoft.com/office/powerpoint/2010/main" val="1360875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CD2FF5-562D-4285-AA21-1D3A012C4A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085753-271A-4D2B-A221-B684B1EEBA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867AA1-03C0-4799-BB2C-E228A81E29B4}"/>
              </a:ext>
            </a:extLst>
          </p:cNvPr>
          <p:cNvSpPr>
            <a:spLocks noGrp="1"/>
          </p:cNvSpPr>
          <p:nvPr>
            <p:ph type="dt" sz="half" idx="10"/>
          </p:nvPr>
        </p:nvSpPr>
        <p:spPr/>
        <p:txBody>
          <a:bodyPr/>
          <a:lstStyle/>
          <a:p>
            <a:fld id="{1BCC2C92-49F8-4DE3-8F06-3AD07DDE025A}" type="datetimeFigureOut">
              <a:rPr lang="en-US" smtClean="0"/>
              <a:t>6/8/2023</a:t>
            </a:fld>
            <a:endParaRPr lang="en-US" dirty="0"/>
          </a:p>
        </p:txBody>
      </p:sp>
      <p:sp>
        <p:nvSpPr>
          <p:cNvPr id="5" name="Footer Placeholder 4">
            <a:extLst>
              <a:ext uri="{FF2B5EF4-FFF2-40B4-BE49-F238E27FC236}">
                <a16:creationId xmlns:a16="http://schemas.microsoft.com/office/drawing/2014/main" id="{F1F4D525-2C59-4FDC-935D-0AABBE5B95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19DCBFC-88D9-43CF-8F7E-CF6117BE89D5}"/>
              </a:ext>
            </a:extLst>
          </p:cNvPr>
          <p:cNvSpPr>
            <a:spLocks noGrp="1"/>
          </p:cNvSpPr>
          <p:nvPr>
            <p:ph type="sldNum" sz="quarter" idx="12"/>
          </p:nvPr>
        </p:nvSpPr>
        <p:spPr/>
        <p:txBody>
          <a:bodyPr/>
          <a:lstStyle/>
          <a:p>
            <a:fld id="{99AB53B5-0E38-45C0-BDDC-5CC95838DC31}" type="slidenum">
              <a:rPr lang="en-US" smtClean="0"/>
              <a:t>‹#›</a:t>
            </a:fld>
            <a:endParaRPr lang="en-US" dirty="0"/>
          </a:p>
        </p:txBody>
      </p:sp>
    </p:spTree>
    <p:extLst>
      <p:ext uri="{BB962C8B-B14F-4D97-AF65-F5344CB8AC3E}">
        <p14:creationId xmlns:p14="http://schemas.microsoft.com/office/powerpoint/2010/main" val="239409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44533-91AC-46F2-A37E-55D37DC5D0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388AAC-A16A-40D9-AF98-C3FBCEECF6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934AE2-065D-4442-8916-96B858675332}"/>
              </a:ext>
            </a:extLst>
          </p:cNvPr>
          <p:cNvSpPr>
            <a:spLocks noGrp="1"/>
          </p:cNvSpPr>
          <p:nvPr>
            <p:ph type="dt" sz="half" idx="10"/>
          </p:nvPr>
        </p:nvSpPr>
        <p:spPr/>
        <p:txBody>
          <a:bodyPr/>
          <a:lstStyle/>
          <a:p>
            <a:fld id="{1BCC2C92-49F8-4DE3-8F06-3AD07DDE025A}" type="datetimeFigureOut">
              <a:rPr lang="en-US" smtClean="0"/>
              <a:t>6/8/2023</a:t>
            </a:fld>
            <a:endParaRPr lang="en-US" dirty="0"/>
          </a:p>
        </p:txBody>
      </p:sp>
      <p:sp>
        <p:nvSpPr>
          <p:cNvPr id="5" name="Footer Placeholder 4">
            <a:extLst>
              <a:ext uri="{FF2B5EF4-FFF2-40B4-BE49-F238E27FC236}">
                <a16:creationId xmlns:a16="http://schemas.microsoft.com/office/drawing/2014/main" id="{6B8D2DA7-C751-4055-BD54-968B34993E1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289C2AB-076A-41D0-AF71-366D1899F978}"/>
              </a:ext>
            </a:extLst>
          </p:cNvPr>
          <p:cNvSpPr>
            <a:spLocks noGrp="1"/>
          </p:cNvSpPr>
          <p:nvPr>
            <p:ph type="sldNum" sz="quarter" idx="12"/>
          </p:nvPr>
        </p:nvSpPr>
        <p:spPr/>
        <p:txBody>
          <a:bodyPr/>
          <a:lstStyle/>
          <a:p>
            <a:fld id="{99AB53B5-0E38-45C0-BDDC-5CC95838DC31}" type="slidenum">
              <a:rPr lang="en-US" smtClean="0"/>
              <a:t>‹#›</a:t>
            </a:fld>
            <a:endParaRPr lang="en-US" dirty="0"/>
          </a:p>
        </p:txBody>
      </p:sp>
    </p:spTree>
    <p:extLst>
      <p:ext uri="{BB962C8B-B14F-4D97-AF65-F5344CB8AC3E}">
        <p14:creationId xmlns:p14="http://schemas.microsoft.com/office/powerpoint/2010/main" val="28320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D8D99-1ED1-4699-8DEB-39BE57E5A3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52AAEE-1A26-4A5E-BCC4-A0A4B06189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02B733-B4BC-4182-8470-431670A44188}"/>
              </a:ext>
            </a:extLst>
          </p:cNvPr>
          <p:cNvSpPr>
            <a:spLocks noGrp="1"/>
          </p:cNvSpPr>
          <p:nvPr>
            <p:ph type="dt" sz="half" idx="10"/>
          </p:nvPr>
        </p:nvSpPr>
        <p:spPr/>
        <p:txBody>
          <a:bodyPr/>
          <a:lstStyle/>
          <a:p>
            <a:fld id="{1BCC2C92-49F8-4DE3-8F06-3AD07DDE025A}" type="datetimeFigureOut">
              <a:rPr lang="en-US" smtClean="0"/>
              <a:t>6/8/2023</a:t>
            </a:fld>
            <a:endParaRPr lang="en-US" dirty="0"/>
          </a:p>
        </p:txBody>
      </p:sp>
      <p:sp>
        <p:nvSpPr>
          <p:cNvPr id="5" name="Footer Placeholder 4">
            <a:extLst>
              <a:ext uri="{FF2B5EF4-FFF2-40B4-BE49-F238E27FC236}">
                <a16:creationId xmlns:a16="http://schemas.microsoft.com/office/drawing/2014/main" id="{9B1C1DE6-4E94-411B-BA2D-413C93BA878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B22B392-E5A1-4F4C-BB29-7E5D09EAD880}"/>
              </a:ext>
            </a:extLst>
          </p:cNvPr>
          <p:cNvSpPr>
            <a:spLocks noGrp="1"/>
          </p:cNvSpPr>
          <p:nvPr>
            <p:ph type="sldNum" sz="quarter" idx="12"/>
          </p:nvPr>
        </p:nvSpPr>
        <p:spPr/>
        <p:txBody>
          <a:bodyPr/>
          <a:lstStyle/>
          <a:p>
            <a:fld id="{99AB53B5-0E38-45C0-BDDC-5CC95838DC31}" type="slidenum">
              <a:rPr lang="en-US" smtClean="0"/>
              <a:t>‹#›</a:t>
            </a:fld>
            <a:endParaRPr lang="en-US" dirty="0"/>
          </a:p>
        </p:txBody>
      </p:sp>
    </p:spTree>
    <p:extLst>
      <p:ext uri="{BB962C8B-B14F-4D97-AF65-F5344CB8AC3E}">
        <p14:creationId xmlns:p14="http://schemas.microsoft.com/office/powerpoint/2010/main" val="2372844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86534-47A0-4933-976B-31CE393D8C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E7FA15-FA91-4D7D-A124-85BC95606B1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8A695D-EDD4-45AB-A3B0-EB009A3D43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1B1A4A-3238-46A3-9514-202E6AD309CD}"/>
              </a:ext>
            </a:extLst>
          </p:cNvPr>
          <p:cNvSpPr>
            <a:spLocks noGrp="1"/>
          </p:cNvSpPr>
          <p:nvPr>
            <p:ph type="dt" sz="half" idx="10"/>
          </p:nvPr>
        </p:nvSpPr>
        <p:spPr/>
        <p:txBody>
          <a:bodyPr/>
          <a:lstStyle/>
          <a:p>
            <a:fld id="{1BCC2C92-49F8-4DE3-8F06-3AD07DDE025A}" type="datetimeFigureOut">
              <a:rPr lang="en-US" smtClean="0"/>
              <a:t>6/8/2023</a:t>
            </a:fld>
            <a:endParaRPr lang="en-US" dirty="0"/>
          </a:p>
        </p:txBody>
      </p:sp>
      <p:sp>
        <p:nvSpPr>
          <p:cNvPr id="6" name="Footer Placeholder 5">
            <a:extLst>
              <a:ext uri="{FF2B5EF4-FFF2-40B4-BE49-F238E27FC236}">
                <a16:creationId xmlns:a16="http://schemas.microsoft.com/office/drawing/2014/main" id="{6FB2529F-194D-43B4-9A9E-F211B7AEB07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0501454-3C66-41B9-908A-AF4BB2DE7104}"/>
              </a:ext>
            </a:extLst>
          </p:cNvPr>
          <p:cNvSpPr>
            <a:spLocks noGrp="1"/>
          </p:cNvSpPr>
          <p:nvPr>
            <p:ph type="sldNum" sz="quarter" idx="12"/>
          </p:nvPr>
        </p:nvSpPr>
        <p:spPr/>
        <p:txBody>
          <a:bodyPr/>
          <a:lstStyle/>
          <a:p>
            <a:fld id="{99AB53B5-0E38-45C0-BDDC-5CC95838DC31}" type="slidenum">
              <a:rPr lang="en-US" smtClean="0"/>
              <a:t>‹#›</a:t>
            </a:fld>
            <a:endParaRPr lang="en-US" dirty="0"/>
          </a:p>
        </p:txBody>
      </p:sp>
    </p:spTree>
    <p:extLst>
      <p:ext uri="{BB962C8B-B14F-4D97-AF65-F5344CB8AC3E}">
        <p14:creationId xmlns:p14="http://schemas.microsoft.com/office/powerpoint/2010/main" val="640143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CC924-7A75-4AAD-9B28-DBD14C6AC4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3764A0-B372-432F-BF3E-1B7113CB13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D6A5D6-6251-4730-8BF6-D5F6E07BB8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B59D36-B44B-45B2-82F7-67AD7A6212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F2DD96-1250-48D5-ABA0-42036A79286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75BA864-AF26-4226-9001-B8AAACF30EF5}"/>
              </a:ext>
            </a:extLst>
          </p:cNvPr>
          <p:cNvSpPr>
            <a:spLocks noGrp="1"/>
          </p:cNvSpPr>
          <p:nvPr>
            <p:ph type="dt" sz="half" idx="10"/>
          </p:nvPr>
        </p:nvSpPr>
        <p:spPr/>
        <p:txBody>
          <a:bodyPr/>
          <a:lstStyle/>
          <a:p>
            <a:fld id="{1BCC2C92-49F8-4DE3-8F06-3AD07DDE025A}" type="datetimeFigureOut">
              <a:rPr lang="en-US" smtClean="0"/>
              <a:t>6/8/2023</a:t>
            </a:fld>
            <a:endParaRPr lang="en-US" dirty="0"/>
          </a:p>
        </p:txBody>
      </p:sp>
      <p:sp>
        <p:nvSpPr>
          <p:cNvPr id="8" name="Footer Placeholder 7">
            <a:extLst>
              <a:ext uri="{FF2B5EF4-FFF2-40B4-BE49-F238E27FC236}">
                <a16:creationId xmlns:a16="http://schemas.microsoft.com/office/drawing/2014/main" id="{927609CE-A430-4AC9-88A7-ADCDF342189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CB9CFF8-FC36-4679-B1C7-76CA943C27C9}"/>
              </a:ext>
            </a:extLst>
          </p:cNvPr>
          <p:cNvSpPr>
            <a:spLocks noGrp="1"/>
          </p:cNvSpPr>
          <p:nvPr>
            <p:ph type="sldNum" sz="quarter" idx="12"/>
          </p:nvPr>
        </p:nvSpPr>
        <p:spPr/>
        <p:txBody>
          <a:bodyPr/>
          <a:lstStyle/>
          <a:p>
            <a:fld id="{99AB53B5-0E38-45C0-BDDC-5CC95838DC31}" type="slidenum">
              <a:rPr lang="en-US" smtClean="0"/>
              <a:t>‹#›</a:t>
            </a:fld>
            <a:endParaRPr lang="en-US" dirty="0"/>
          </a:p>
        </p:txBody>
      </p:sp>
    </p:spTree>
    <p:extLst>
      <p:ext uri="{BB962C8B-B14F-4D97-AF65-F5344CB8AC3E}">
        <p14:creationId xmlns:p14="http://schemas.microsoft.com/office/powerpoint/2010/main" val="2840985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50A94-1661-4925-A81D-F1ACEF3E76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D24421-73AC-48AE-A650-8FFB14AB2546}"/>
              </a:ext>
            </a:extLst>
          </p:cNvPr>
          <p:cNvSpPr>
            <a:spLocks noGrp="1"/>
          </p:cNvSpPr>
          <p:nvPr>
            <p:ph type="dt" sz="half" idx="10"/>
          </p:nvPr>
        </p:nvSpPr>
        <p:spPr/>
        <p:txBody>
          <a:bodyPr/>
          <a:lstStyle/>
          <a:p>
            <a:fld id="{1BCC2C92-49F8-4DE3-8F06-3AD07DDE025A}" type="datetimeFigureOut">
              <a:rPr lang="en-US" smtClean="0"/>
              <a:t>6/8/2023</a:t>
            </a:fld>
            <a:endParaRPr lang="en-US" dirty="0"/>
          </a:p>
        </p:txBody>
      </p:sp>
      <p:sp>
        <p:nvSpPr>
          <p:cNvPr id="4" name="Footer Placeholder 3">
            <a:extLst>
              <a:ext uri="{FF2B5EF4-FFF2-40B4-BE49-F238E27FC236}">
                <a16:creationId xmlns:a16="http://schemas.microsoft.com/office/drawing/2014/main" id="{4DE6F194-17D6-495F-8878-82C4E000345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96BB671-9D3D-4258-A998-65C098801EC7}"/>
              </a:ext>
            </a:extLst>
          </p:cNvPr>
          <p:cNvSpPr>
            <a:spLocks noGrp="1"/>
          </p:cNvSpPr>
          <p:nvPr>
            <p:ph type="sldNum" sz="quarter" idx="12"/>
          </p:nvPr>
        </p:nvSpPr>
        <p:spPr/>
        <p:txBody>
          <a:bodyPr/>
          <a:lstStyle/>
          <a:p>
            <a:fld id="{99AB53B5-0E38-45C0-BDDC-5CC95838DC31}" type="slidenum">
              <a:rPr lang="en-US" smtClean="0"/>
              <a:t>‹#›</a:t>
            </a:fld>
            <a:endParaRPr lang="en-US" dirty="0"/>
          </a:p>
        </p:txBody>
      </p:sp>
    </p:spTree>
    <p:extLst>
      <p:ext uri="{BB962C8B-B14F-4D97-AF65-F5344CB8AC3E}">
        <p14:creationId xmlns:p14="http://schemas.microsoft.com/office/powerpoint/2010/main" val="542895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ABB942-CE06-4A5E-946F-0F54241D9D4F}"/>
              </a:ext>
            </a:extLst>
          </p:cNvPr>
          <p:cNvSpPr>
            <a:spLocks noGrp="1"/>
          </p:cNvSpPr>
          <p:nvPr>
            <p:ph type="dt" sz="half" idx="10"/>
          </p:nvPr>
        </p:nvSpPr>
        <p:spPr/>
        <p:txBody>
          <a:bodyPr/>
          <a:lstStyle/>
          <a:p>
            <a:fld id="{1BCC2C92-49F8-4DE3-8F06-3AD07DDE025A}" type="datetimeFigureOut">
              <a:rPr lang="en-US" smtClean="0"/>
              <a:t>6/8/2023</a:t>
            </a:fld>
            <a:endParaRPr lang="en-US" dirty="0"/>
          </a:p>
        </p:txBody>
      </p:sp>
      <p:sp>
        <p:nvSpPr>
          <p:cNvPr id="3" name="Footer Placeholder 2">
            <a:extLst>
              <a:ext uri="{FF2B5EF4-FFF2-40B4-BE49-F238E27FC236}">
                <a16:creationId xmlns:a16="http://schemas.microsoft.com/office/drawing/2014/main" id="{488690DB-CEB5-4038-B550-78CDBEE5E4E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9E4D8DB-BE4E-46D4-8E26-2A0BB8D7F974}"/>
              </a:ext>
            </a:extLst>
          </p:cNvPr>
          <p:cNvSpPr>
            <a:spLocks noGrp="1"/>
          </p:cNvSpPr>
          <p:nvPr>
            <p:ph type="sldNum" sz="quarter" idx="12"/>
          </p:nvPr>
        </p:nvSpPr>
        <p:spPr/>
        <p:txBody>
          <a:bodyPr/>
          <a:lstStyle/>
          <a:p>
            <a:fld id="{99AB53B5-0E38-45C0-BDDC-5CC95838DC31}" type="slidenum">
              <a:rPr lang="en-US" smtClean="0"/>
              <a:t>‹#›</a:t>
            </a:fld>
            <a:endParaRPr lang="en-US" dirty="0"/>
          </a:p>
        </p:txBody>
      </p:sp>
    </p:spTree>
    <p:extLst>
      <p:ext uri="{BB962C8B-B14F-4D97-AF65-F5344CB8AC3E}">
        <p14:creationId xmlns:p14="http://schemas.microsoft.com/office/powerpoint/2010/main" val="91553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078F1-BB2F-48A6-94B0-C3C824EDF6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8708749-3CF7-4AA2-964B-3F0412D259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BD853B-B617-4AA2-96A6-A6FF318575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BAD0BB-869B-4B05-8BA2-1294685E78A0}"/>
              </a:ext>
            </a:extLst>
          </p:cNvPr>
          <p:cNvSpPr>
            <a:spLocks noGrp="1"/>
          </p:cNvSpPr>
          <p:nvPr>
            <p:ph type="dt" sz="half" idx="10"/>
          </p:nvPr>
        </p:nvSpPr>
        <p:spPr/>
        <p:txBody>
          <a:bodyPr/>
          <a:lstStyle/>
          <a:p>
            <a:fld id="{1BCC2C92-49F8-4DE3-8F06-3AD07DDE025A}" type="datetimeFigureOut">
              <a:rPr lang="en-US" smtClean="0"/>
              <a:t>6/8/2023</a:t>
            </a:fld>
            <a:endParaRPr lang="en-US" dirty="0"/>
          </a:p>
        </p:txBody>
      </p:sp>
      <p:sp>
        <p:nvSpPr>
          <p:cNvPr id="6" name="Footer Placeholder 5">
            <a:extLst>
              <a:ext uri="{FF2B5EF4-FFF2-40B4-BE49-F238E27FC236}">
                <a16:creationId xmlns:a16="http://schemas.microsoft.com/office/drawing/2014/main" id="{C6655202-6CA9-4713-A77E-9DAE0321D21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5E3985B-E471-4DE3-A39A-570D2CFA1ACF}"/>
              </a:ext>
            </a:extLst>
          </p:cNvPr>
          <p:cNvSpPr>
            <a:spLocks noGrp="1"/>
          </p:cNvSpPr>
          <p:nvPr>
            <p:ph type="sldNum" sz="quarter" idx="12"/>
          </p:nvPr>
        </p:nvSpPr>
        <p:spPr/>
        <p:txBody>
          <a:bodyPr/>
          <a:lstStyle/>
          <a:p>
            <a:fld id="{99AB53B5-0E38-45C0-BDDC-5CC95838DC31}" type="slidenum">
              <a:rPr lang="en-US" smtClean="0"/>
              <a:t>‹#›</a:t>
            </a:fld>
            <a:endParaRPr lang="en-US" dirty="0"/>
          </a:p>
        </p:txBody>
      </p:sp>
    </p:spTree>
    <p:extLst>
      <p:ext uri="{BB962C8B-B14F-4D97-AF65-F5344CB8AC3E}">
        <p14:creationId xmlns:p14="http://schemas.microsoft.com/office/powerpoint/2010/main" val="204325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B6140-0E83-403B-AB4F-2B41A85570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80597BC-0F52-43A6-8143-D85DA2E26B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C6DCEE2-CDDB-4666-96B0-381855C583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6DAA80-E692-4251-AE28-415548C15B3E}"/>
              </a:ext>
            </a:extLst>
          </p:cNvPr>
          <p:cNvSpPr>
            <a:spLocks noGrp="1"/>
          </p:cNvSpPr>
          <p:nvPr>
            <p:ph type="dt" sz="half" idx="10"/>
          </p:nvPr>
        </p:nvSpPr>
        <p:spPr/>
        <p:txBody>
          <a:bodyPr/>
          <a:lstStyle/>
          <a:p>
            <a:fld id="{1BCC2C92-49F8-4DE3-8F06-3AD07DDE025A}" type="datetimeFigureOut">
              <a:rPr lang="en-US" smtClean="0"/>
              <a:t>6/8/2023</a:t>
            </a:fld>
            <a:endParaRPr lang="en-US" dirty="0"/>
          </a:p>
        </p:txBody>
      </p:sp>
      <p:sp>
        <p:nvSpPr>
          <p:cNvPr id="6" name="Footer Placeholder 5">
            <a:extLst>
              <a:ext uri="{FF2B5EF4-FFF2-40B4-BE49-F238E27FC236}">
                <a16:creationId xmlns:a16="http://schemas.microsoft.com/office/drawing/2014/main" id="{F8520AFE-6AB0-4BE8-AEBB-C138A98A72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B9800E8-D076-4355-B4CE-66382F54B639}"/>
              </a:ext>
            </a:extLst>
          </p:cNvPr>
          <p:cNvSpPr>
            <a:spLocks noGrp="1"/>
          </p:cNvSpPr>
          <p:nvPr>
            <p:ph type="sldNum" sz="quarter" idx="12"/>
          </p:nvPr>
        </p:nvSpPr>
        <p:spPr/>
        <p:txBody>
          <a:bodyPr/>
          <a:lstStyle/>
          <a:p>
            <a:fld id="{99AB53B5-0E38-45C0-BDDC-5CC95838DC31}" type="slidenum">
              <a:rPr lang="en-US" smtClean="0"/>
              <a:t>‹#›</a:t>
            </a:fld>
            <a:endParaRPr lang="en-US" dirty="0"/>
          </a:p>
        </p:txBody>
      </p:sp>
    </p:spTree>
    <p:extLst>
      <p:ext uri="{BB962C8B-B14F-4D97-AF65-F5344CB8AC3E}">
        <p14:creationId xmlns:p14="http://schemas.microsoft.com/office/powerpoint/2010/main" val="640216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FA4384-78A1-41F1-9EC5-5A2CC7F400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B005B8B-E357-4432-9011-AF0186DE98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1850D6-50E6-494D-A40D-A696CE92EE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CC2C92-49F8-4DE3-8F06-3AD07DDE025A}" type="datetimeFigureOut">
              <a:rPr lang="en-US" smtClean="0"/>
              <a:t>6/8/2023</a:t>
            </a:fld>
            <a:endParaRPr lang="en-US" dirty="0"/>
          </a:p>
        </p:txBody>
      </p:sp>
      <p:sp>
        <p:nvSpPr>
          <p:cNvPr id="5" name="Footer Placeholder 4">
            <a:extLst>
              <a:ext uri="{FF2B5EF4-FFF2-40B4-BE49-F238E27FC236}">
                <a16:creationId xmlns:a16="http://schemas.microsoft.com/office/drawing/2014/main" id="{D8C0363D-3299-45D2-9E71-FEC87E0377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10E46A8-7075-45FA-A02A-B80C3C1A8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AB53B5-0E38-45C0-BDDC-5CC95838DC31}" type="slidenum">
              <a:rPr lang="en-US" smtClean="0"/>
              <a:t>‹#›</a:t>
            </a:fld>
            <a:endParaRPr lang="en-US" dirty="0"/>
          </a:p>
        </p:txBody>
      </p:sp>
    </p:spTree>
    <p:extLst>
      <p:ext uri="{BB962C8B-B14F-4D97-AF65-F5344CB8AC3E}">
        <p14:creationId xmlns:p14="http://schemas.microsoft.com/office/powerpoint/2010/main" val="26104028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hyperlink" Target="mailto:Grants@dor.ca.gov"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Kritika.Devi@dor.ca.gov"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B77AA92-FB1E-4142-B768-0AEDE431722D}"/>
              </a:ext>
            </a:extLst>
          </p:cNvPr>
          <p:cNvSpPr>
            <a:spLocks noGrp="1"/>
          </p:cNvSpPr>
          <p:nvPr>
            <p:ph type="ctrTitle"/>
          </p:nvPr>
        </p:nvSpPr>
        <p:spPr>
          <a:xfrm>
            <a:off x="1481694" y="581585"/>
            <a:ext cx="9144000" cy="3733800"/>
          </a:xfrm>
          <a:solidFill>
            <a:schemeClr val="accent1">
              <a:lumMod val="20000"/>
              <a:lumOff val="80000"/>
            </a:schemeClr>
          </a:solidFill>
          <a:ln>
            <a:solidFill>
              <a:schemeClr val="tx1"/>
            </a:solidFill>
          </a:ln>
        </p:spPr>
        <p:txBody>
          <a:bodyPr>
            <a:normAutofit fontScale="90000"/>
          </a:bodyPr>
          <a:lstStyle/>
          <a:p>
            <a:pPr>
              <a:spcAft>
                <a:spcPts val="600"/>
              </a:spcAft>
            </a:pPr>
            <a:r>
              <a:rPr lang="en-US" sz="4000" b="1" dirty="0"/>
              <a:t>California Department of Rehabilitation</a:t>
            </a:r>
            <a:br>
              <a:rPr lang="en-US" sz="4000" dirty="0"/>
            </a:br>
            <a:r>
              <a:rPr lang="en-US" sz="4000" dirty="0"/>
              <a:t> </a:t>
            </a:r>
            <a:br>
              <a:rPr lang="en-US" sz="4000" dirty="0"/>
            </a:br>
            <a:r>
              <a:rPr lang="en-US" sz="4000" b="1" dirty="0"/>
              <a:t>Respondent Teleconference</a:t>
            </a:r>
            <a:br>
              <a:rPr lang="en-US" sz="4000" dirty="0"/>
            </a:br>
            <a:br>
              <a:rPr lang="en-US" sz="4000" dirty="0"/>
            </a:br>
            <a:r>
              <a:rPr lang="en-US" sz="4000" b="1" dirty="0"/>
              <a:t>Request for Interest </a:t>
            </a:r>
            <a:br>
              <a:rPr lang="en-US" sz="4000" b="1" dirty="0"/>
            </a:br>
            <a:r>
              <a:rPr lang="en-US" sz="4000" b="1" dirty="0"/>
              <a:t>RFI # 22-12-01</a:t>
            </a:r>
            <a:br>
              <a:rPr lang="en-US" sz="4000" b="1" dirty="0"/>
            </a:br>
            <a:r>
              <a:rPr lang="en-US" sz="4000" b="1" dirty="0"/>
              <a:t>COMMUNITY LIVING FUND PROGRAM</a:t>
            </a:r>
          </a:p>
        </p:txBody>
      </p:sp>
      <p:sp>
        <p:nvSpPr>
          <p:cNvPr id="2" name="Subtitle 1">
            <a:extLst>
              <a:ext uri="{FF2B5EF4-FFF2-40B4-BE49-F238E27FC236}">
                <a16:creationId xmlns:a16="http://schemas.microsoft.com/office/drawing/2014/main" id="{571CCEB3-F10F-4EC2-E88A-A0E4AD60CE69}"/>
              </a:ext>
            </a:extLst>
          </p:cNvPr>
          <p:cNvSpPr>
            <a:spLocks noGrp="1"/>
          </p:cNvSpPr>
          <p:nvPr>
            <p:ph type="subTitle" idx="1"/>
          </p:nvPr>
        </p:nvSpPr>
        <p:spPr>
          <a:xfrm>
            <a:off x="1524000" y="4592638"/>
            <a:ext cx="9144000" cy="1655762"/>
          </a:xfrm>
        </p:spPr>
        <p:txBody>
          <a:bodyPr/>
          <a:lstStyle/>
          <a:p>
            <a:endParaRPr lang="en-US" dirty="0"/>
          </a:p>
          <a:p>
            <a:r>
              <a:rPr lang="en-US" sz="2800" dirty="0"/>
              <a:t>Wednesday, December 21, 2022 </a:t>
            </a:r>
          </a:p>
          <a:p>
            <a:r>
              <a:rPr lang="en-US" sz="2800" dirty="0"/>
              <a:t>11:00 a.m. – 12:00 p.m. </a:t>
            </a:r>
          </a:p>
        </p:txBody>
      </p:sp>
      <p:sp>
        <p:nvSpPr>
          <p:cNvPr id="6" name="Slide Number Placeholder 5"/>
          <p:cNvSpPr>
            <a:spLocks noGrp="1"/>
          </p:cNvSpPr>
          <p:nvPr>
            <p:ph type="sldNum" sz="quarter" idx="12"/>
          </p:nvPr>
        </p:nvSpPr>
        <p:spPr/>
        <p:txBody>
          <a:bodyPr/>
          <a:lstStyle/>
          <a:p>
            <a:fld id="{AFD24AD7-28AE-4B3E-B150-4D7E98454AC3}" type="slidenum">
              <a:rPr lang="en-US" smtClean="0"/>
              <a:pPr/>
              <a:t>1</a:t>
            </a:fld>
            <a:endParaRPr lang="en-US" dirty="0"/>
          </a:p>
        </p:txBody>
      </p:sp>
      <p:pic>
        <p:nvPicPr>
          <p:cNvPr id="3" name="Picture 2">
            <a:extLst>
              <a:ext uri="{FF2B5EF4-FFF2-40B4-BE49-F238E27FC236}">
                <a16:creationId xmlns:a16="http://schemas.microsoft.com/office/drawing/2014/main" id="{1FCD83D2-8A41-E6FF-1656-EC57D7248B53}"/>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9">
            <a:extLst>
              <a:ext uri="{FF2B5EF4-FFF2-40B4-BE49-F238E27FC236}">
                <a16:creationId xmlns:a16="http://schemas.microsoft.com/office/drawing/2014/main" id="{E652B5CC-B016-EDCD-1354-6BF18308A94A}"/>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4196651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4CFACD-3471-E113-1A5C-DBB1639054A3}"/>
              </a:ext>
            </a:extLst>
          </p:cNvPr>
          <p:cNvSpPr>
            <a:spLocks noGrp="1"/>
          </p:cNvSpPr>
          <p:nvPr>
            <p:ph type="title"/>
          </p:nvPr>
        </p:nvSpPr>
        <p:spPr/>
        <p:txBody>
          <a:bodyPr/>
          <a:lstStyle/>
          <a:p>
            <a:r>
              <a:rPr lang="en-US" b="1" dirty="0"/>
              <a:t>REQUEST FOR INTEREST </a:t>
            </a:r>
          </a:p>
        </p:txBody>
      </p:sp>
      <p:sp>
        <p:nvSpPr>
          <p:cNvPr id="5" name="Content Placeholder 4">
            <a:extLst>
              <a:ext uri="{FF2B5EF4-FFF2-40B4-BE49-F238E27FC236}">
                <a16:creationId xmlns:a16="http://schemas.microsoft.com/office/drawing/2014/main" id="{1E655ACD-BB62-051C-3850-FFD827296880}"/>
              </a:ext>
            </a:extLst>
          </p:cNvPr>
          <p:cNvSpPr>
            <a:spLocks noGrp="1"/>
          </p:cNvSpPr>
          <p:nvPr>
            <p:ph idx="1"/>
          </p:nvPr>
        </p:nvSpPr>
        <p:spPr/>
        <p:txBody>
          <a:bodyPr/>
          <a:lstStyle/>
          <a:p>
            <a:r>
              <a:rPr lang="en-US" dirty="0"/>
              <a:t>Request for Interest (RFI) released: December 1, 2022</a:t>
            </a:r>
          </a:p>
          <a:p>
            <a:r>
              <a:rPr lang="en-US" dirty="0"/>
              <a:t>Non-Competitive</a:t>
            </a:r>
          </a:p>
          <a:p>
            <a:r>
              <a:rPr lang="en-US" dirty="0"/>
              <a:t>Zero-cost grants statewide to eligible RFI respondents to conduct CLF Program activities</a:t>
            </a:r>
          </a:p>
          <a:p>
            <a:r>
              <a:rPr lang="en-US" dirty="0"/>
              <a:t>RFI submissions are due to DOR by Friday, January 13, 2023</a:t>
            </a:r>
          </a:p>
          <a:p>
            <a:r>
              <a:rPr lang="en-US" dirty="0"/>
              <a:t>The proposed term of the grant is February 1, 2023, or upon approval (whichever date is later) through June 30, 2025</a:t>
            </a:r>
          </a:p>
          <a:p>
            <a:r>
              <a:rPr lang="en-US" dirty="0"/>
              <a:t>DOR Contracts and Grant Solicitation Website</a:t>
            </a:r>
          </a:p>
          <a:p>
            <a:pPr lvl="1"/>
            <a:r>
              <a:rPr lang="en-US" dirty="0"/>
              <a:t>dor.ca.gov/Home/ContractGrantSolicitations</a:t>
            </a:r>
          </a:p>
          <a:p>
            <a:endParaRPr lang="en-US" dirty="0"/>
          </a:p>
          <a:p>
            <a:endParaRPr lang="en-US" dirty="0"/>
          </a:p>
        </p:txBody>
      </p:sp>
      <p:sp>
        <p:nvSpPr>
          <p:cNvPr id="2" name="Rectangle 9">
            <a:extLst>
              <a:ext uri="{FF2B5EF4-FFF2-40B4-BE49-F238E27FC236}">
                <a16:creationId xmlns:a16="http://schemas.microsoft.com/office/drawing/2014/main" id="{180E5BFF-AE95-362E-47CC-76B19E0D3932}"/>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9" name="Picture 8">
            <a:extLst>
              <a:ext uri="{FF2B5EF4-FFF2-40B4-BE49-F238E27FC236}">
                <a16:creationId xmlns:a16="http://schemas.microsoft.com/office/drawing/2014/main" id="{7231C323-D116-5493-D3E2-5EF69FF122B9}"/>
              </a:ex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0190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96C3-5B9D-728C-594F-4B3808620328}"/>
              </a:ext>
            </a:extLst>
          </p:cNvPr>
          <p:cNvSpPr>
            <a:spLocks noGrp="1"/>
          </p:cNvSpPr>
          <p:nvPr>
            <p:ph type="title"/>
          </p:nvPr>
        </p:nvSpPr>
        <p:spPr>
          <a:xfrm>
            <a:off x="838200" y="228600"/>
            <a:ext cx="10515600" cy="1325563"/>
          </a:xfrm>
        </p:spPr>
        <p:txBody>
          <a:bodyPr/>
          <a:lstStyle/>
          <a:p>
            <a:r>
              <a:rPr lang="en-US" b="1" dirty="0"/>
              <a:t>REQUEST FOR INTEREST (Part II) </a:t>
            </a:r>
          </a:p>
        </p:txBody>
      </p:sp>
      <p:sp>
        <p:nvSpPr>
          <p:cNvPr id="3" name="Content Placeholder 2">
            <a:extLst>
              <a:ext uri="{FF2B5EF4-FFF2-40B4-BE49-F238E27FC236}">
                <a16:creationId xmlns:a16="http://schemas.microsoft.com/office/drawing/2014/main" id="{13E5804E-A1BE-72DE-625E-8A0E16686205}"/>
              </a:ext>
            </a:extLst>
          </p:cNvPr>
          <p:cNvSpPr>
            <a:spLocks noGrp="1"/>
          </p:cNvSpPr>
          <p:nvPr>
            <p:ph idx="1"/>
          </p:nvPr>
        </p:nvSpPr>
        <p:spPr/>
        <p:txBody>
          <a:bodyPr>
            <a:normAutofit/>
          </a:bodyPr>
          <a:lstStyle/>
          <a:p>
            <a:r>
              <a:rPr lang="en-US" dirty="0"/>
              <a:t>DOR will enter into grant agreements with up to 50, 501(c)(3) non-profit agencies whose current demonstrated core mission is serving people with disabilities and older adults. </a:t>
            </a:r>
          </a:p>
          <a:p>
            <a:r>
              <a:rPr lang="en-US" dirty="0"/>
              <a:t>Such programs include but are not limited to the following: </a:t>
            </a:r>
          </a:p>
          <a:p>
            <a:pPr lvl="1"/>
            <a:r>
              <a:rPr lang="en-US" dirty="0"/>
              <a:t>Aging and Disability Resource Connections</a:t>
            </a:r>
          </a:p>
          <a:p>
            <a:pPr lvl="1"/>
            <a:r>
              <a:rPr lang="en-US" dirty="0"/>
              <a:t>Area Agencies on Aging</a:t>
            </a:r>
          </a:p>
          <a:p>
            <a:pPr lvl="1"/>
            <a:r>
              <a:rPr lang="en-US" dirty="0"/>
              <a:t>Independent Living Centers</a:t>
            </a:r>
          </a:p>
          <a:p>
            <a:pPr lvl="1"/>
            <a:r>
              <a:rPr lang="en-US" dirty="0"/>
              <a:t>Older Individuals Who are Blind programs</a:t>
            </a:r>
          </a:p>
          <a:p>
            <a:pPr lvl="1"/>
            <a:r>
              <a:rPr lang="en-US" dirty="0"/>
              <a:t>Traumatic Brain Injury programs</a:t>
            </a:r>
          </a:p>
          <a:p>
            <a:pPr lvl="1"/>
            <a:r>
              <a:rPr lang="en-US" dirty="0"/>
              <a:t>Other disability and aging non-profit organizations</a:t>
            </a:r>
          </a:p>
          <a:p>
            <a:endParaRPr lang="en-US" dirty="0"/>
          </a:p>
          <a:p>
            <a:endParaRPr lang="en-US" dirty="0"/>
          </a:p>
          <a:p>
            <a:endParaRPr lang="en-US" dirty="0"/>
          </a:p>
          <a:p>
            <a:endParaRPr lang="en-US" dirty="0"/>
          </a:p>
        </p:txBody>
      </p:sp>
      <p:sp>
        <p:nvSpPr>
          <p:cNvPr id="6" name="Rectangle 9">
            <a:extLst>
              <a:ext uri="{FF2B5EF4-FFF2-40B4-BE49-F238E27FC236}">
                <a16:creationId xmlns:a16="http://schemas.microsoft.com/office/drawing/2014/main" id="{A4CF3889-7C38-6618-6859-C07D781CE50F}"/>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2386598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228EF42-C83C-ECFF-8CE7-509C3658C5B6}"/>
              </a:ext>
            </a:extLst>
          </p:cNvPr>
          <p:cNvSpPr>
            <a:spLocks noGrp="1"/>
          </p:cNvSpPr>
          <p:nvPr>
            <p:ph type="title"/>
          </p:nvPr>
        </p:nvSpPr>
        <p:spPr/>
        <p:txBody>
          <a:bodyPr/>
          <a:lstStyle/>
          <a:p>
            <a:r>
              <a:rPr lang="en-US" b="1" dirty="0"/>
              <a:t>PROVIDER REQUIREMENTS</a:t>
            </a:r>
          </a:p>
        </p:txBody>
      </p:sp>
      <p:sp>
        <p:nvSpPr>
          <p:cNvPr id="5" name="Content Placeholder 4">
            <a:extLst>
              <a:ext uri="{FF2B5EF4-FFF2-40B4-BE49-F238E27FC236}">
                <a16:creationId xmlns:a16="http://schemas.microsoft.com/office/drawing/2014/main" id="{FD1915F0-9C11-CF2F-D908-71C153A91014}"/>
              </a:ext>
            </a:extLst>
          </p:cNvPr>
          <p:cNvSpPr>
            <a:spLocks noGrp="1"/>
          </p:cNvSpPr>
          <p:nvPr>
            <p:ph idx="1"/>
          </p:nvPr>
        </p:nvSpPr>
        <p:spPr/>
        <p:txBody>
          <a:bodyPr/>
          <a:lstStyle/>
          <a:p>
            <a:r>
              <a:rPr lang="en-US" dirty="0"/>
              <a:t>Provide person-centered institutional transition and diversion services</a:t>
            </a:r>
          </a:p>
          <a:p>
            <a:r>
              <a:rPr lang="en-US" dirty="0"/>
              <a:t>Assess individuals for needs and eligibility of services </a:t>
            </a:r>
          </a:p>
          <a:p>
            <a:r>
              <a:rPr lang="en-US" dirty="0"/>
              <a:t>Coordinate services with other existing systems designed to support people with disabilities including older adults to live in the community</a:t>
            </a:r>
          </a:p>
          <a:p>
            <a:r>
              <a:rPr lang="en-US" dirty="0"/>
              <a:t>Reduce duplication of services</a:t>
            </a:r>
          </a:p>
          <a:p>
            <a:r>
              <a:rPr lang="en-US" dirty="0"/>
              <a:t>Improve service coordination</a:t>
            </a:r>
          </a:p>
          <a:p>
            <a:endParaRPr lang="en-US" dirty="0"/>
          </a:p>
        </p:txBody>
      </p:sp>
      <p:sp>
        <p:nvSpPr>
          <p:cNvPr id="2" name="Rectangle 9">
            <a:extLst>
              <a:ext uri="{FF2B5EF4-FFF2-40B4-BE49-F238E27FC236}">
                <a16:creationId xmlns:a16="http://schemas.microsoft.com/office/drawing/2014/main" id="{0A1C45FC-ABC2-9861-1BDC-7B1C2A5A58B4}"/>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7" name="Picture 6">
            <a:extLst>
              <a:ext uri="{FF2B5EF4-FFF2-40B4-BE49-F238E27FC236}">
                <a16:creationId xmlns:a16="http://schemas.microsoft.com/office/drawing/2014/main" id="{F42ADC78-F953-0B09-9A1D-677C1F4BBB72}"/>
              </a:ex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2292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A23A5-CBC7-559C-0BFE-C9EC9AA8A5FB}"/>
              </a:ext>
            </a:extLst>
          </p:cNvPr>
          <p:cNvSpPr>
            <a:spLocks noGrp="1"/>
          </p:cNvSpPr>
          <p:nvPr>
            <p:ph type="title"/>
          </p:nvPr>
        </p:nvSpPr>
        <p:spPr/>
        <p:txBody>
          <a:bodyPr/>
          <a:lstStyle/>
          <a:p>
            <a:r>
              <a:rPr lang="en-US" b="1" dirty="0"/>
              <a:t>PROVIDER REQUIREMENTS (Part II)</a:t>
            </a:r>
          </a:p>
        </p:txBody>
      </p:sp>
      <p:sp>
        <p:nvSpPr>
          <p:cNvPr id="3" name="Content Placeholder 2">
            <a:extLst>
              <a:ext uri="{FF2B5EF4-FFF2-40B4-BE49-F238E27FC236}">
                <a16:creationId xmlns:a16="http://schemas.microsoft.com/office/drawing/2014/main" id="{513FA5DA-0B66-41FA-3664-9F502488F580}"/>
              </a:ext>
            </a:extLst>
          </p:cNvPr>
          <p:cNvSpPr>
            <a:spLocks noGrp="1"/>
          </p:cNvSpPr>
          <p:nvPr>
            <p:ph idx="1"/>
          </p:nvPr>
        </p:nvSpPr>
        <p:spPr/>
        <p:txBody>
          <a:bodyPr>
            <a:normAutofit lnSpcReduction="10000"/>
          </a:bodyPr>
          <a:lstStyle/>
          <a:p>
            <a:r>
              <a:rPr lang="en-US" dirty="0"/>
              <a:t>Provide proof of current 501(c)(3) non-profit status.</a:t>
            </a:r>
          </a:p>
          <a:p>
            <a:pPr lvl="0"/>
            <a:r>
              <a:rPr lang="en-US" dirty="0"/>
              <a:t>Demonstrate the organization’s core mission is serving people with disabilities and/or older adults.</a:t>
            </a:r>
          </a:p>
          <a:p>
            <a:pPr lvl="0"/>
            <a:r>
              <a:rPr lang="en-US" dirty="0"/>
              <a:t>Provide resumes for staff dedicated to the CLF Program, including their knowledge and experience in providing person-centered transition and diversion services to people with disabilities and/or older adults. </a:t>
            </a:r>
          </a:p>
          <a:p>
            <a:pPr lvl="0"/>
            <a:r>
              <a:rPr lang="en-US" dirty="0"/>
              <a:t>Dedicate staff member(s) to institutional transition and diversion services. This requirement can be met through other funding sources or through reimbursements from the CLF Program     for service coordination.</a:t>
            </a:r>
          </a:p>
          <a:p>
            <a:endParaRPr lang="en-US" dirty="0"/>
          </a:p>
        </p:txBody>
      </p:sp>
      <p:sp>
        <p:nvSpPr>
          <p:cNvPr id="8" name="Rectangle 9">
            <a:extLst>
              <a:ext uri="{FF2B5EF4-FFF2-40B4-BE49-F238E27FC236}">
                <a16:creationId xmlns:a16="http://schemas.microsoft.com/office/drawing/2014/main" id="{2FF436A1-1C02-FF3F-4670-F3CC22925EA6}"/>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9" name="Picture 8">
            <a:extLst>
              <a:ext uri="{FF2B5EF4-FFF2-40B4-BE49-F238E27FC236}">
                <a16:creationId xmlns:a16="http://schemas.microsoft.com/office/drawing/2014/main" id="{95237176-4826-8552-3FE8-EFB29C4EE45D}"/>
              </a:ex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8460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BB75D-8FD9-5B46-653E-B2BF46D273A3}"/>
              </a:ext>
            </a:extLst>
          </p:cNvPr>
          <p:cNvSpPr>
            <a:spLocks noGrp="1"/>
          </p:cNvSpPr>
          <p:nvPr>
            <p:ph type="title"/>
          </p:nvPr>
        </p:nvSpPr>
        <p:spPr/>
        <p:txBody>
          <a:bodyPr/>
          <a:lstStyle/>
          <a:p>
            <a:r>
              <a:rPr lang="en-US" b="1" dirty="0"/>
              <a:t>EXPENSES ELIGIBLE FOR REIMBURSEMENT</a:t>
            </a:r>
          </a:p>
        </p:txBody>
      </p:sp>
      <p:sp>
        <p:nvSpPr>
          <p:cNvPr id="3" name="Content Placeholder 2">
            <a:extLst>
              <a:ext uri="{FF2B5EF4-FFF2-40B4-BE49-F238E27FC236}">
                <a16:creationId xmlns:a16="http://schemas.microsoft.com/office/drawing/2014/main" id="{7210C832-6396-6D44-AD5B-A85A34D7834B}"/>
              </a:ext>
            </a:extLst>
          </p:cNvPr>
          <p:cNvSpPr>
            <a:spLocks noGrp="1"/>
          </p:cNvSpPr>
          <p:nvPr>
            <p:ph idx="1"/>
          </p:nvPr>
        </p:nvSpPr>
        <p:spPr/>
        <p:txBody>
          <a:bodyPr/>
          <a:lstStyle/>
          <a:p>
            <a:pPr marL="0" indent="0">
              <a:buNone/>
            </a:pPr>
            <a:r>
              <a:rPr lang="en-US" b="1" dirty="0"/>
              <a:t>1. Purchase of Goods and Services </a:t>
            </a:r>
          </a:p>
          <a:p>
            <a:pPr marL="0" indent="0">
              <a:buNone/>
            </a:pPr>
            <a:r>
              <a:rPr lang="en-US" dirty="0"/>
              <a:t>Up to $5,000 per consumer for direct purchase of goods and services for institutional transition and diversion. </a:t>
            </a:r>
          </a:p>
          <a:p>
            <a:pPr lvl="1"/>
            <a:endParaRPr lang="en-US" dirty="0"/>
          </a:p>
          <a:p>
            <a:pPr marL="0" indent="0">
              <a:buNone/>
            </a:pPr>
            <a:r>
              <a:rPr lang="en-US" dirty="0"/>
              <a:t>The purchase of goods and services includes equipment purchase and training, physical location improvement, access to community services, professional services, and other services that support the consumer’s goal for institutional transition or diversion.</a:t>
            </a:r>
          </a:p>
          <a:p>
            <a:pPr lvl="1"/>
            <a:endParaRPr lang="en-US" dirty="0"/>
          </a:p>
          <a:p>
            <a:pPr lvl="1"/>
            <a:endParaRPr lang="en-US" dirty="0"/>
          </a:p>
          <a:p>
            <a:endParaRPr lang="en-US" dirty="0"/>
          </a:p>
        </p:txBody>
      </p:sp>
      <p:sp>
        <p:nvSpPr>
          <p:cNvPr id="4" name="Rectangle 9">
            <a:extLst>
              <a:ext uri="{FF2B5EF4-FFF2-40B4-BE49-F238E27FC236}">
                <a16:creationId xmlns:a16="http://schemas.microsoft.com/office/drawing/2014/main" id="{50516948-9E60-6539-6104-7F8A18BD8B3F}"/>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9" name="Picture 8">
            <a:extLst>
              <a:ext uri="{FF2B5EF4-FFF2-40B4-BE49-F238E27FC236}">
                <a16:creationId xmlns:a16="http://schemas.microsoft.com/office/drawing/2014/main" id="{D648B0DD-4284-0123-AD22-084AC15A97B7}"/>
              </a:ex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7022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A2711-ECC2-F1A3-4667-9C3BDAC94028}"/>
              </a:ext>
            </a:extLst>
          </p:cNvPr>
          <p:cNvSpPr>
            <a:spLocks noGrp="1"/>
          </p:cNvSpPr>
          <p:nvPr>
            <p:ph type="title"/>
          </p:nvPr>
        </p:nvSpPr>
        <p:spPr/>
        <p:txBody>
          <a:bodyPr/>
          <a:lstStyle/>
          <a:p>
            <a:r>
              <a:rPr lang="en-US" b="1" dirty="0"/>
              <a:t>PURCHASE OF GOODS AND SERVICES</a:t>
            </a:r>
          </a:p>
        </p:txBody>
      </p:sp>
      <p:sp>
        <p:nvSpPr>
          <p:cNvPr id="3" name="Content Placeholder 2">
            <a:extLst>
              <a:ext uri="{FF2B5EF4-FFF2-40B4-BE49-F238E27FC236}">
                <a16:creationId xmlns:a16="http://schemas.microsoft.com/office/drawing/2014/main" id="{C4D993B3-5E94-BDF8-B83E-5A75F357E0C9}"/>
              </a:ext>
            </a:extLst>
          </p:cNvPr>
          <p:cNvSpPr>
            <a:spLocks noGrp="1"/>
          </p:cNvSpPr>
          <p:nvPr>
            <p:ph idx="1"/>
          </p:nvPr>
        </p:nvSpPr>
        <p:spPr/>
        <p:txBody>
          <a:bodyPr>
            <a:normAutofit fontScale="92500" lnSpcReduction="20000"/>
          </a:bodyPr>
          <a:lstStyle/>
          <a:p>
            <a:r>
              <a:rPr lang="en-US" dirty="0"/>
              <a:t>Assistive technology and training</a:t>
            </a:r>
          </a:p>
          <a:p>
            <a:r>
              <a:rPr lang="en-US" dirty="0"/>
              <a:t>Household necessities</a:t>
            </a:r>
          </a:p>
          <a:p>
            <a:r>
              <a:rPr lang="en-US" dirty="0"/>
              <a:t>Moving expenses</a:t>
            </a:r>
          </a:p>
          <a:p>
            <a:r>
              <a:rPr lang="en-US" dirty="0"/>
              <a:t>Occupational or physical therapy assessments</a:t>
            </a:r>
          </a:p>
          <a:p>
            <a:r>
              <a:rPr lang="en-US" dirty="0"/>
              <a:t>Orientation and mobility training</a:t>
            </a:r>
          </a:p>
          <a:p>
            <a:r>
              <a:rPr lang="en-US" dirty="0"/>
              <a:t>Personal care assistance not covered by In-Home Supportive Services </a:t>
            </a:r>
          </a:p>
          <a:p>
            <a:r>
              <a:rPr lang="en-US" dirty="0"/>
              <a:t>Rent and utilities</a:t>
            </a:r>
          </a:p>
          <a:p>
            <a:r>
              <a:rPr lang="en-US" dirty="0"/>
              <a:t>Transportation</a:t>
            </a:r>
          </a:p>
          <a:p>
            <a:r>
              <a:rPr lang="en-US" dirty="0"/>
              <a:t>Other services or items deemed necessary for institutional </a:t>
            </a:r>
          </a:p>
          <a:p>
            <a:pPr marL="0" indent="0">
              <a:buNone/>
            </a:pPr>
            <a:r>
              <a:rPr lang="en-US" dirty="0"/>
              <a:t>   transition and diversion</a:t>
            </a:r>
          </a:p>
          <a:p>
            <a:endParaRPr lang="en-US" dirty="0"/>
          </a:p>
        </p:txBody>
      </p:sp>
      <p:sp>
        <p:nvSpPr>
          <p:cNvPr id="4" name="Rectangle 9">
            <a:extLst>
              <a:ext uri="{FF2B5EF4-FFF2-40B4-BE49-F238E27FC236}">
                <a16:creationId xmlns:a16="http://schemas.microsoft.com/office/drawing/2014/main" id="{B39E3816-F52D-1423-90D5-E74B4FA59994}"/>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9" name="Picture 8">
            <a:extLst>
              <a:ext uri="{FF2B5EF4-FFF2-40B4-BE49-F238E27FC236}">
                <a16:creationId xmlns:a16="http://schemas.microsoft.com/office/drawing/2014/main" id="{7C1B037C-FB57-DBE7-F9EA-093CC5500576}"/>
              </a:ex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7247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55257-F1A7-216B-0DDF-298D6F604BE7}"/>
              </a:ext>
            </a:extLst>
          </p:cNvPr>
          <p:cNvSpPr>
            <a:spLocks noGrp="1"/>
          </p:cNvSpPr>
          <p:nvPr>
            <p:ph type="title"/>
          </p:nvPr>
        </p:nvSpPr>
        <p:spPr/>
        <p:txBody>
          <a:bodyPr>
            <a:normAutofit fontScale="90000"/>
          </a:bodyPr>
          <a:lstStyle/>
          <a:p>
            <a:r>
              <a:rPr lang="en-US" b="1" dirty="0"/>
              <a:t>EXPENSES ELIGIBLE FOR REIMBURSEMENT </a:t>
            </a:r>
            <a:r>
              <a:rPr lang="en-US" b="1"/>
              <a:t>FOR STAFF SERVICE COORDINATION</a:t>
            </a:r>
            <a:endParaRPr lang="en-US" b="1" dirty="0"/>
          </a:p>
        </p:txBody>
      </p:sp>
      <p:sp>
        <p:nvSpPr>
          <p:cNvPr id="3" name="Content Placeholder 2">
            <a:extLst>
              <a:ext uri="{FF2B5EF4-FFF2-40B4-BE49-F238E27FC236}">
                <a16:creationId xmlns:a16="http://schemas.microsoft.com/office/drawing/2014/main" id="{1B1348F3-82C5-D794-FC6C-E5A494E92136}"/>
              </a:ext>
            </a:extLst>
          </p:cNvPr>
          <p:cNvSpPr>
            <a:spLocks noGrp="1"/>
          </p:cNvSpPr>
          <p:nvPr>
            <p:ph idx="1"/>
          </p:nvPr>
        </p:nvSpPr>
        <p:spPr/>
        <p:txBody>
          <a:bodyPr/>
          <a:lstStyle/>
          <a:p>
            <a:pPr marL="0" indent="0">
              <a:buNone/>
            </a:pPr>
            <a:r>
              <a:rPr lang="en-US" b="1" dirty="0"/>
              <a:t>2. Staff Expenses for Service Coordination</a:t>
            </a:r>
          </a:p>
          <a:p>
            <a:pPr lvl="1"/>
            <a:r>
              <a:rPr lang="en-US" dirty="0"/>
              <a:t>Up to $4,500 for each transition </a:t>
            </a:r>
          </a:p>
          <a:p>
            <a:pPr lvl="1"/>
            <a:r>
              <a:rPr lang="en-US" dirty="0"/>
              <a:t>Up to $2,500 for each diversion</a:t>
            </a:r>
          </a:p>
          <a:p>
            <a:pPr lvl="1"/>
            <a:endParaRPr lang="en-US" dirty="0"/>
          </a:p>
          <a:p>
            <a:r>
              <a:rPr lang="en-US" dirty="0"/>
              <a:t>All-Inclusive Rate Worksheet</a:t>
            </a:r>
          </a:p>
          <a:p>
            <a:pPr lvl="1"/>
            <a:r>
              <a:rPr lang="en-US" dirty="0"/>
              <a:t>Page 27 - Attachment F1 – Transition Cost Proposal </a:t>
            </a:r>
          </a:p>
          <a:p>
            <a:pPr lvl="1"/>
            <a:r>
              <a:rPr lang="en-US" dirty="0"/>
              <a:t>Page 29 – Attachment F2 – Diversion Cost Proposal</a:t>
            </a:r>
          </a:p>
          <a:p>
            <a:pPr marL="457200" lvl="1" indent="0">
              <a:buNone/>
            </a:pPr>
            <a:endParaRPr lang="en-US" dirty="0"/>
          </a:p>
          <a:p>
            <a:pPr marL="457200" lvl="1" indent="0">
              <a:buNone/>
            </a:pPr>
            <a:endParaRPr lang="en-US" dirty="0"/>
          </a:p>
          <a:p>
            <a:pPr lvl="2"/>
            <a:endParaRPr lang="en-US" dirty="0"/>
          </a:p>
          <a:p>
            <a:endParaRPr lang="en-US" dirty="0"/>
          </a:p>
        </p:txBody>
      </p:sp>
      <p:sp>
        <p:nvSpPr>
          <p:cNvPr id="6" name="Rectangle 9">
            <a:extLst>
              <a:ext uri="{FF2B5EF4-FFF2-40B4-BE49-F238E27FC236}">
                <a16:creationId xmlns:a16="http://schemas.microsoft.com/office/drawing/2014/main" id="{F3E283F0-A46D-CE55-7C7D-196DC999BDB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7" name="Picture 6">
            <a:extLst>
              <a:ext uri="{FF2B5EF4-FFF2-40B4-BE49-F238E27FC236}">
                <a16:creationId xmlns:a16="http://schemas.microsoft.com/office/drawing/2014/main" id="{EC09D0C2-C564-FA34-F25E-77E65A415A78}"/>
              </a:ex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9087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0B9C2-4847-2497-8CAA-FBDB9D21F8B2}"/>
              </a:ext>
            </a:extLst>
          </p:cNvPr>
          <p:cNvSpPr>
            <a:spLocks noGrp="1"/>
          </p:cNvSpPr>
          <p:nvPr>
            <p:ph type="title"/>
          </p:nvPr>
        </p:nvSpPr>
        <p:spPr/>
        <p:txBody>
          <a:bodyPr>
            <a:normAutofit/>
          </a:bodyPr>
          <a:lstStyle/>
          <a:p>
            <a:r>
              <a:rPr lang="en-US" b="1" dirty="0"/>
              <a:t>SERVICE PROVIDERS </a:t>
            </a:r>
            <a:br>
              <a:rPr lang="en-US" b="1" dirty="0"/>
            </a:br>
            <a:r>
              <a:rPr lang="en-US" b="1" dirty="0"/>
              <a:t>EXPECTED ACTIVITIES (Part II)</a:t>
            </a:r>
          </a:p>
        </p:txBody>
      </p:sp>
      <p:sp>
        <p:nvSpPr>
          <p:cNvPr id="3" name="Content Placeholder 2">
            <a:extLst>
              <a:ext uri="{FF2B5EF4-FFF2-40B4-BE49-F238E27FC236}">
                <a16:creationId xmlns:a16="http://schemas.microsoft.com/office/drawing/2014/main" id="{5872203A-3881-8262-1067-6E3C50D7DB40}"/>
              </a:ext>
            </a:extLst>
          </p:cNvPr>
          <p:cNvSpPr>
            <a:spLocks noGrp="1"/>
          </p:cNvSpPr>
          <p:nvPr>
            <p:ph idx="1"/>
          </p:nvPr>
        </p:nvSpPr>
        <p:spPr/>
        <p:txBody>
          <a:bodyPr>
            <a:normAutofit/>
          </a:bodyPr>
          <a:lstStyle/>
          <a:p>
            <a:pPr lvl="0"/>
            <a:r>
              <a:rPr lang="en-US" dirty="0"/>
              <a:t>Conducting outreach to institutions, long-term services and support (LTSS) providers, and individuals</a:t>
            </a:r>
          </a:p>
          <a:p>
            <a:pPr lvl="0"/>
            <a:r>
              <a:rPr lang="en-US" dirty="0"/>
              <a:t>Identifying individuals in need of transition or diversion services</a:t>
            </a:r>
          </a:p>
          <a:p>
            <a:pPr lvl="0"/>
            <a:r>
              <a:rPr lang="en-US" dirty="0"/>
              <a:t>Conducting intake and assessment of individuals to determine the need for institutional transition services and the risk of institutionalization for diversion services</a:t>
            </a:r>
          </a:p>
          <a:p>
            <a:pPr lvl="0"/>
            <a:r>
              <a:rPr lang="en-US" dirty="0"/>
              <a:t>Verifying the individual is eligible for the CLF Program </a:t>
            </a:r>
          </a:p>
          <a:p>
            <a:pPr lvl="0"/>
            <a:r>
              <a:rPr lang="en-US" dirty="0"/>
              <a:t>Documenting and maintaining records confirming other funding avenues (including Medi-Cal) are not available</a:t>
            </a:r>
          </a:p>
          <a:p>
            <a:endParaRPr lang="en-US" dirty="0"/>
          </a:p>
        </p:txBody>
      </p:sp>
      <p:sp>
        <p:nvSpPr>
          <p:cNvPr id="4" name="Rectangle 9">
            <a:extLst>
              <a:ext uri="{FF2B5EF4-FFF2-40B4-BE49-F238E27FC236}">
                <a16:creationId xmlns:a16="http://schemas.microsoft.com/office/drawing/2014/main" id="{E536F274-E661-BC0E-EB88-96C0DB882D62}"/>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5" name="Picture 4">
            <a:extLst>
              <a:ext uri="{FF2B5EF4-FFF2-40B4-BE49-F238E27FC236}">
                <a16:creationId xmlns:a16="http://schemas.microsoft.com/office/drawing/2014/main" id="{B97AD88E-6F94-BB23-7799-5036A205AA2F}"/>
              </a:ex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2276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B3247-BDF6-A83F-2580-AA6C3366CBF2}"/>
              </a:ext>
            </a:extLst>
          </p:cNvPr>
          <p:cNvSpPr>
            <a:spLocks noGrp="1"/>
          </p:cNvSpPr>
          <p:nvPr>
            <p:ph type="title"/>
          </p:nvPr>
        </p:nvSpPr>
        <p:spPr/>
        <p:txBody>
          <a:bodyPr/>
          <a:lstStyle/>
          <a:p>
            <a:r>
              <a:rPr lang="en-US" b="1" dirty="0"/>
              <a:t>SERVICE PROVIDERS </a:t>
            </a:r>
            <a:br>
              <a:rPr lang="en-US" b="1" dirty="0"/>
            </a:br>
            <a:r>
              <a:rPr lang="en-US" b="1" dirty="0"/>
              <a:t>EXPECTED ACTIVITIES (Part II</a:t>
            </a:r>
            <a:endParaRPr lang="en-US" dirty="0"/>
          </a:p>
        </p:txBody>
      </p:sp>
      <p:sp>
        <p:nvSpPr>
          <p:cNvPr id="3" name="Content Placeholder 2">
            <a:extLst>
              <a:ext uri="{FF2B5EF4-FFF2-40B4-BE49-F238E27FC236}">
                <a16:creationId xmlns:a16="http://schemas.microsoft.com/office/drawing/2014/main" id="{4FAE39E8-951A-B1D1-FADF-0DF3ED250CE2}"/>
              </a:ext>
            </a:extLst>
          </p:cNvPr>
          <p:cNvSpPr>
            <a:spLocks noGrp="1"/>
          </p:cNvSpPr>
          <p:nvPr>
            <p:ph idx="1"/>
          </p:nvPr>
        </p:nvSpPr>
        <p:spPr/>
        <p:txBody>
          <a:bodyPr>
            <a:normAutofit lnSpcReduction="10000"/>
          </a:bodyPr>
          <a:lstStyle/>
          <a:p>
            <a:r>
              <a:rPr lang="en-US" dirty="0"/>
              <a:t>Developing  person-centered, no wrong door strategies to coordinate CLF Program services with existing LTSS providers </a:t>
            </a:r>
          </a:p>
          <a:p>
            <a:r>
              <a:rPr lang="en-US" dirty="0"/>
              <a:t>Streamlining access to services and reducing duplication.</a:t>
            </a:r>
          </a:p>
          <a:p>
            <a:r>
              <a:rPr lang="en-US" dirty="0"/>
              <a:t>Assisting consumers to transition into the community from institutional facilities </a:t>
            </a:r>
          </a:p>
          <a:p>
            <a:pPr lvl="0"/>
            <a:r>
              <a:rPr lang="en-US" dirty="0"/>
              <a:t>Providing consumers at risk of institutionalization with services, support, and equipment to prevent them from going into a higher level of care or losing their housing and support systems</a:t>
            </a:r>
          </a:p>
          <a:p>
            <a:pPr lvl="0"/>
            <a:r>
              <a:rPr lang="en-US" dirty="0"/>
              <a:t>Connecting consumers to LTSS for ongoing support to live independently and safely in their community of choice.</a:t>
            </a:r>
          </a:p>
          <a:p>
            <a:endParaRPr lang="en-US" dirty="0"/>
          </a:p>
        </p:txBody>
      </p:sp>
      <p:sp>
        <p:nvSpPr>
          <p:cNvPr id="4" name="Rectangle 9">
            <a:extLst>
              <a:ext uri="{FF2B5EF4-FFF2-40B4-BE49-F238E27FC236}">
                <a16:creationId xmlns:a16="http://schemas.microsoft.com/office/drawing/2014/main" id="{E1A00B5B-8C0D-BC1C-385D-3EF197BDDAD1}"/>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5" name="Picture 4">
            <a:extLst>
              <a:ext uri="{FF2B5EF4-FFF2-40B4-BE49-F238E27FC236}">
                <a16:creationId xmlns:a16="http://schemas.microsoft.com/office/drawing/2014/main" id="{ADB3CB46-19CD-0744-AD8D-FBBE06C0950B}"/>
              </a:ex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214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B004E-8EBB-F4FE-023D-668653CE0B6A}"/>
              </a:ext>
            </a:extLst>
          </p:cNvPr>
          <p:cNvSpPr>
            <a:spLocks noGrp="1"/>
          </p:cNvSpPr>
          <p:nvPr>
            <p:ph type="title"/>
          </p:nvPr>
        </p:nvSpPr>
        <p:spPr/>
        <p:txBody>
          <a:bodyPr/>
          <a:lstStyle/>
          <a:p>
            <a:r>
              <a:rPr lang="en-US" b="1" dirty="0"/>
              <a:t>SERVICE PROVIDERS </a:t>
            </a:r>
            <a:br>
              <a:rPr lang="en-US" b="1" dirty="0"/>
            </a:br>
            <a:r>
              <a:rPr lang="en-US" b="1" dirty="0"/>
              <a:t>EXPECTED ACTIVITIES (Part III)</a:t>
            </a:r>
          </a:p>
        </p:txBody>
      </p:sp>
      <p:sp>
        <p:nvSpPr>
          <p:cNvPr id="3" name="Content Placeholder 2">
            <a:extLst>
              <a:ext uri="{FF2B5EF4-FFF2-40B4-BE49-F238E27FC236}">
                <a16:creationId xmlns:a16="http://schemas.microsoft.com/office/drawing/2014/main" id="{7B65BB6D-6144-BCD1-0654-DD02DEE4197E}"/>
              </a:ext>
            </a:extLst>
          </p:cNvPr>
          <p:cNvSpPr>
            <a:spLocks noGrp="1"/>
          </p:cNvSpPr>
          <p:nvPr>
            <p:ph idx="1"/>
          </p:nvPr>
        </p:nvSpPr>
        <p:spPr/>
        <p:txBody>
          <a:bodyPr/>
          <a:lstStyle/>
          <a:p>
            <a:pPr lvl="0"/>
            <a:r>
              <a:rPr lang="en-US" dirty="0"/>
              <a:t>Identifying barriers to community living and gaps in services to utilize CLF Program services</a:t>
            </a:r>
          </a:p>
          <a:p>
            <a:pPr lvl="0"/>
            <a:r>
              <a:rPr lang="en-US" dirty="0"/>
              <a:t>Becoming familiar with and developing relationships with local institutional transition, diversion, and LTSS resources</a:t>
            </a:r>
          </a:p>
          <a:p>
            <a:pPr lvl="0"/>
            <a:r>
              <a:rPr lang="en-US" dirty="0"/>
              <a:t>Working with other organizations, agencies, and providers to braid multiple public and private funding streams to support the total cost of the consumer’s institutional transition and diversion goal to expand services and reduce duplication </a:t>
            </a:r>
          </a:p>
          <a:p>
            <a:endParaRPr lang="en-US" dirty="0"/>
          </a:p>
        </p:txBody>
      </p:sp>
      <p:sp>
        <p:nvSpPr>
          <p:cNvPr id="4" name="Rectangle 9">
            <a:extLst>
              <a:ext uri="{FF2B5EF4-FFF2-40B4-BE49-F238E27FC236}">
                <a16:creationId xmlns:a16="http://schemas.microsoft.com/office/drawing/2014/main" id="{BB97E0E6-F89C-8B65-53FC-180D5ACD4398}"/>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5" name="Picture 4">
            <a:extLst>
              <a:ext uri="{FF2B5EF4-FFF2-40B4-BE49-F238E27FC236}">
                <a16:creationId xmlns:a16="http://schemas.microsoft.com/office/drawing/2014/main" id="{5F19BA53-D7CB-8432-FB5B-0CD2AD5B26C9}"/>
              </a:ex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2212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2D195-1A70-4044-A06D-20254AF9D7BF}"/>
              </a:ext>
            </a:extLst>
          </p:cNvPr>
          <p:cNvSpPr>
            <a:spLocks noGrp="1"/>
          </p:cNvSpPr>
          <p:nvPr>
            <p:ph type="title"/>
          </p:nvPr>
        </p:nvSpPr>
        <p:spPr/>
        <p:txBody>
          <a:bodyPr/>
          <a:lstStyle/>
          <a:p>
            <a:r>
              <a:rPr lang="en-US" b="1" dirty="0"/>
              <a:t>HOUSEKEEPING – PART 1 </a:t>
            </a:r>
          </a:p>
        </p:txBody>
      </p:sp>
      <p:sp>
        <p:nvSpPr>
          <p:cNvPr id="3" name="Content Placeholder 2">
            <a:extLst>
              <a:ext uri="{FF2B5EF4-FFF2-40B4-BE49-F238E27FC236}">
                <a16:creationId xmlns:a16="http://schemas.microsoft.com/office/drawing/2014/main" id="{C49A04F8-139D-4602-8DC7-A3B0647A9335}"/>
              </a:ext>
            </a:extLst>
          </p:cNvPr>
          <p:cNvSpPr>
            <a:spLocks noGrp="1"/>
          </p:cNvSpPr>
          <p:nvPr>
            <p:ph idx="1"/>
          </p:nvPr>
        </p:nvSpPr>
        <p:spPr>
          <a:xfrm>
            <a:off x="838200" y="1825625"/>
            <a:ext cx="10744200" cy="4351338"/>
          </a:xfrm>
        </p:spPr>
        <p:txBody>
          <a:bodyPr>
            <a:normAutofit fontScale="92500"/>
          </a:bodyPr>
          <a:lstStyle/>
          <a:p>
            <a:r>
              <a:rPr lang="en-US" dirty="0"/>
              <a:t>This meeting is being recorded</a:t>
            </a:r>
          </a:p>
          <a:p>
            <a:r>
              <a:rPr lang="en-US" dirty="0"/>
              <a:t>If you are not speaking, please mute yourself </a:t>
            </a:r>
          </a:p>
          <a:p>
            <a:r>
              <a:rPr lang="en-US" dirty="0"/>
              <a:t>To mute or unmute:</a:t>
            </a:r>
          </a:p>
          <a:p>
            <a:pPr lvl="1"/>
            <a:r>
              <a:rPr lang="en-US" dirty="0"/>
              <a:t>Select the microphone icon on the meeting toolbar at the bottom of your screen</a:t>
            </a:r>
          </a:p>
          <a:p>
            <a:pPr lvl="1"/>
            <a:r>
              <a:rPr lang="en-US" dirty="0"/>
              <a:t>Keyboard shortcut is Alt+A </a:t>
            </a:r>
          </a:p>
          <a:p>
            <a:pPr lvl="1"/>
            <a:r>
              <a:rPr lang="en-US" dirty="0"/>
              <a:t>If joining by phone press *6</a:t>
            </a:r>
          </a:p>
          <a:p>
            <a:r>
              <a:rPr lang="en-US" dirty="0"/>
              <a:t>To speak or ask a question, please use the raise hand feature</a:t>
            </a:r>
          </a:p>
          <a:p>
            <a:pPr lvl="1"/>
            <a:r>
              <a:rPr lang="en-US" dirty="0"/>
              <a:t>Click on the “reactions” button on the meeting toolbar and choose “raise hand” </a:t>
            </a:r>
          </a:p>
          <a:p>
            <a:pPr lvl="1"/>
            <a:r>
              <a:rPr lang="en-US" dirty="0"/>
              <a:t>Keyboard shortcut is Alt+Y</a:t>
            </a:r>
          </a:p>
          <a:p>
            <a:pPr lvl="1"/>
            <a:r>
              <a:rPr lang="en-US" dirty="0"/>
              <a:t>If joining by phone press *9</a:t>
            </a:r>
          </a:p>
          <a:p>
            <a:endParaRPr lang="en-US" dirty="0"/>
          </a:p>
        </p:txBody>
      </p:sp>
      <p:sp>
        <p:nvSpPr>
          <p:cNvPr id="5" name="Rectangle 9">
            <a:extLst>
              <a:ext uri="{FF2B5EF4-FFF2-40B4-BE49-F238E27FC236}">
                <a16:creationId xmlns:a16="http://schemas.microsoft.com/office/drawing/2014/main" id="{38018CE9-C62D-430B-9450-28C0AE59D5A8}"/>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6" name="Picture 5">
            <a:extLst>
              <a:ext uri="{FF2B5EF4-FFF2-40B4-BE49-F238E27FC236}">
                <a16:creationId xmlns:a16="http://schemas.microsoft.com/office/drawing/2014/main" id="{F8C74923-B209-033D-CA91-0E84D2156512}"/>
              </a:ex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320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69B57-E5F6-4F56-1BB4-C8EFA7911071}"/>
              </a:ext>
            </a:extLst>
          </p:cNvPr>
          <p:cNvSpPr>
            <a:spLocks noGrp="1"/>
          </p:cNvSpPr>
          <p:nvPr>
            <p:ph type="title"/>
          </p:nvPr>
        </p:nvSpPr>
        <p:spPr/>
        <p:txBody>
          <a:bodyPr/>
          <a:lstStyle/>
          <a:p>
            <a:r>
              <a:rPr lang="en-US" b="1" dirty="0"/>
              <a:t>SERVICE PROVIDERS </a:t>
            </a:r>
            <a:br>
              <a:rPr lang="en-US" b="1" dirty="0"/>
            </a:br>
            <a:r>
              <a:rPr lang="en-US" b="1" dirty="0"/>
              <a:t>EXPECTED ACTIVITIES (Part IV)</a:t>
            </a:r>
          </a:p>
        </p:txBody>
      </p:sp>
      <p:sp>
        <p:nvSpPr>
          <p:cNvPr id="3" name="Content Placeholder 2">
            <a:extLst>
              <a:ext uri="{FF2B5EF4-FFF2-40B4-BE49-F238E27FC236}">
                <a16:creationId xmlns:a16="http://schemas.microsoft.com/office/drawing/2014/main" id="{37331C2E-2A94-96E7-0453-F159A046729B}"/>
              </a:ext>
            </a:extLst>
          </p:cNvPr>
          <p:cNvSpPr>
            <a:spLocks noGrp="1"/>
          </p:cNvSpPr>
          <p:nvPr>
            <p:ph idx="1"/>
          </p:nvPr>
        </p:nvSpPr>
        <p:spPr/>
        <p:txBody>
          <a:bodyPr/>
          <a:lstStyle/>
          <a:p>
            <a:pPr lvl="0"/>
            <a:r>
              <a:rPr lang="en-US" dirty="0"/>
              <a:t>Following up with consumers</a:t>
            </a:r>
          </a:p>
          <a:p>
            <a:pPr lvl="0"/>
            <a:r>
              <a:rPr lang="en-US" dirty="0"/>
              <a:t>Fulfilling reporting requirements</a:t>
            </a:r>
          </a:p>
          <a:p>
            <a:pPr lvl="0"/>
            <a:r>
              <a:rPr lang="en-US" dirty="0"/>
              <a:t>Submitting timely invoices to DOR for reimbursement with accurate receipts detailing expenses for goods and services</a:t>
            </a:r>
          </a:p>
          <a:p>
            <a:pPr lvl="0"/>
            <a:r>
              <a:rPr lang="en-US" dirty="0"/>
              <a:t>Retaining all financial and program-related records, including receipts, for at least three years after the grant funding period ends</a:t>
            </a:r>
          </a:p>
          <a:p>
            <a:endParaRPr lang="en-US" dirty="0"/>
          </a:p>
        </p:txBody>
      </p:sp>
      <p:sp>
        <p:nvSpPr>
          <p:cNvPr id="6" name="Rectangle 9">
            <a:extLst>
              <a:ext uri="{FF2B5EF4-FFF2-40B4-BE49-F238E27FC236}">
                <a16:creationId xmlns:a16="http://schemas.microsoft.com/office/drawing/2014/main" id="{8629C26E-F4C4-D7CF-593A-5B65D363A13D}"/>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7" name="Picture 6">
            <a:extLst>
              <a:ext uri="{FF2B5EF4-FFF2-40B4-BE49-F238E27FC236}">
                <a16:creationId xmlns:a16="http://schemas.microsoft.com/office/drawing/2014/main" id="{3CE39B26-9641-05DB-B232-7A1946580D99}"/>
              </a:ex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33779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1EA12-23DE-0B42-5F15-76377479BA2A}"/>
              </a:ext>
            </a:extLst>
          </p:cNvPr>
          <p:cNvSpPr>
            <a:spLocks noGrp="1"/>
          </p:cNvSpPr>
          <p:nvPr>
            <p:ph type="title"/>
          </p:nvPr>
        </p:nvSpPr>
        <p:spPr/>
        <p:txBody>
          <a:bodyPr/>
          <a:lstStyle/>
          <a:p>
            <a:r>
              <a:rPr lang="en-US" b="1" dirty="0"/>
              <a:t>REPORTING REQUIREMENTS</a:t>
            </a:r>
          </a:p>
        </p:txBody>
      </p:sp>
      <p:sp>
        <p:nvSpPr>
          <p:cNvPr id="3" name="Content Placeholder 2">
            <a:extLst>
              <a:ext uri="{FF2B5EF4-FFF2-40B4-BE49-F238E27FC236}">
                <a16:creationId xmlns:a16="http://schemas.microsoft.com/office/drawing/2014/main" id="{C81C248C-8D89-0EB8-5B53-372C98A834A1}"/>
              </a:ext>
            </a:extLst>
          </p:cNvPr>
          <p:cNvSpPr>
            <a:spLocks noGrp="1"/>
          </p:cNvSpPr>
          <p:nvPr>
            <p:ph idx="1"/>
          </p:nvPr>
        </p:nvSpPr>
        <p:spPr/>
        <p:txBody>
          <a:bodyPr>
            <a:normAutofit/>
          </a:bodyPr>
          <a:lstStyle/>
          <a:p>
            <a:r>
              <a:rPr lang="en-US" dirty="0"/>
              <a:t>Request for utilization of CLF Program for each consumer to DOR for approval before services are provided.</a:t>
            </a:r>
          </a:p>
          <a:p>
            <a:r>
              <a:rPr lang="en-US" dirty="0"/>
              <a:t>Submit timely invoices, with receipts detailing expenses for each completed transition or diversion.</a:t>
            </a:r>
          </a:p>
          <a:p>
            <a:r>
              <a:rPr lang="en-US" dirty="0"/>
              <a:t>Submit the number of successful transitions and diversions completed each month.</a:t>
            </a:r>
          </a:p>
          <a:p>
            <a:r>
              <a:rPr lang="en-US" dirty="0"/>
              <a:t>Complete a survey with each consumer after transition or diversion services are provided and a second survey six (6) months later to determine consumer outcomes. </a:t>
            </a:r>
          </a:p>
          <a:p>
            <a:endParaRPr lang="en-US" dirty="0"/>
          </a:p>
        </p:txBody>
      </p:sp>
      <p:sp>
        <p:nvSpPr>
          <p:cNvPr id="4" name="Rectangle 9">
            <a:extLst>
              <a:ext uri="{FF2B5EF4-FFF2-40B4-BE49-F238E27FC236}">
                <a16:creationId xmlns:a16="http://schemas.microsoft.com/office/drawing/2014/main" id="{7EA1657A-D7DC-373E-F5C6-6DA55C54B1E6}"/>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5" name="Picture 4">
            <a:extLst>
              <a:ext uri="{FF2B5EF4-FFF2-40B4-BE49-F238E27FC236}">
                <a16:creationId xmlns:a16="http://schemas.microsoft.com/office/drawing/2014/main" id="{3F2EBBB5-9953-E373-17EF-C10EB5E32E7A}"/>
              </a:ex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71058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E57DC-A1BA-F973-670F-485D4DC20554}"/>
              </a:ext>
            </a:extLst>
          </p:cNvPr>
          <p:cNvSpPr>
            <a:spLocks noGrp="1"/>
          </p:cNvSpPr>
          <p:nvPr>
            <p:ph type="title"/>
          </p:nvPr>
        </p:nvSpPr>
        <p:spPr/>
        <p:txBody>
          <a:bodyPr/>
          <a:lstStyle/>
          <a:p>
            <a:r>
              <a:rPr lang="en-US" b="1" dirty="0"/>
              <a:t>IMPORTANT UPCOMING DATES</a:t>
            </a:r>
            <a:br>
              <a:rPr lang="en-US" b="1" dirty="0"/>
            </a:br>
            <a:endParaRPr lang="en-US" b="1" dirty="0"/>
          </a:p>
        </p:txBody>
      </p:sp>
      <p:graphicFrame>
        <p:nvGraphicFramePr>
          <p:cNvPr id="4" name="Content Placeholder 3">
            <a:extLst>
              <a:ext uri="{FF2B5EF4-FFF2-40B4-BE49-F238E27FC236}">
                <a16:creationId xmlns:a16="http://schemas.microsoft.com/office/drawing/2014/main" id="{7D609926-4302-1726-EC26-0EAF44EA0C76}"/>
              </a:ext>
            </a:extLst>
          </p:cNvPr>
          <p:cNvGraphicFramePr>
            <a:graphicFrameLocks noGrp="1"/>
          </p:cNvGraphicFramePr>
          <p:nvPr>
            <p:ph idx="1"/>
            <p:extLst>
              <p:ext uri="{D42A27DB-BD31-4B8C-83A1-F6EECF244321}">
                <p14:modId xmlns:p14="http://schemas.microsoft.com/office/powerpoint/2010/main" val="2805462367"/>
              </p:ext>
            </p:extLst>
          </p:nvPr>
        </p:nvGraphicFramePr>
        <p:xfrm>
          <a:off x="838200" y="1194629"/>
          <a:ext cx="10410445" cy="4653788"/>
        </p:xfrm>
        <a:graphic>
          <a:graphicData uri="http://schemas.openxmlformats.org/drawingml/2006/table">
            <a:tbl>
              <a:tblPr firstRow="1" firstCol="1" bandRow="1">
                <a:tableStyleId>{5C22544A-7EE6-4342-B048-85BDC9FD1C3A}</a:tableStyleId>
              </a:tblPr>
              <a:tblGrid>
                <a:gridCol w="3531223">
                  <a:extLst>
                    <a:ext uri="{9D8B030D-6E8A-4147-A177-3AD203B41FA5}">
                      <a16:colId xmlns:a16="http://schemas.microsoft.com/office/drawing/2014/main" val="1164662912"/>
                    </a:ext>
                  </a:extLst>
                </a:gridCol>
                <a:gridCol w="2825395">
                  <a:extLst>
                    <a:ext uri="{9D8B030D-6E8A-4147-A177-3AD203B41FA5}">
                      <a16:colId xmlns:a16="http://schemas.microsoft.com/office/drawing/2014/main" val="3155134730"/>
                    </a:ext>
                  </a:extLst>
                </a:gridCol>
                <a:gridCol w="4053827">
                  <a:extLst>
                    <a:ext uri="{9D8B030D-6E8A-4147-A177-3AD203B41FA5}">
                      <a16:colId xmlns:a16="http://schemas.microsoft.com/office/drawing/2014/main" val="2324984851"/>
                    </a:ext>
                  </a:extLst>
                </a:gridCol>
              </a:tblGrid>
              <a:tr h="422275">
                <a:tc>
                  <a:txBody>
                    <a:bodyPr/>
                    <a:lstStyle/>
                    <a:p>
                      <a:pPr marL="0" marR="0" algn="ctr">
                        <a:lnSpc>
                          <a:spcPct val="89000"/>
                        </a:lnSpc>
                        <a:spcBef>
                          <a:spcPts val="0"/>
                        </a:spcBef>
                        <a:spcAft>
                          <a:spcPts val="0"/>
                        </a:spcAft>
                      </a:pPr>
                      <a:r>
                        <a:rPr lang="en-US" sz="2400" dirty="0">
                          <a:solidFill>
                            <a:schemeClr val="tx1"/>
                          </a:solidFill>
                          <a:effectLst/>
                        </a:rPr>
                        <a:t>Event</a:t>
                      </a:r>
                      <a:endParaRPr lang="en-US"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89000"/>
                        </a:lnSpc>
                        <a:spcBef>
                          <a:spcPts val="0"/>
                        </a:spcBef>
                        <a:spcAft>
                          <a:spcPts val="0"/>
                        </a:spcAft>
                      </a:pPr>
                      <a:r>
                        <a:rPr lang="en-US" sz="2400" dirty="0">
                          <a:solidFill>
                            <a:schemeClr val="tx1"/>
                          </a:solidFill>
                          <a:effectLst/>
                        </a:rPr>
                        <a:t>Responsible Party</a:t>
                      </a:r>
                      <a:endParaRPr lang="en-US"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89000"/>
                        </a:lnSpc>
                        <a:spcBef>
                          <a:spcPts val="0"/>
                        </a:spcBef>
                        <a:spcAft>
                          <a:spcPts val="0"/>
                        </a:spcAft>
                      </a:pPr>
                      <a:r>
                        <a:rPr lang="en-US" sz="2400" dirty="0">
                          <a:solidFill>
                            <a:schemeClr val="tx1"/>
                          </a:solidFill>
                          <a:effectLst/>
                        </a:rPr>
                        <a:t>Date / Time</a:t>
                      </a:r>
                      <a:endParaRPr lang="en-US"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722999593"/>
                  </a:ext>
                </a:extLst>
              </a:tr>
              <a:tr h="393700">
                <a:tc>
                  <a:txBody>
                    <a:bodyPr/>
                    <a:lstStyle/>
                    <a:p>
                      <a:pPr marL="0" marR="0" algn="l" defTabSz="914400" rtl="0" eaLnBrk="1" latinLnBrk="0" hangingPunct="1">
                        <a:lnSpc>
                          <a:spcPct val="89000"/>
                        </a:lnSpc>
                        <a:spcBef>
                          <a:spcPts val="0"/>
                        </a:spcBef>
                        <a:spcAft>
                          <a:spcPts val="0"/>
                        </a:spcAft>
                      </a:pPr>
                      <a:r>
                        <a:rPr lang="en-US" sz="2400" kern="1200" dirty="0">
                          <a:solidFill>
                            <a:schemeClr val="dk1"/>
                          </a:solidFill>
                          <a:effectLst/>
                          <a:latin typeface="+mn-lt"/>
                          <a:ea typeface="+mn-ea"/>
                          <a:cs typeface="+mn-cs"/>
                        </a:rPr>
                        <a:t>RFI response submission due</a:t>
                      </a:r>
                    </a:p>
                    <a:p>
                      <a:pPr marL="0" marR="0" algn="l" defTabSz="914400" rtl="0" eaLnBrk="1" latinLnBrk="0" hangingPunct="1">
                        <a:lnSpc>
                          <a:spcPct val="89000"/>
                        </a:lnSpc>
                        <a:spcBef>
                          <a:spcPts val="0"/>
                        </a:spcBef>
                        <a:spcAft>
                          <a:spcPts val="0"/>
                        </a:spcAft>
                      </a:pPr>
                      <a:endParaRPr lang="en-US" sz="2400" kern="1200" dirty="0">
                        <a:solidFill>
                          <a:schemeClr val="dk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89000"/>
                        </a:lnSpc>
                        <a:spcBef>
                          <a:spcPts val="0"/>
                        </a:spcBef>
                        <a:spcAft>
                          <a:spcPts val="0"/>
                        </a:spcAft>
                      </a:pPr>
                      <a:r>
                        <a:rPr lang="en-US" sz="2400" dirty="0">
                          <a:effectLst/>
                        </a:rPr>
                        <a:t>Respondent</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89000"/>
                        </a:lnSpc>
                        <a:spcBef>
                          <a:spcPts val="0"/>
                        </a:spcBef>
                        <a:spcAft>
                          <a:spcPts val="0"/>
                        </a:spcAft>
                      </a:pPr>
                      <a:r>
                        <a:rPr lang="en-US" sz="2400" dirty="0">
                          <a:effectLst/>
                        </a:rPr>
                        <a:t>January 13, 2023</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37382898"/>
                  </a:ext>
                </a:extLst>
              </a:tr>
              <a:tr h="393700">
                <a:tc>
                  <a:txBody>
                    <a:bodyPr/>
                    <a:lstStyle/>
                    <a:p>
                      <a:pPr marL="0" marR="0" algn="l" defTabSz="914400" rtl="0" eaLnBrk="1" latinLnBrk="0" hangingPunct="1">
                        <a:lnSpc>
                          <a:spcPct val="89000"/>
                        </a:lnSpc>
                        <a:spcBef>
                          <a:spcPts val="0"/>
                        </a:spcBef>
                        <a:spcAft>
                          <a:spcPts val="0"/>
                        </a:spcAft>
                      </a:pPr>
                      <a:r>
                        <a:rPr lang="en-US" sz="2400" kern="1200" dirty="0">
                          <a:solidFill>
                            <a:schemeClr val="dk1"/>
                          </a:solidFill>
                          <a:effectLst/>
                          <a:latin typeface="+mn-lt"/>
                          <a:ea typeface="+mn-ea"/>
                          <a:cs typeface="+mn-cs"/>
                        </a:rPr>
                        <a:t>Response screening and evaluation</a:t>
                      </a:r>
                    </a:p>
                    <a:p>
                      <a:pPr marL="0" marR="0" algn="l" defTabSz="914400" rtl="0" eaLnBrk="1" latinLnBrk="0" hangingPunct="1">
                        <a:lnSpc>
                          <a:spcPct val="89000"/>
                        </a:lnSpc>
                        <a:spcBef>
                          <a:spcPts val="0"/>
                        </a:spcBef>
                        <a:spcAft>
                          <a:spcPts val="0"/>
                        </a:spcAft>
                      </a:pPr>
                      <a:endParaRPr lang="en-US" sz="2400" kern="1200" dirty="0">
                        <a:solidFill>
                          <a:schemeClr val="dk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nSpc>
                          <a:spcPct val="89000"/>
                        </a:lnSpc>
                        <a:spcBef>
                          <a:spcPts val="0"/>
                        </a:spcBef>
                        <a:spcAft>
                          <a:spcPts val="0"/>
                        </a:spcAft>
                      </a:pPr>
                      <a:r>
                        <a:rPr lang="en-US" sz="2400" dirty="0">
                          <a:effectLst/>
                        </a:rPr>
                        <a:t>DOR</a:t>
                      </a:r>
                      <a:endParaRPr lang="en-US" sz="2400" dirty="0">
                        <a:effectLst/>
                        <a:latin typeface="Arial" panose="020B0604020202020204" pitchFamily="34"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nSpc>
                          <a:spcPct val="89000"/>
                        </a:lnSpc>
                        <a:spcBef>
                          <a:spcPts val="0"/>
                        </a:spcBef>
                        <a:spcAft>
                          <a:spcPts val="0"/>
                        </a:spcAft>
                      </a:pPr>
                      <a:r>
                        <a:rPr lang="en-US" sz="2400" dirty="0">
                          <a:effectLst/>
                        </a:rPr>
                        <a:t>January 17 – 20, 2023</a:t>
                      </a:r>
                      <a:endParaRPr lang="en-US" sz="2400" dirty="0">
                        <a:effectLst/>
                        <a:latin typeface="Arial" panose="020B0604020202020204" pitchFamily="34"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558528013"/>
                  </a:ext>
                </a:extLst>
              </a:tr>
              <a:tr h="393700">
                <a:tc>
                  <a:txBody>
                    <a:bodyPr/>
                    <a:lstStyle/>
                    <a:p>
                      <a:pPr marL="0" marR="0" algn="l" defTabSz="914400" rtl="0" eaLnBrk="1" latinLnBrk="0" hangingPunct="1">
                        <a:lnSpc>
                          <a:spcPct val="89000"/>
                        </a:lnSpc>
                        <a:spcBef>
                          <a:spcPts val="0"/>
                        </a:spcBef>
                        <a:spcAft>
                          <a:spcPts val="0"/>
                        </a:spcAft>
                      </a:pPr>
                      <a:r>
                        <a:rPr lang="en-US" sz="2400" kern="1200" dirty="0">
                          <a:solidFill>
                            <a:schemeClr val="dk1"/>
                          </a:solidFill>
                          <a:effectLst/>
                          <a:latin typeface="+mn-lt"/>
                          <a:ea typeface="+mn-ea"/>
                          <a:cs typeface="+mn-cs"/>
                        </a:rPr>
                        <a:t>Notice of Intent </a:t>
                      </a:r>
                    </a:p>
                    <a:p>
                      <a:pPr marL="0" marR="0" algn="l" defTabSz="914400" rtl="0" eaLnBrk="1" latinLnBrk="0" hangingPunct="1">
                        <a:lnSpc>
                          <a:spcPct val="89000"/>
                        </a:lnSpc>
                        <a:spcBef>
                          <a:spcPts val="0"/>
                        </a:spcBef>
                        <a:spcAft>
                          <a:spcPts val="0"/>
                        </a:spcAft>
                      </a:pPr>
                      <a:r>
                        <a:rPr lang="en-US" sz="2400" kern="1200" dirty="0">
                          <a:solidFill>
                            <a:schemeClr val="dk1"/>
                          </a:solidFill>
                          <a:effectLst/>
                          <a:latin typeface="+mn-lt"/>
                          <a:ea typeface="+mn-ea"/>
                          <a:cs typeface="+mn-cs"/>
                        </a:rPr>
                        <a:t>to Award</a:t>
                      </a:r>
                    </a:p>
                    <a:p>
                      <a:pPr marL="0" marR="0" algn="l" defTabSz="914400" rtl="0" eaLnBrk="1" latinLnBrk="0" hangingPunct="1">
                        <a:lnSpc>
                          <a:spcPct val="89000"/>
                        </a:lnSpc>
                        <a:spcBef>
                          <a:spcPts val="0"/>
                        </a:spcBef>
                        <a:spcAft>
                          <a:spcPts val="0"/>
                        </a:spcAft>
                      </a:pPr>
                      <a:endParaRPr lang="en-US" sz="2400" kern="1200" dirty="0">
                        <a:solidFill>
                          <a:schemeClr val="dk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89000"/>
                        </a:lnSpc>
                        <a:spcBef>
                          <a:spcPts val="0"/>
                        </a:spcBef>
                        <a:spcAft>
                          <a:spcPts val="0"/>
                        </a:spcAft>
                      </a:pPr>
                      <a:r>
                        <a:rPr lang="en-US" sz="2400" dirty="0">
                          <a:effectLst/>
                        </a:rPr>
                        <a:t>DOR</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89000"/>
                        </a:lnSpc>
                        <a:spcBef>
                          <a:spcPts val="0"/>
                        </a:spcBef>
                        <a:spcAft>
                          <a:spcPts val="0"/>
                        </a:spcAft>
                      </a:pPr>
                      <a:r>
                        <a:rPr lang="en-US" sz="2400" dirty="0">
                          <a:effectLst/>
                        </a:rPr>
                        <a:t>January 25, 2023</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2049315"/>
                  </a:ext>
                </a:extLst>
              </a:tr>
              <a:tr h="393700">
                <a:tc>
                  <a:txBody>
                    <a:bodyPr/>
                    <a:lstStyle/>
                    <a:p>
                      <a:pPr marL="0" marR="0" algn="l" defTabSz="914400" rtl="0" eaLnBrk="1" latinLnBrk="0" hangingPunct="1">
                        <a:lnSpc>
                          <a:spcPct val="89000"/>
                        </a:lnSpc>
                        <a:spcBef>
                          <a:spcPts val="0"/>
                        </a:spcBef>
                        <a:spcAft>
                          <a:spcPts val="0"/>
                        </a:spcAft>
                      </a:pPr>
                      <a:r>
                        <a:rPr lang="en-US" sz="2400" kern="1200" dirty="0">
                          <a:solidFill>
                            <a:schemeClr val="dk1"/>
                          </a:solidFill>
                          <a:effectLst/>
                          <a:latin typeface="+mn-lt"/>
                          <a:ea typeface="+mn-ea"/>
                          <a:cs typeface="+mn-cs"/>
                        </a:rPr>
                        <a:t>Grant period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nSpc>
                          <a:spcPct val="89000"/>
                        </a:lnSpc>
                        <a:spcBef>
                          <a:spcPts val="0"/>
                        </a:spcBef>
                        <a:spcAft>
                          <a:spcPts val="0"/>
                        </a:spcAft>
                      </a:pPr>
                      <a:r>
                        <a:rPr lang="en-US" sz="2400" dirty="0">
                          <a:effectLst/>
                        </a:rPr>
                        <a:t>DOR</a:t>
                      </a:r>
                      <a:endParaRPr lang="en-US" sz="2400" dirty="0">
                        <a:effectLst/>
                        <a:latin typeface="Arial" panose="020B0604020202020204" pitchFamily="34"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nSpc>
                          <a:spcPct val="89000"/>
                        </a:lnSpc>
                        <a:spcBef>
                          <a:spcPts val="0"/>
                        </a:spcBef>
                        <a:spcAft>
                          <a:spcPts val="0"/>
                        </a:spcAft>
                      </a:pPr>
                      <a:r>
                        <a:rPr lang="en-US" sz="2400" dirty="0">
                          <a:effectLst/>
                        </a:rPr>
                        <a:t>Upon approval or </a:t>
                      </a:r>
                    </a:p>
                    <a:p>
                      <a:pPr marL="0" marR="0">
                        <a:lnSpc>
                          <a:spcPct val="89000"/>
                        </a:lnSpc>
                        <a:spcBef>
                          <a:spcPts val="0"/>
                        </a:spcBef>
                        <a:spcAft>
                          <a:spcPts val="0"/>
                        </a:spcAft>
                      </a:pPr>
                      <a:r>
                        <a:rPr lang="en-US" sz="2400" dirty="0">
                          <a:effectLst/>
                        </a:rPr>
                        <a:t>February 1, 2023 </a:t>
                      </a:r>
                    </a:p>
                    <a:p>
                      <a:pPr marL="0" marR="0">
                        <a:lnSpc>
                          <a:spcPct val="89000"/>
                        </a:lnSpc>
                        <a:spcBef>
                          <a:spcPts val="0"/>
                        </a:spcBef>
                        <a:spcAft>
                          <a:spcPts val="0"/>
                        </a:spcAft>
                      </a:pPr>
                      <a:r>
                        <a:rPr lang="en-US" sz="2400" dirty="0">
                          <a:effectLst/>
                        </a:rPr>
                        <a:t>(whichever date is later) – </a:t>
                      </a:r>
                    </a:p>
                    <a:p>
                      <a:pPr marL="0" marR="0">
                        <a:lnSpc>
                          <a:spcPct val="89000"/>
                        </a:lnSpc>
                        <a:spcBef>
                          <a:spcPts val="0"/>
                        </a:spcBef>
                        <a:spcAft>
                          <a:spcPts val="0"/>
                        </a:spcAft>
                      </a:pPr>
                      <a:r>
                        <a:rPr lang="en-US" sz="2400" dirty="0">
                          <a:effectLst/>
                        </a:rPr>
                        <a:t>June 30, 2025</a:t>
                      </a:r>
                      <a:endParaRPr lang="en-US" sz="2400" dirty="0">
                        <a:effectLst/>
                        <a:latin typeface="Arial" panose="020B0604020202020204" pitchFamily="34"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376247577"/>
                  </a:ext>
                </a:extLst>
              </a:tr>
            </a:tbl>
          </a:graphicData>
        </a:graphic>
      </p:graphicFrame>
      <p:sp>
        <p:nvSpPr>
          <p:cNvPr id="5" name="Rectangle 9">
            <a:extLst>
              <a:ext uri="{FF2B5EF4-FFF2-40B4-BE49-F238E27FC236}">
                <a16:creationId xmlns:a16="http://schemas.microsoft.com/office/drawing/2014/main" id="{97200487-5133-C434-32BA-9E39EC908B7F}"/>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2620364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40C49-2E55-52E6-CB65-DC6136E43619}"/>
              </a:ext>
            </a:extLst>
          </p:cNvPr>
          <p:cNvSpPr>
            <a:spLocks noGrp="1"/>
          </p:cNvSpPr>
          <p:nvPr>
            <p:ph type="title"/>
          </p:nvPr>
        </p:nvSpPr>
        <p:spPr/>
        <p:txBody>
          <a:bodyPr/>
          <a:lstStyle/>
          <a:p>
            <a:r>
              <a:rPr lang="en-US" b="1" dirty="0"/>
              <a:t>SUBMISSION REQUIREMENTS</a:t>
            </a:r>
          </a:p>
        </p:txBody>
      </p:sp>
      <p:sp>
        <p:nvSpPr>
          <p:cNvPr id="3" name="Content Placeholder 2">
            <a:extLst>
              <a:ext uri="{FF2B5EF4-FFF2-40B4-BE49-F238E27FC236}">
                <a16:creationId xmlns:a16="http://schemas.microsoft.com/office/drawing/2014/main" id="{4BAA1BE7-24A5-1E7A-C09B-4AFDAB3BB1F1}"/>
              </a:ext>
            </a:extLst>
          </p:cNvPr>
          <p:cNvSpPr>
            <a:spLocks noGrp="1"/>
          </p:cNvSpPr>
          <p:nvPr>
            <p:ph idx="1"/>
          </p:nvPr>
        </p:nvSpPr>
        <p:spPr/>
        <p:txBody>
          <a:bodyPr>
            <a:normAutofit lnSpcReduction="10000"/>
          </a:bodyPr>
          <a:lstStyle/>
          <a:p>
            <a:r>
              <a:rPr lang="en-US" dirty="0"/>
              <a:t>Attachment A: Response Checklist</a:t>
            </a:r>
          </a:p>
          <a:p>
            <a:r>
              <a:rPr lang="en-US" dirty="0"/>
              <a:t>Attachment B: Coversheet </a:t>
            </a:r>
          </a:p>
          <a:p>
            <a:r>
              <a:rPr lang="en-US" dirty="0"/>
              <a:t>Attachment C: Narrative Outline </a:t>
            </a:r>
          </a:p>
          <a:p>
            <a:r>
              <a:rPr lang="en-US" dirty="0"/>
              <a:t>Attachment D: List of County or Counties to be Served</a:t>
            </a:r>
          </a:p>
          <a:p>
            <a:r>
              <a:rPr lang="en-US" dirty="0"/>
              <a:t>Attachment E: Key Personnel </a:t>
            </a:r>
          </a:p>
          <a:p>
            <a:r>
              <a:rPr lang="en-US" dirty="0"/>
              <a:t>Attachment F1: Transition Cost Proposal and Narrative </a:t>
            </a:r>
          </a:p>
          <a:p>
            <a:r>
              <a:rPr lang="en-US" dirty="0"/>
              <a:t>Attachment F2: Diversion Cost Proposal and Narrative </a:t>
            </a:r>
          </a:p>
          <a:p>
            <a:r>
              <a:rPr lang="en-US" dirty="0"/>
              <a:t>Attachment G: Proof of Insurance Coverage</a:t>
            </a:r>
          </a:p>
          <a:p>
            <a:r>
              <a:rPr lang="en-US" dirty="0"/>
              <a:t>Attachment H: Proof of 501(c)(3) Status</a:t>
            </a:r>
          </a:p>
          <a:p>
            <a:endParaRPr lang="en-US" dirty="0"/>
          </a:p>
          <a:p>
            <a:endParaRPr lang="en-US" dirty="0"/>
          </a:p>
        </p:txBody>
      </p:sp>
      <p:sp>
        <p:nvSpPr>
          <p:cNvPr id="4" name="Rectangle 9">
            <a:extLst>
              <a:ext uri="{FF2B5EF4-FFF2-40B4-BE49-F238E27FC236}">
                <a16:creationId xmlns:a16="http://schemas.microsoft.com/office/drawing/2014/main" id="{D39E9F9D-4414-792C-52A4-DDA4453BF7AF}"/>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7" name="Picture 6">
            <a:extLst>
              <a:ext uri="{FF2B5EF4-FFF2-40B4-BE49-F238E27FC236}">
                <a16:creationId xmlns:a16="http://schemas.microsoft.com/office/drawing/2014/main" id="{008C87D7-BD76-4489-1EF3-E804FEB1ED3E}"/>
              </a:ex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8989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C9210-2E59-C8BD-E5D2-E3573C53007D}"/>
              </a:ext>
            </a:extLst>
          </p:cNvPr>
          <p:cNvSpPr>
            <a:spLocks noGrp="1"/>
          </p:cNvSpPr>
          <p:nvPr>
            <p:ph type="title"/>
          </p:nvPr>
        </p:nvSpPr>
        <p:spPr/>
        <p:txBody>
          <a:bodyPr/>
          <a:lstStyle/>
          <a:p>
            <a:r>
              <a:rPr lang="en-US" b="1" dirty="0"/>
              <a:t>REVIEW AND AWARD PROCESS</a:t>
            </a:r>
          </a:p>
        </p:txBody>
      </p:sp>
      <p:sp>
        <p:nvSpPr>
          <p:cNvPr id="3" name="Content Placeholder 2">
            <a:extLst>
              <a:ext uri="{FF2B5EF4-FFF2-40B4-BE49-F238E27FC236}">
                <a16:creationId xmlns:a16="http://schemas.microsoft.com/office/drawing/2014/main" id="{6B2FB387-B63A-E7CB-D26F-A8A135AFF893}"/>
              </a:ext>
            </a:extLst>
          </p:cNvPr>
          <p:cNvSpPr>
            <a:spLocks noGrp="1"/>
          </p:cNvSpPr>
          <p:nvPr>
            <p:ph idx="1"/>
          </p:nvPr>
        </p:nvSpPr>
        <p:spPr/>
        <p:txBody>
          <a:bodyPr>
            <a:normAutofit fontScale="92500" lnSpcReduction="20000"/>
          </a:bodyPr>
          <a:lstStyle/>
          <a:p>
            <a:r>
              <a:rPr lang="en-US" dirty="0"/>
              <a:t>DOR CLF Program staff will review each RFI response submission to conduct a complete evaluation of the Respondent’s ability to perform CLF Program activities. </a:t>
            </a:r>
          </a:p>
          <a:p>
            <a:r>
              <a:rPr lang="en-US" dirty="0"/>
              <a:t>The CLF Program staff will determine how many grants will be executed. </a:t>
            </a:r>
          </a:p>
          <a:p>
            <a:r>
              <a:rPr lang="en-US" dirty="0"/>
              <a:t>DOR reserves the right to add providers on a continuous basis to ensure adequate quality of services amongst providers and quantity of providers to achieve statewide service coverage</a:t>
            </a:r>
          </a:p>
          <a:p>
            <a:r>
              <a:rPr lang="en-US" dirty="0"/>
              <a:t>The CLF Program services are contingent upon the availability of program funding. If funding for this program is reduced or depleted, DOR shall have the option to cancel the grant with no liability to the State. If this occurs, this grant will be considered invalid and        have no further force or effect. </a:t>
            </a:r>
          </a:p>
          <a:p>
            <a:endParaRPr lang="en-US" dirty="0"/>
          </a:p>
        </p:txBody>
      </p:sp>
      <p:sp>
        <p:nvSpPr>
          <p:cNvPr id="4" name="Rectangle 9">
            <a:extLst>
              <a:ext uri="{FF2B5EF4-FFF2-40B4-BE49-F238E27FC236}">
                <a16:creationId xmlns:a16="http://schemas.microsoft.com/office/drawing/2014/main" id="{4C418C51-87EF-AD2F-6457-76A40ECF3D18}"/>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5" name="Picture 4">
            <a:extLst>
              <a:ext uri="{FF2B5EF4-FFF2-40B4-BE49-F238E27FC236}">
                <a16:creationId xmlns:a16="http://schemas.microsoft.com/office/drawing/2014/main" id="{9689476B-411E-2196-D06D-06F7C2C308AD}"/>
              </a:ex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10657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5D1D9-460C-D665-4229-04EC500479D1}"/>
              </a:ext>
            </a:extLst>
          </p:cNvPr>
          <p:cNvSpPr>
            <a:spLocks noGrp="1"/>
          </p:cNvSpPr>
          <p:nvPr>
            <p:ph type="title"/>
          </p:nvPr>
        </p:nvSpPr>
        <p:spPr/>
        <p:txBody>
          <a:bodyPr>
            <a:normAutofit fontScale="90000"/>
          </a:bodyPr>
          <a:lstStyle/>
          <a:p>
            <a:br>
              <a:rPr lang="en-US" dirty="0"/>
            </a:br>
            <a:r>
              <a:rPr lang="en-US" sz="3600" b="1" dirty="0"/>
              <a:t>COMMUNITY LIVING FUND PROGRAM WEBSITE dor.ca.gov/Home/CommunitylivingFund</a:t>
            </a:r>
            <a:br>
              <a:rPr lang="en-US" sz="3600" dirty="0"/>
            </a:br>
            <a:endParaRPr lang="en-US" dirty="0"/>
          </a:p>
        </p:txBody>
      </p:sp>
      <p:sp>
        <p:nvSpPr>
          <p:cNvPr id="3" name="Content Placeholder 2">
            <a:extLst>
              <a:ext uri="{FF2B5EF4-FFF2-40B4-BE49-F238E27FC236}">
                <a16:creationId xmlns:a16="http://schemas.microsoft.com/office/drawing/2014/main" id="{670A7328-E3EE-2F3D-3789-350572E12200}"/>
              </a:ext>
            </a:extLst>
          </p:cNvPr>
          <p:cNvSpPr>
            <a:spLocks noGrp="1"/>
          </p:cNvSpPr>
          <p:nvPr>
            <p:ph idx="1"/>
          </p:nvPr>
        </p:nvSpPr>
        <p:spPr/>
        <p:txBody>
          <a:bodyPr/>
          <a:lstStyle/>
          <a:p>
            <a:r>
              <a:rPr lang="en-US" dirty="0"/>
              <a:t>Community Living Fund Stakeholder Listening Session – </a:t>
            </a:r>
          </a:p>
          <a:p>
            <a:pPr marL="0" indent="0">
              <a:buNone/>
            </a:pPr>
            <a:r>
              <a:rPr lang="en-US" dirty="0"/>
              <a:t>   June 29, 2022 – PowerPoint</a:t>
            </a:r>
          </a:p>
          <a:p>
            <a:r>
              <a:rPr lang="en-US" dirty="0"/>
              <a:t>Request For Interest: Community Living Fund Program</a:t>
            </a:r>
          </a:p>
          <a:p>
            <a:r>
              <a:rPr lang="en-US" dirty="0"/>
              <a:t>Definitions</a:t>
            </a:r>
          </a:p>
          <a:p>
            <a:r>
              <a:rPr lang="en-US" dirty="0"/>
              <a:t>Community Living Fund Income Eligibility Information</a:t>
            </a:r>
          </a:p>
          <a:p>
            <a:r>
              <a:rPr lang="en-US" dirty="0"/>
              <a:t>Transition and Diversion Program Coordination Information</a:t>
            </a:r>
          </a:p>
          <a:p>
            <a:r>
              <a:rPr lang="en-US" dirty="0"/>
              <a:t>Community Living Fund Training List</a:t>
            </a:r>
          </a:p>
          <a:p>
            <a:r>
              <a:rPr lang="en-US" dirty="0"/>
              <a:t>Community Living Fund Resource List</a:t>
            </a:r>
          </a:p>
        </p:txBody>
      </p:sp>
      <p:pic>
        <p:nvPicPr>
          <p:cNvPr id="4" name="Picture 3">
            <a:extLst>
              <a:ext uri="{FF2B5EF4-FFF2-40B4-BE49-F238E27FC236}">
                <a16:creationId xmlns:a16="http://schemas.microsoft.com/office/drawing/2014/main" id="{66EBCB25-9A38-0763-EA79-6A2660798B4E}"/>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9">
            <a:extLst>
              <a:ext uri="{FF2B5EF4-FFF2-40B4-BE49-F238E27FC236}">
                <a16:creationId xmlns:a16="http://schemas.microsoft.com/office/drawing/2014/main" id="{C4E73231-8771-B6A5-FC09-914CB21A3DBA}"/>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10772290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58ED1-5A95-8097-782E-6537F1CC5C04}"/>
              </a:ext>
            </a:extLst>
          </p:cNvPr>
          <p:cNvSpPr>
            <a:spLocks noGrp="1"/>
          </p:cNvSpPr>
          <p:nvPr>
            <p:ph type="title"/>
          </p:nvPr>
        </p:nvSpPr>
        <p:spPr/>
        <p:txBody>
          <a:bodyPr/>
          <a:lstStyle/>
          <a:p>
            <a:r>
              <a:rPr lang="en-US" b="1" dirty="0"/>
              <a:t>REMINDERS</a:t>
            </a:r>
          </a:p>
        </p:txBody>
      </p:sp>
      <p:sp>
        <p:nvSpPr>
          <p:cNvPr id="3" name="Content Placeholder 2">
            <a:extLst>
              <a:ext uri="{FF2B5EF4-FFF2-40B4-BE49-F238E27FC236}">
                <a16:creationId xmlns:a16="http://schemas.microsoft.com/office/drawing/2014/main" id="{3253ED6E-C381-FCDD-4346-2A0D983DBF2F}"/>
              </a:ext>
            </a:extLst>
          </p:cNvPr>
          <p:cNvSpPr>
            <a:spLocks noGrp="1"/>
          </p:cNvSpPr>
          <p:nvPr>
            <p:ph idx="1"/>
          </p:nvPr>
        </p:nvSpPr>
        <p:spPr>
          <a:xfrm>
            <a:off x="304800" y="1825625"/>
            <a:ext cx="11506200" cy="4351338"/>
          </a:xfrm>
        </p:spPr>
        <p:txBody>
          <a:bodyPr/>
          <a:lstStyle/>
          <a:p>
            <a:r>
              <a:rPr lang="en-US" b="1" dirty="0"/>
              <a:t>Friday, January 13, 2023: </a:t>
            </a:r>
            <a:r>
              <a:rPr lang="en-US" dirty="0"/>
              <a:t>Response submissions to the RFI are due</a:t>
            </a:r>
          </a:p>
          <a:p>
            <a:pPr lvl="1"/>
            <a:r>
              <a:rPr lang="en-US" sz="2800" dirty="0"/>
              <a:t>Email to </a:t>
            </a:r>
            <a:r>
              <a:rPr lang="en-US" sz="2800" dirty="0">
                <a:hlinkClick r:id="rId3">
                  <a:extLst>
                    <a:ext uri="{A12FA001-AC4F-418D-AE19-62706E023703}">
                      <ahyp:hlinkClr xmlns:ahyp="http://schemas.microsoft.com/office/drawing/2018/hyperlinkcolor" val="tx"/>
                    </a:ext>
                  </a:extLst>
                </a:hlinkClick>
              </a:rPr>
              <a:t>Grants@dor.ca.gov</a:t>
            </a:r>
            <a:r>
              <a:rPr lang="en-US" sz="2800" dirty="0"/>
              <a:t>  </a:t>
            </a:r>
          </a:p>
          <a:p>
            <a:pPr marL="457200" lvl="1" indent="0">
              <a:buNone/>
            </a:pPr>
            <a:endParaRPr lang="en-US" sz="2800" dirty="0"/>
          </a:p>
          <a:p>
            <a:r>
              <a:rPr lang="en-US" b="1" dirty="0"/>
              <a:t>Questions regarding this RFI </a:t>
            </a:r>
          </a:p>
          <a:p>
            <a:pPr lvl="1"/>
            <a:r>
              <a:rPr lang="en-US" sz="2800" dirty="0"/>
              <a:t>Email to: </a:t>
            </a:r>
            <a:r>
              <a:rPr lang="en-US" sz="2800" dirty="0">
                <a:hlinkClick r:id="rId3">
                  <a:extLst>
                    <a:ext uri="{A12FA001-AC4F-418D-AE19-62706E023703}">
                      <ahyp:hlinkClr xmlns:ahyp="http://schemas.microsoft.com/office/drawing/2018/hyperlinkcolor" val="tx"/>
                    </a:ext>
                  </a:extLst>
                </a:hlinkClick>
              </a:rPr>
              <a:t>Grants@dor.ca.gov</a:t>
            </a:r>
            <a:endParaRPr lang="en-US" sz="2800" dirty="0"/>
          </a:p>
          <a:p>
            <a:endParaRPr lang="en-US" dirty="0"/>
          </a:p>
        </p:txBody>
      </p:sp>
      <p:sp>
        <p:nvSpPr>
          <p:cNvPr id="4" name="Rectangle 9">
            <a:extLst>
              <a:ext uri="{FF2B5EF4-FFF2-40B4-BE49-F238E27FC236}">
                <a16:creationId xmlns:a16="http://schemas.microsoft.com/office/drawing/2014/main" id="{ECEB2AB5-6444-E79D-F4C9-ECA3D454A437}"/>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5" name="Picture 4">
            <a:extLst>
              <a:ext uri="{FF2B5EF4-FFF2-40B4-BE49-F238E27FC236}">
                <a16:creationId xmlns:a16="http://schemas.microsoft.com/office/drawing/2014/main" id="{6F0F3479-691A-6F35-420B-FF339DEC9B29}"/>
              </a:ext>
              <a:ext uri="{C183D7F6-B498-43B3-948B-1728B52AA6E4}">
                <adec:decorative xmlns:adec="http://schemas.microsoft.com/office/drawing/2017/decorative" val="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37868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657AA5-EFF0-5CBE-AEA5-9D3217502FF3}"/>
              </a:ext>
            </a:extLst>
          </p:cNvPr>
          <p:cNvSpPr>
            <a:spLocks noGrp="1"/>
          </p:cNvSpPr>
          <p:nvPr>
            <p:ph type="title"/>
          </p:nvPr>
        </p:nvSpPr>
        <p:spPr/>
        <p:txBody>
          <a:bodyPr>
            <a:normAutofit/>
          </a:bodyPr>
          <a:lstStyle/>
          <a:p>
            <a:r>
              <a:rPr lang="en-US" sz="5400" b="1" dirty="0"/>
              <a:t>Agenda Item 4</a:t>
            </a:r>
            <a:br>
              <a:rPr lang="en-US" sz="5400" b="1" dirty="0"/>
            </a:br>
            <a:r>
              <a:rPr lang="en-US" sz="5400" dirty="0"/>
              <a:t>Question and Answer Session</a:t>
            </a:r>
          </a:p>
        </p:txBody>
      </p:sp>
      <p:sp>
        <p:nvSpPr>
          <p:cNvPr id="8" name="Text Placeholder 7">
            <a:extLst>
              <a:ext uri="{FF2B5EF4-FFF2-40B4-BE49-F238E27FC236}">
                <a16:creationId xmlns:a16="http://schemas.microsoft.com/office/drawing/2014/main" id="{DDA9218A-214F-6158-8194-F6D3D7908041}"/>
              </a:ext>
            </a:extLst>
          </p:cNvPr>
          <p:cNvSpPr>
            <a:spLocks noGrp="1"/>
          </p:cNvSpPr>
          <p:nvPr>
            <p:ph type="body" idx="1"/>
          </p:nvPr>
        </p:nvSpPr>
        <p:spPr/>
        <p:txBody>
          <a:bodyPr/>
          <a:lstStyle/>
          <a:p>
            <a:endParaRPr lang="en-US" dirty="0"/>
          </a:p>
        </p:txBody>
      </p:sp>
      <p:sp>
        <p:nvSpPr>
          <p:cNvPr id="2" name="Rectangle 9">
            <a:extLst>
              <a:ext uri="{FF2B5EF4-FFF2-40B4-BE49-F238E27FC236}">
                <a16:creationId xmlns:a16="http://schemas.microsoft.com/office/drawing/2014/main" id="{5419806D-2445-74F5-7CF6-8CEB5E31B4F8}"/>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3" name="Picture 2">
            <a:extLst>
              <a:ext uri="{FF2B5EF4-FFF2-40B4-BE49-F238E27FC236}">
                <a16:creationId xmlns:a16="http://schemas.microsoft.com/office/drawing/2014/main" id="{67FB04D5-B416-5C81-8AEA-8BE37CA86C54}"/>
              </a:ex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84613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5BBD1-6822-2275-33B7-F7BA652FBC03}"/>
              </a:ext>
            </a:extLst>
          </p:cNvPr>
          <p:cNvSpPr>
            <a:spLocks noGrp="1"/>
          </p:cNvSpPr>
          <p:nvPr>
            <p:ph type="title"/>
          </p:nvPr>
        </p:nvSpPr>
        <p:spPr/>
        <p:txBody>
          <a:bodyPr/>
          <a:lstStyle/>
          <a:p>
            <a:r>
              <a:rPr lang="en-US" b="1" dirty="0"/>
              <a:t>QUESTIONS RECEIVED</a:t>
            </a:r>
          </a:p>
        </p:txBody>
      </p:sp>
      <p:sp>
        <p:nvSpPr>
          <p:cNvPr id="3" name="Content Placeholder 2">
            <a:extLst>
              <a:ext uri="{FF2B5EF4-FFF2-40B4-BE49-F238E27FC236}">
                <a16:creationId xmlns:a16="http://schemas.microsoft.com/office/drawing/2014/main" id="{06C181D2-39B5-3913-3CD4-52A599B33899}"/>
              </a:ext>
            </a:extLst>
          </p:cNvPr>
          <p:cNvSpPr>
            <a:spLocks noGrp="1"/>
          </p:cNvSpPr>
          <p:nvPr>
            <p:ph idx="1"/>
          </p:nvPr>
        </p:nvSpPr>
        <p:spPr/>
        <p:txBody>
          <a:bodyPr>
            <a:normAutofit fontScale="92500" lnSpcReduction="10000"/>
          </a:bodyPr>
          <a:lstStyle/>
          <a:p>
            <a:r>
              <a:rPr lang="en-US" dirty="0"/>
              <a:t>Can respondents subcontract any part of the service/programs? </a:t>
            </a:r>
          </a:p>
          <a:p>
            <a:r>
              <a:rPr lang="en-US" dirty="0"/>
              <a:t>One of the document requirements are audited financial statements. They are a 501(c)3 organization with an annual budget of between $100,000 and $150,000. Are audited financial statements required for an organization of that size? </a:t>
            </a:r>
          </a:p>
          <a:p>
            <a:r>
              <a:rPr lang="en-US" dirty="0"/>
              <a:t>What are the funding parameters of the grant?</a:t>
            </a:r>
          </a:p>
          <a:p>
            <a:r>
              <a:rPr lang="en-US" dirty="0"/>
              <a:t>Do I need to complete attachments F1 and F2 if I don’t plan to utilization funding for service coordination? </a:t>
            </a:r>
          </a:p>
          <a:p>
            <a:r>
              <a:rPr lang="en-US" dirty="0"/>
              <a:t>If I have access to other funding sources for consumer goods, can I use the Community Living Fund if the consumer’s needs are greater? </a:t>
            </a:r>
          </a:p>
        </p:txBody>
      </p:sp>
      <p:sp>
        <p:nvSpPr>
          <p:cNvPr id="6" name="Rectangle 9">
            <a:extLst>
              <a:ext uri="{FF2B5EF4-FFF2-40B4-BE49-F238E27FC236}">
                <a16:creationId xmlns:a16="http://schemas.microsoft.com/office/drawing/2014/main" id="{CC872FAA-5FD5-85B1-C911-69B7EA8614E2}"/>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391805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DDD6A-DF2D-4325-91F9-F9324EE1ECD4}"/>
              </a:ext>
            </a:extLst>
          </p:cNvPr>
          <p:cNvSpPr>
            <a:spLocks noGrp="1"/>
          </p:cNvSpPr>
          <p:nvPr>
            <p:ph type="title"/>
          </p:nvPr>
        </p:nvSpPr>
        <p:spPr/>
        <p:txBody>
          <a:bodyPr/>
          <a:lstStyle/>
          <a:p>
            <a:r>
              <a:rPr lang="en-US" b="1" dirty="0"/>
              <a:t>HOUSEKEEPING – PART 2 </a:t>
            </a:r>
          </a:p>
        </p:txBody>
      </p:sp>
      <p:sp>
        <p:nvSpPr>
          <p:cNvPr id="3" name="Content Placeholder 2">
            <a:extLst>
              <a:ext uri="{FF2B5EF4-FFF2-40B4-BE49-F238E27FC236}">
                <a16:creationId xmlns:a16="http://schemas.microsoft.com/office/drawing/2014/main" id="{134D415F-7F96-4414-87CC-F393B4D66099}"/>
              </a:ext>
            </a:extLst>
          </p:cNvPr>
          <p:cNvSpPr>
            <a:spLocks noGrp="1"/>
          </p:cNvSpPr>
          <p:nvPr>
            <p:ph idx="1"/>
          </p:nvPr>
        </p:nvSpPr>
        <p:spPr/>
        <p:txBody>
          <a:bodyPr>
            <a:normAutofit lnSpcReduction="10000"/>
          </a:bodyPr>
          <a:lstStyle/>
          <a:p>
            <a:pPr lvl="0"/>
            <a:r>
              <a:rPr lang="en-US" dirty="0"/>
              <a:t>This meeting has live text captioning. To see captions, select “CC Live Transcript” on the meeting toolbar </a:t>
            </a:r>
          </a:p>
          <a:p>
            <a:pPr lvl="0"/>
            <a:r>
              <a:rPr lang="en-US" dirty="0"/>
              <a:t>ASL interpreters will be spotlighted throughout the meeting</a:t>
            </a:r>
          </a:p>
          <a:p>
            <a:pPr lvl="0"/>
            <a:r>
              <a:rPr lang="en-US" dirty="0"/>
              <a:t>Please use the chat function only to request assistance. Chat is not accessible to everyone and can be distracting. There will be time for questions before the meeting ends</a:t>
            </a:r>
          </a:p>
          <a:p>
            <a:pPr lvl="1"/>
            <a:r>
              <a:rPr lang="en-US" dirty="0"/>
              <a:t>For Jaws users to turn chat on or off, press insert, the space bar, and the letter S</a:t>
            </a:r>
          </a:p>
          <a:p>
            <a:pPr lvl="0"/>
            <a:r>
              <a:rPr lang="en-US" dirty="0"/>
              <a:t>If anyone is having issues with hearing or seeing the meeting, please send a private message or email to Kritika Devi, </a:t>
            </a:r>
            <a:r>
              <a:rPr lang="en-US" dirty="0">
                <a:hlinkClick r:id="rId3">
                  <a:extLst>
                    <a:ext uri="{A12FA001-AC4F-418D-AE19-62706E023703}">
                      <ahyp:hlinkClr xmlns:ahyp="http://schemas.microsoft.com/office/drawing/2018/hyperlinkcolor" val="tx"/>
                    </a:ext>
                  </a:extLst>
                </a:hlinkClick>
              </a:rPr>
              <a:t>Kritika.Devi@dor.ca.gov</a:t>
            </a:r>
            <a:r>
              <a:rPr lang="en-US" dirty="0"/>
              <a:t> </a:t>
            </a:r>
          </a:p>
          <a:p>
            <a:endParaRPr lang="en-US" dirty="0"/>
          </a:p>
        </p:txBody>
      </p:sp>
      <p:pic>
        <p:nvPicPr>
          <p:cNvPr id="4" name="Picture 3">
            <a:extLst>
              <a:ext uri="{FF2B5EF4-FFF2-40B4-BE49-F238E27FC236}">
                <a16:creationId xmlns:a16="http://schemas.microsoft.com/office/drawing/2014/main" id="{F98A65F4-8B37-429C-BAC1-A6E99F827646}"/>
              </a:ex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9">
            <a:extLst>
              <a:ext uri="{FF2B5EF4-FFF2-40B4-BE49-F238E27FC236}">
                <a16:creationId xmlns:a16="http://schemas.microsoft.com/office/drawing/2014/main" id="{940EE783-B050-493B-B271-CBCBC0843E68}"/>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5"/>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343721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B6E886-CD17-4CED-BF21-42AB493D8A1D}"/>
              </a:ext>
            </a:extLst>
          </p:cNvPr>
          <p:cNvSpPr>
            <a:spLocks noGrp="1"/>
          </p:cNvSpPr>
          <p:nvPr>
            <p:ph type="title"/>
          </p:nvPr>
        </p:nvSpPr>
        <p:spPr/>
        <p:txBody>
          <a:bodyPr/>
          <a:lstStyle/>
          <a:p>
            <a:r>
              <a:rPr lang="en-US" b="1" dirty="0"/>
              <a:t>MEETING AGENDA </a:t>
            </a:r>
          </a:p>
        </p:txBody>
      </p:sp>
      <p:sp>
        <p:nvSpPr>
          <p:cNvPr id="5" name="Content Placeholder 4">
            <a:extLst>
              <a:ext uri="{FF2B5EF4-FFF2-40B4-BE49-F238E27FC236}">
                <a16:creationId xmlns:a16="http://schemas.microsoft.com/office/drawing/2014/main" id="{5D1E6D19-48E8-4228-8F34-220AF0B56A36}"/>
              </a:ext>
            </a:extLst>
          </p:cNvPr>
          <p:cNvSpPr>
            <a:spLocks noGrp="1"/>
          </p:cNvSpPr>
          <p:nvPr>
            <p:ph idx="1"/>
          </p:nvPr>
        </p:nvSpPr>
        <p:spPr/>
        <p:txBody>
          <a:bodyPr/>
          <a:lstStyle/>
          <a:p>
            <a:r>
              <a:rPr lang="en-US" dirty="0"/>
              <a:t>Item 1: Welcome, Housekeeping, and Introductions </a:t>
            </a:r>
          </a:p>
          <a:p>
            <a:r>
              <a:rPr lang="en-US" dirty="0"/>
              <a:t>Item 2: Overview of the Community Living Fund Program </a:t>
            </a:r>
          </a:p>
          <a:p>
            <a:r>
              <a:rPr lang="en-US" dirty="0"/>
              <a:t>Item 3: Request for Interest Overview </a:t>
            </a:r>
          </a:p>
          <a:p>
            <a:r>
              <a:rPr lang="en-US" dirty="0"/>
              <a:t>Item 4: Question and Answer Session </a:t>
            </a:r>
          </a:p>
        </p:txBody>
      </p:sp>
      <p:pic>
        <p:nvPicPr>
          <p:cNvPr id="7" name="Picture 3">
            <a:extLst>
              <a:ext uri="{FF2B5EF4-FFF2-40B4-BE49-F238E27FC236}">
                <a16:creationId xmlns:a16="http://schemas.microsoft.com/office/drawing/2014/main" id="{BE298EAD-A312-41A7-AB1F-8913D32295A5}"/>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9">
            <a:extLst>
              <a:ext uri="{FF2B5EF4-FFF2-40B4-BE49-F238E27FC236}">
                <a16:creationId xmlns:a16="http://schemas.microsoft.com/office/drawing/2014/main" id="{F924C09F-DDB4-483C-BE45-D9B5F6FE619C}"/>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232051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8CC70-3D56-9AE3-07C0-8D971DA86C51}"/>
              </a:ext>
            </a:extLst>
          </p:cNvPr>
          <p:cNvSpPr>
            <a:spLocks noGrp="1"/>
          </p:cNvSpPr>
          <p:nvPr>
            <p:ph type="title"/>
          </p:nvPr>
        </p:nvSpPr>
        <p:spPr/>
        <p:txBody>
          <a:bodyPr>
            <a:normAutofit/>
          </a:bodyPr>
          <a:lstStyle/>
          <a:p>
            <a:r>
              <a:rPr lang="en-US" sz="5300" b="1" dirty="0">
                <a:latin typeface="Arial" panose="020B0604020202020204" pitchFamily="34" charset="0"/>
                <a:cs typeface="Arial" panose="020B0604020202020204" pitchFamily="34" charset="0"/>
              </a:rPr>
              <a:t>Agenda Item 2</a:t>
            </a:r>
            <a:br>
              <a:rPr lang="en-US" b="1" dirty="0">
                <a:latin typeface="Arial" panose="020B0604020202020204" pitchFamily="34" charset="0"/>
                <a:cs typeface="Arial" panose="020B0604020202020204" pitchFamily="34" charset="0"/>
              </a:rPr>
            </a:br>
            <a:r>
              <a:rPr lang="en-US" sz="4800" dirty="0">
                <a:latin typeface="Arial" panose="020B0604020202020204" pitchFamily="34" charset="0"/>
                <a:cs typeface="Arial" panose="020B0604020202020204" pitchFamily="34" charset="0"/>
              </a:rPr>
              <a:t>Overview of the </a:t>
            </a:r>
            <a:br>
              <a:rPr lang="en-US" sz="4800" dirty="0">
                <a:latin typeface="Arial" panose="020B0604020202020204" pitchFamily="34" charset="0"/>
                <a:cs typeface="Arial" panose="020B0604020202020204" pitchFamily="34" charset="0"/>
              </a:rPr>
            </a:br>
            <a:r>
              <a:rPr lang="en-US" sz="4800" dirty="0">
                <a:latin typeface="Arial" panose="020B0604020202020204" pitchFamily="34" charset="0"/>
                <a:cs typeface="Arial" panose="020B0604020202020204" pitchFamily="34" charset="0"/>
              </a:rPr>
              <a:t>Community Living Fund Program</a:t>
            </a:r>
            <a:endParaRPr lang="en-US" dirty="0">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65209353-F67B-808F-9008-7DD92B6272AD}"/>
              </a:ext>
            </a:extLst>
          </p:cNvPr>
          <p:cNvSpPr>
            <a:spLocks noGrp="1"/>
          </p:cNvSpPr>
          <p:nvPr>
            <p:ph type="body" idx="1"/>
          </p:nvPr>
        </p:nvSpPr>
        <p:spPr/>
        <p:txBody>
          <a:bodyPr/>
          <a:lstStyle/>
          <a:p>
            <a:endParaRPr lang="en-US" dirty="0"/>
          </a:p>
        </p:txBody>
      </p:sp>
      <p:pic>
        <p:nvPicPr>
          <p:cNvPr id="3" name="Picture 3">
            <a:extLst>
              <a:ext uri="{FF2B5EF4-FFF2-40B4-BE49-F238E27FC236}">
                <a16:creationId xmlns:a16="http://schemas.microsoft.com/office/drawing/2014/main" id="{1D6D7602-FCE5-732A-999B-EAE897391F67}"/>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a:extLst>
              <a:ext uri="{FF2B5EF4-FFF2-40B4-BE49-F238E27FC236}">
                <a16:creationId xmlns:a16="http://schemas.microsoft.com/office/drawing/2014/main" id="{C7A3312B-EDEF-DDD3-42E9-511CEFB744C6}"/>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1858962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CF5CE1-2007-B0EB-5BBC-F9366F34D594}"/>
              </a:ext>
            </a:extLst>
          </p:cNvPr>
          <p:cNvSpPr>
            <a:spLocks noGrp="1"/>
          </p:cNvSpPr>
          <p:nvPr>
            <p:ph type="title"/>
          </p:nvPr>
        </p:nvSpPr>
        <p:spPr/>
        <p:txBody>
          <a:bodyPr/>
          <a:lstStyle/>
          <a:p>
            <a:r>
              <a:rPr lang="en-US" b="1" dirty="0"/>
              <a:t>COMMUNITY LIVING FUND PROGRAM</a:t>
            </a:r>
          </a:p>
        </p:txBody>
      </p:sp>
      <p:sp>
        <p:nvSpPr>
          <p:cNvPr id="5" name="Content Placeholder 4">
            <a:extLst>
              <a:ext uri="{FF2B5EF4-FFF2-40B4-BE49-F238E27FC236}">
                <a16:creationId xmlns:a16="http://schemas.microsoft.com/office/drawing/2014/main" id="{B22DB9E5-A22B-7C34-4DF4-BC51DA752606}"/>
              </a:ext>
            </a:extLst>
          </p:cNvPr>
          <p:cNvSpPr>
            <a:spLocks noGrp="1"/>
          </p:cNvSpPr>
          <p:nvPr>
            <p:ph idx="1"/>
          </p:nvPr>
        </p:nvSpPr>
        <p:spPr/>
        <p:txBody>
          <a:bodyPr/>
          <a:lstStyle/>
          <a:p>
            <a:r>
              <a:rPr lang="en-US" dirty="0"/>
              <a:t>One-time $10 million dollar award to the State General Fund, available from July 1, 2022 through June 30, 2025</a:t>
            </a:r>
          </a:p>
          <a:p>
            <a:endParaRPr lang="en-US" dirty="0"/>
          </a:p>
          <a:p>
            <a:r>
              <a:rPr lang="en-US" dirty="0"/>
              <a:t>Community Living Fund (CLF) Program advances California’s Master Plan on Aging and No Wrong Door models</a:t>
            </a:r>
          </a:p>
          <a:p>
            <a:pPr lvl="1"/>
            <a:r>
              <a:rPr lang="en-US" dirty="0"/>
              <a:t>Transition</a:t>
            </a:r>
          </a:p>
          <a:p>
            <a:pPr lvl="1"/>
            <a:r>
              <a:rPr lang="en-US" dirty="0"/>
              <a:t>Diversion</a:t>
            </a:r>
          </a:p>
          <a:p>
            <a:pPr lvl="1"/>
            <a:endParaRPr lang="en-US" dirty="0"/>
          </a:p>
          <a:p>
            <a:r>
              <a:rPr lang="en-US" dirty="0"/>
              <a:t>Goal: Provide transition and diversion services to 1,360 consumers</a:t>
            </a:r>
          </a:p>
          <a:p>
            <a:endParaRPr lang="en-US" dirty="0"/>
          </a:p>
        </p:txBody>
      </p:sp>
      <p:pic>
        <p:nvPicPr>
          <p:cNvPr id="2" name="Picture 3">
            <a:extLst>
              <a:ext uri="{FF2B5EF4-FFF2-40B4-BE49-F238E27FC236}">
                <a16:creationId xmlns:a16="http://schemas.microsoft.com/office/drawing/2014/main" id="{76E35A91-8B67-6EED-C8C5-0EF40B17E8A3}"/>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9">
            <a:extLst>
              <a:ext uri="{FF2B5EF4-FFF2-40B4-BE49-F238E27FC236}">
                <a16:creationId xmlns:a16="http://schemas.microsoft.com/office/drawing/2014/main" id="{0316C341-0EAB-B982-C72C-C935AEED9291}"/>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4"/>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639927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B4F94-37A6-A5E0-5F01-26FF4CA0F844}"/>
              </a:ext>
            </a:extLst>
          </p:cNvPr>
          <p:cNvSpPr>
            <a:spLocks noGrp="1"/>
          </p:cNvSpPr>
          <p:nvPr>
            <p:ph type="title"/>
          </p:nvPr>
        </p:nvSpPr>
        <p:spPr/>
        <p:txBody>
          <a:bodyPr/>
          <a:lstStyle/>
          <a:p>
            <a:r>
              <a:rPr lang="en-US" b="1" dirty="0"/>
              <a:t>ELIGIBILITY - CONSUMERS</a:t>
            </a:r>
          </a:p>
        </p:txBody>
      </p:sp>
      <p:sp>
        <p:nvSpPr>
          <p:cNvPr id="3" name="Content Placeholder 2">
            <a:extLst>
              <a:ext uri="{FF2B5EF4-FFF2-40B4-BE49-F238E27FC236}">
                <a16:creationId xmlns:a16="http://schemas.microsoft.com/office/drawing/2014/main" id="{1397D529-6ABF-563D-476C-596AA7602040}"/>
              </a:ext>
            </a:extLst>
          </p:cNvPr>
          <p:cNvSpPr>
            <a:spLocks noGrp="1"/>
          </p:cNvSpPr>
          <p:nvPr>
            <p:ph idx="1"/>
          </p:nvPr>
        </p:nvSpPr>
        <p:spPr/>
        <p:txBody>
          <a:bodyPr>
            <a:normAutofit lnSpcReduction="10000"/>
          </a:bodyPr>
          <a:lstStyle/>
          <a:p>
            <a:r>
              <a:rPr lang="en-US" dirty="0"/>
              <a:t>Individuals at risk of going into an institutional setting or who are transitioning from an institutional setting to community living, and would likely meet institutional level of care </a:t>
            </a:r>
          </a:p>
          <a:p>
            <a:pPr lvl="0"/>
            <a:r>
              <a:rPr lang="en-US" dirty="0"/>
              <a:t>Individuals with income at or below 300% of the federal poverty level with medical or disability expenses deducted and do not qualify for Medi-Cal and cannot afford out-of-pocket costs associated with transition and diversion</a:t>
            </a:r>
          </a:p>
          <a:p>
            <a:r>
              <a:rPr lang="en-US" dirty="0"/>
              <a:t>Individuals who have Medi-Cal, but their needs are beyond what is covered by Medi-Cal</a:t>
            </a:r>
          </a:p>
          <a:p>
            <a:r>
              <a:rPr lang="en-US" dirty="0"/>
              <a:t>The CLF Program institutional transition and diversion services are not available elsewhere to the individual</a:t>
            </a:r>
          </a:p>
          <a:p>
            <a:endParaRPr lang="en-US" dirty="0"/>
          </a:p>
        </p:txBody>
      </p:sp>
      <p:sp>
        <p:nvSpPr>
          <p:cNvPr id="4" name="Rectangle 9">
            <a:extLst>
              <a:ext uri="{FF2B5EF4-FFF2-40B4-BE49-F238E27FC236}">
                <a16:creationId xmlns:a16="http://schemas.microsoft.com/office/drawing/2014/main" id="{D330EA09-AC25-19CA-1910-62D94001E054}"/>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spTree>
    <p:extLst>
      <p:ext uri="{BB962C8B-B14F-4D97-AF65-F5344CB8AC3E}">
        <p14:creationId xmlns:p14="http://schemas.microsoft.com/office/powerpoint/2010/main" val="3616035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9D3CC-1EBE-AB58-C53F-4A3D49BA94B5}"/>
              </a:ext>
            </a:extLst>
          </p:cNvPr>
          <p:cNvSpPr>
            <a:spLocks noGrp="1"/>
          </p:cNvSpPr>
          <p:nvPr>
            <p:ph type="title"/>
          </p:nvPr>
        </p:nvSpPr>
        <p:spPr/>
        <p:txBody>
          <a:bodyPr>
            <a:normAutofit fontScale="90000"/>
          </a:bodyPr>
          <a:lstStyle/>
          <a:p>
            <a:br>
              <a:rPr lang="en-US" dirty="0"/>
            </a:br>
            <a:r>
              <a:rPr lang="en-US" b="1" dirty="0"/>
              <a:t>ELIGIBILITY – 300% POVERTY LEVEL</a:t>
            </a:r>
            <a:br>
              <a:rPr lang="en-US" dirty="0"/>
            </a:br>
            <a:br>
              <a:rPr lang="en-US" dirty="0"/>
            </a:br>
            <a:br>
              <a:rPr lang="en-US" dirty="0"/>
            </a:br>
            <a:r>
              <a:rPr lang="en-US" dirty="0"/>
              <a:t>  </a:t>
            </a:r>
          </a:p>
        </p:txBody>
      </p:sp>
      <p:sp>
        <p:nvSpPr>
          <p:cNvPr id="10" name="Content Placeholder 9">
            <a:extLst>
              <a:ext uri="{FF2B5EF4-FFF2-40B4-BE49-F238E27FC236}">
                <a16:creationId xmlns:a16="http://schemas.microsoft.com/office/drawing/2014/main" id="{D48D5837-B131-ADD5-7A86-4EF511D9406A}"/>
              </a:ext>
            </a:extLst>
          </p:cNvPr>
          <p:cNvSpPr>
            <a:spLocks noGrp="1"/>
          </p:cNvSpPr>
          <p:nvPr>
            <p:ph idx="1"/>
          </p:nvPr>
        </p:nvSpPr>
        <p:spPr/>
        <p:txBody>
          <a:bodyPr>
            <a:normAutofit fontScale="25000" lnSpcReduction="20000"/>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a:p>
            <a:pPr marL="0" indent="0">
              <a:buNone/>
            </a:pPr>
            <a:endParaRPr lang="en-US" sz="11200" dirty="0"/>
          </a:p>
          <a:p>
            <a:pPr marL="0" indent="0">
              <a:buNone/>
            </a:pPr>
            <a:endParaRPr lang="en-US" sz="11200" dirty="0"/>
          </a:p>
          <a:p>
            <a:pPr marL="0" indent="0">
              <a:buNone/>
            </a:pPr>
            <a:r>
              <a:rPr lang="en-US" sz="11200" dirty="0"/>
              <a:t>Source: DOR – Community Living Fund Program website</a:t>
            </a:r>
          </a:p>
        </p:txBody>
      </p:sp>
      <p:graphicFrame>
        <p:nvGraphicFramePr>
          <p:cNvPr id="5" name="Content Placeholder 3">
            <a:extLst>
              <a:ext uri="{FF2B5EF4-FFF2-40B4-BE49-F238E27FC236}">
                <a16:creationId xmlns:a16="http://schemas.microsoft.com/office/drawing/2014/main" id="{0948E2F7-C33D-B3CF-BB54-9BA78FBEFD1D}"/>
              </a:ext>
            </a:extLst>
          </p:cNvPr>
          <p:cNvGraphicFramePr>
            <a:graphicFrameLocks/>
          </p:cNvGraphicFramePr>
          <p:nvPr>
            <p:extLst>
              <p:ext uri="{D42A27DB-BD31-4B8C-83A1-F6EECF244321}">
                <p14:modId xmlns:p14="http://schemas.microsoft.com/office/powerpoint/2010/main" val="2665706031"/>
              </p:ext>
            </p:extLst>
          </p:nvPr>
        </p:nvGraphicFramePr>
        <p:xfrm>
          <a:off x="914401" y="914400"/>
          <a:ext cx="6705600" cy="5227574"/>
        </p:xfrm>
        <a:graphic>
          <a:graphicData uri="http://schemas.openxmlformats.org/drawingml/2006/table">
            <a:tbl>
              <a:tblPr firstRow="1" firstCol="1" bandRow="1">
                <a:tableStyleId>{5C22544A-7EE6-4342-B048-85BDC9FD1C3A}</a:tableStyleId>
              </a:tblPr>
              <a:tblGrid>
                <a:gridCol w="3428999">
                  <a:extLst>
                    <a:ext uri="{9D8B030D-6E8A-4147-A177-3AD203B41FA5}">
                      <a16:colId xmlns:a16="http://schemas.microsoft.com/office/drawing/2014/main" val="794526961"/>
                    </a:ext>
                  </a:extLst>
                </a:gridCol>
                <a:gridCol w="3276601">
                  <a:extLst>
                    <a:ext uri="{9D8B030D-6E8A-4147-A177-3AD203B41FA5}">
                      <a16:colId xmlns:a16="http://schemas.microsoft.com/office/drawing/2014/main" val="2797279401"/>
                    </a:ext>
                  </a:extLst>
                </a:gridCol>
              </a:tblGrid>
              <a:tr h="457200">
                <a:tc>
                  <a:txBody>
                    <a:bodyPr/>
                    <a:lstStyle/>
                    <a:p>
                      <a:pPr marL="0" marR="0" algn="l">
                        <a:lnSpc>
                          <a:spcPct val="107000"/>
                        </a:lnSpc>
                        <a:spcBef>
                          <a:spcPts val="0"/>
                        </a:spcBef>
                        <a:spcAft>
                          <a:spcPts val="0"/>
                        </a:spcAft>
                      </a:pPr>
                      <a:r>
                        <a:rPr lang="en-US" sz="2200" dirty="0">
                          <a:effectLst/>
                        </a:rPr>
                        <a:t>Household/ Family Size</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200" dirty="0">
                          <a:effectLst/>
                        </a:rPr>
                        <a:t>300% Poverty Level</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94126936"/>
                  </a:ext>
                </a:extLst>
              </a:tr>
              <a:tr h="308542">
                <a:tc>
                  <a:txBody>
                    <a:bodyPr/>
                    <a:lstStyle/>
                    <a:p>
                      <a:pPr marL="0" marR="0" algn="r">
                        <a:lnSpc>
                          <a:spcPct val="107000"/>
                        </a:lnSpc>
                        <a:spcBef>
                          <a:spcPts val="0"/>
                        </a:spcBef>
                        <a:spcAft>
                          <a:spcPts val="0"/>
                        </a:spcAft>
                      </a:pPr>
                      <a:r>
                        <a:rPr lang="en-US" sz="2200" dirty="0">
                          <a:effectLst/>
                        </a:rPr>
                        <a:t>1</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200" dirty="0">
                          <a:effectLst/>
                        </a:rPr>
                        <a:t>$40,770</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7188126"/>
                  </a:ext>
                </a:extLst>
              </a:tr>
              <a:tr h="308542">
                <a:tc>
                  <a:txBody>
                    <a:bodyPr/>
                    <a:lstStyle/>
                    <a:p>
                      <a:pPr marL="0" marR="0" algn="r">
                        <a:lnSpc>
                          <a:spcPct val="107000"/>
                        </a:lnSpc>
                        <a:spcBef>
                          <a:spcPts val="0"/>
                        </a:spcBef>
                        <a:spcAft>
                          <a:spcPts val="0"/>
                        </a:spcAft>
                      </a:pPr>
                      <a:r>
                        <a:rPr lang="en-US" sz="2200" dirty="0">
                          <a:effectLst/>
                        </a:rPr>
                        <a:t>2</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200" dirty="0">
                          <a:effectLst/>
                        </a:rPr>
                        <a:t>$54,930</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6881761"/>
                  </a:ext>
                </a:extLst>
              </a:tr>
              <a:tr h="308542">
                <a:tc>
                  <a:txBody>
                    <a:bodyPr/>
                    <a:lstStyle/>
                    <a:p>
                      <a:pPr marL="0" marR="0" algn="r">
                        <a:lnSpc>
                          <a:spcPct val="107000"/>
                        </a:lnSpc>
                        <a:spcBef>
                          <a:spcPts val="0"/>
                        </a:spcBef>
                        <a:spcAft>
                          <a:spcPts val="0"/>
                        </a:spcAft>
                      </a:pPr>
                      <a:r>
                        <a:rPr lang="en-US" sz="2200" dirty="0">
                          <a:effectLst/>
                        </a:rPr>
                        <a:t>3</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200" dirty="0">
                          <a:effectLst/>
                        </a:rPr>
                        <a:t>$69,090</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71776100"/>
                  </a:ext>
                </a:extLst>
              </a:tr>
              <a:tr h="308542">
                <a:tc>
                  <a:txBody>
                    <a:bodyPr/>
                    <a:lstStyle/>
                    <a:p>
                      <a:pPr marL="0" marR="0" algn="r">
                        <a:lnSpc>
                          <a:spcPct val="107000"/>
                        </a:lnSpc>
                        <a:spcBef>
                          <a:spcPts val="0"/>
                        </a:spcBef>
                        <a:spcAft>
                          <a:spcPts val="0"/>
                        </a:spcAft>
                      </a:pPr>
                      <a:r>
                        <a:rPr lang="en-US" sz="2200" dirty="0">
                          <a:effectLst/>
                        </a:rPr>
                        <a:t>4</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200" dirty="0">
                          <a:effectLst/>
                        </a:rPr>
                        <a:t>$83,250</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4817115"/>
                  </a:ext>
                </a:extLst>
              </a:tr>
              <a:tr h="308542">
                <a:tc>
                  <a:txBody>
                    <a:bodyPr/>
                    <a:lstStyle/>
                    <a:p>
                      <a:pPr marL="0" marR="0" algn="r">
                        <a:lnSpc>
                          <a:spcPct val="107000"/>
                        </a:lnSpc>
                        <a:spcBef>
                          <a:spcPts val="0"/>
                        </a:spcBef>
                        <a:spcAft>
                          <a:spcPts val="0"/>
                        </a:spcAft>
                      </a:pPr>
                      <a:r>
                        <a:rPr lang="en-US" sz="2200" dirty="0">
                          <a:effectLst/>
                        </a:rPr>
                        <a:t>5</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200" dirty="0">
                          <a:effectLst/>
                        </a:rPr>
                        <a:t>$97,410</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86727417"/>
                  </a:ext>
                </a:extLst>
              </a:tr>
              <a:tr h="308542">
                <a:tc>
                  <a:txBody>
                    <a:bodyPr/>
                    <a:lstStyle/>
                    <a:p>
                      <a:pPr marL="0" marR="0" algn="r">
                        <a:lnSpc>
                          <a:spcPct val="107000"/>
                        </a:lnSpc>
                        <a:spcBef>
                          <a:spcPts val="0"/>
                        </a:spcBef>
                        <a:spcAft>
                          <a:spcPts val="0"/>
                        </a:spcAft>
                      </a:pPr>
                      <a:r>
                        <a:rPr lang="en-US" sz="2200" dirty="0">
                          <a:effectLst/>
                        </a:rPr>
                        <a:t>6</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200" dirty="0">
                          <a:effectLst/>
                        </a:rPr>
                        <a:t>$111,570</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5842478"/>
                  </a:ext>
                </a:extLst>
              </a:tr>
              <a:tr h="308542">
                <a:tc>
                  <a:txBody>
                    <a:bodyPr/>
                    <a:lstStyle/>
                    <a:p>
                      <a:pPr marL="0" marR="0" algn="r">
                        <a:lnSpc>
                          <a:spcPct val="107000"/>
                        </a:lnSpc>
                        <a:spcBef>
                          <a:spcPts val="0"/>
                        </a:spcBef>
                        <a:spcAft>
                          <a:spcPts val="0"/>
                        </a:spcAft>
                      </a:pPr>
                      <a:r>
                        <a:rPr lang="en-US" sz="2200" dirty="0">
                          <a:effectLst/>
                        </a:rPr>
                        <a:t>7</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200" dirty="0">
                          <a:effectLst/>
                        </a:rPr>
                        <a:t>$125,730</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94996802"/>
                  </a:ext>
                </a:extLst>
              </a:tr>
              <a:tr h="308542">
                <a:tc>
                  <a:txBody>
                    <a:bodyPr/>
                    <a:lstStyle/>
                    <a:p>
                      <a:pPr marL="0" marR="0" algn="r">
                        <a:lnSpc>
                          <a:spcPct val="107000"/>
                        </a:lnSpc>
                        <a:spcBef>
                          <a:spcPts val="0"/>
                        </a:spcBef>
                        <a:spcAft>
                          <a:spcPts val="0"/>
                        </a:spcAft>
                      </a:pPr>
                      <a:r>
                        <a:rPr lang="en-US" sz="2200" dirty="0">
                          <a:effectLst/>
                        </a:rPr>
                        <a:t>8</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200" dirty="0">
                          <a:effectLst/>
                        </a:rPr>
                        <a:t>$139,890</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246643"/>
                  </a:ext>
                </a:extLst>
              </a:tr>
              <a:tr h="308542">
                <a:tc>
                  <a:txBody>
                    <a:bodyPr/>
                    <a:lstStyle/>
                    <a:p>
                      <a:pPr marL="0" marR="0" algn="r">
                        <a:lnSpc>
                          <a:spcPct val="107000"/>
                        </a:lnSpc>
                        <a:spcBef>
                          <a:spcPts val="0"/>
                        </a:spcBef>
                        <a:spcAft>
                          <a:spcPts val="0"/>
                        </a:spcAft>
                      </a:pPr>
                      <a:r>
                        <a:rPr lang="en-US" sz="2200" dirty="0">
                          <a:effectLst/>
                        </a:rPr>
                        <a:t>9</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200" dirty="0">
                          <a:effectLst/>
                        </a:rPr>
                        <a:t>$154,050</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2661083"/>
                  </a:ext>
                </a:extLst>
              </a:tr>
              <a:tr h="308542">
                <a:tc>
                  <a:txBody>
                    <a:bodyPr/>
                    <a:lstStyle/>
                    <a:p>
                      <a:pPr marL="0" marR="0" algn="r">
                        <a:lnSpc>
                          <a:spcPct val="107000"/>
                        </a:lnSpc>
                        <a:spcBef>
                          <a:spcPts val="0"/>
                        </a:spcBef>
                        <a:spcAft>
                          <a:spcPts val="0"/>
                        </a:spcAft>
                      </a:pPr>
                      <a:r>
                        <a:rPr lang="en-US" sz="2200" dirty="0">
                          <a:effectLst/>
                        </a:rPr>
                        <a:t>10</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200" dirty="0">
                          <a:effectLst/>
                        </a:rPr>
                        <a:t>$168,210</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6927444"/>
                  </a:ext>
                </a:extLst>
              </a:tr>
              <a:tr h="308542">
                <a:tc>
                  <a:txBody>
                    <a:bodyPr/>
                    <a:lstStyle/>
                    <a:p>
                      <a:pPr marL="0" marR="0" algn="r">
                        <a:lnSpc>
                          <a:spcPct val="107000"/>
                        </a:lnSpc>
                        <a:spcBef>
                          <a:spcPts val="0"/>
                        </a:spcBef>
                        <a:spcAft>
                          <a:spcPts val="0"/>
                        </a:spcAft>
                      </a:pPr>
                      <a:r>
                        <a:rPr lang="en-US" sz="2200" dirty="0">
                          <a:effectLst/>
                        </a:rPr>
                        <a:t>11</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200" dirty="0">
                          <a:effectLst/>
                        </a:rPr>
                        <a:t>$182,370</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3389032"/>
                  </a:ext>
                </a:extLst>
              </a:tr>
              <a:tr h="308542">
                <a:tc>
                  <a:txBody>
                    <a:bodyPr/>
                    <a:lstStyle/>
                    <a:p>
                      <a:pPr marL="0" marR="0" algn="r">
                        <a:lnSpc>
                          <a:spcPct val="107000"/>
                        </a:lnSpc>
                        <a:spcBef>
                          <a:spcPts val="0"/>
                        </a:spcBef>
                        <a:spcAft>
                          <a:spcPts val="0"/>
                        </a:spcAft>
                      </a:pPr>
                      <a:r>
                        <a:rPr lang="en-US" sz="2200" dirty="0">
                          <a:effectLst/>
                        </a:rPr>
                        <a:t>12</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200" dirty="0">
                          <a:effectLst/>
                        </a:rPr>
                        <a:t>$196,530</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8820072"/>
                  </a:ext>
                </a:extLst>
              </a:tr>
              <a:tr h="308542">
                <a:tc>
                  <a:txBody>
                    <a:bodyPr/>
                    <a:lstStyle/>
                    <a:p>
                      <a:pPr marL="0" marR="0" algn="r">
                        <a:lnSpc>
                          <a:spcPct val="107000"/>
                        </a:lnSpc>
                        <a:spcBef>
                          <a:spcPts val="0"/>
                        </a:spcBef>
                        <a:spcAft>
                          <a:spcPts val="0"/>
                        </a:spcAft>
                      </a:pPr>
                      <a:r>
                        <a:rPr lang="en-US" sz="2200" dirty="0">
                          <a:effectLst/>
                        </a:rPr>
                        <a:t>13</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200" dirty="0">
                          <a:effectLst/>
                        </a:rPr>
                        <a:t>$210,690</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53625369"/>
                  </a:ext>
                </a:extLst>
              </a:tr>
              <a:tr h="308542">
                <a:tc>
                  <a:txBody>
                    <a:bodyPr/>
                    <a:lstStyle/>
                    <a:p>
                      <a:pPr marL="0" marR="0" algn="r">
                        <a:lnSpc>
                          <a:spcPct val="107000"/>
                        </a:lnSpc>
                        <a:spcBef>
                          <a:spcPts val="0"/>
                        </a:spcBef>
                        <a:spcAft>
                          <a:spcPts val="0"/>
                        </a:spcAft>
                      </a:pPr>
                      <a:r>
                        <a:rPr lang="en-US" sz="2200" dirty="0">
                          <a:effectLst/>
                        </a:rPr>
                        <a:t>14</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200" dirty="0">
                          <a:effectLst/>
                        </a:rPr>
                        <a:t>$224,850</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08556132"/>
                  </a:ext>
                </a:extLst>
              </a:tr>
            </a:tbl>
          </a:graphicData>
        </a:graphic>
      </p:graphicFrame>
      <p:pic>
        <p:nvPicPr>
          <p:cNvPr id="6" name="Picture 5">
            <a:extLst>
              <a:ext uri="{FF2B5EF4-FFF2-40B4-BE49-F238E27FC236}">
                <a16:creationId xmlns:a16="http://schemas.microsoft.com/office/drawing/2014/main" id="{510AF26A-7DB2-4D8C-5648-99C1078B3A1A}"/>
              </a:ex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4093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4D10E05-012B-3F1B-F952-192964D12FCF}"/>
              </a:ext>
            </a:extLst>
          </p:cNvPr>
          <p:cNvSpPr>
            <a:spLocks noGrp="1"/>
          </p:cNvSpPr>
          <p:nvPr>
            <p:ph type="title"/>
          </p:nvPr>
        </p:nvSpPr>
        <p:spPr/>
        <p:txBody>
          <a:bodyPr>
            <a:normAutofit fontScale="90000"/>
          </a:bodyPr>
          <a:lstStyle/>
          <a:p>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Agenda Item 3</a:t>
            </a:r>
            <a:br>
              <a:rPr lang="en-US" b="1"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Request for Interest Overview </a:t>
            </a:r>
            <a:br>
              <a:rPr lang="en-US" dirty="0">
                <a:latin typeface="Arial" panose="020B0604020202020204" pitchFamily="34" charset="0"/>
                <a:cs typeface="Arial" panose="020B0604020202020204" pitchFamily="34" charset="0"/>
              </a:rPr>
            </a:br>
            <a:endParaRPr lang="en-US" dirty="0"/>
          </a:p>
        </p:txBody>
      </p:sp>
      <p:sp>
        <p:nvSpPr>
          <p:cNvPr id="5" name="Text Placeholder 4">
            <a:extLst>
              <a:ext uri="{FF2B5EF4-FFF2-40B4-BE49-F238E27FC236}">
                <a16:creationId xmlns:a16="http://schemas.microsoft.com/office/drawing/2014/main" id="{468B79D9-8607-01EF-4A21-9999C1D3AA8F}"/>
              </a:ext>
            </a:extLst>
          </p:cNvPr>
          <p:cNvSpPr>
            <a:spLocks noGrp="1"/>
          </p:cNvSpPr>
          <p:nvPr>
            <p:ph type="body" idx="1"/>
          </p:nvPr>
        </p:nvSpPr>
        <p:spPr/>
        <p:txBody>
          <a:bodyPr/>
          <a:lstStyle/>
          <a:p>
            <a:endParaRPr lang="en-US" dirty="0"/>
          </a:p>
        </p:txBody>
      </p:sp>
      <p:sp>
        <p:nvSpPr>
          <p:cNvPr id="2" name="Rectangle 9">
            <a:extLst>
              <a:ext uri="{FF2B5EF4-FFF2-40B4-BE49-F238E27FC236}">
                <a16:creationId xmlns:a16="http://schemas.microsoft.com/office/drawing/2014/main" id="{2EA414FA-B6F9-55F3-E30A-27A9A848ECE5}"/>
              </a:ext>
              <a:ext uri="{C183D7F6-B498-43B3-948B-1728B52AA6E4}">
                <adec:decorative xmlns:adec="http://schemas.microsoft.com/office/drawing/2017/decorative" val="1"/>
              </a:ext>
            </a:extLst>
          </p:cNvPr>
          <p:cNvSpPr txBox="1">
            <a:spLocks noChangeArrowheads="1"/>
          </p:cNvSpPr>
          <p:nvPr/>
        </p:nvSpPr>
        <p:spPr bwMode="auto">
          <a:xfrm>
            <a:off x="457200" y="6248400"/>
            <a:ext cx="11125200" cy="228600"/>
          </a:xfrm>
          <a:prstGeom prst="rect">
            <a:avLst/>
          </a:prstGeom>
          <a:gradFill rotWithShape="0">
            <a:gsLst>
              <a:gs pos="0">
                <a:srgbClr val="15254A"/>
              </a:gs>
              <a:gs pos="50000">
                <a:srgbClr val="2E4FA0"/>
              </a:gs>
              <a:gs pos="100000">
                <a:srgbClr val="15254A"/>
              </a:gs>
            </a:gsLst>
            <a:lin ang="5400000" scaled="1"/>
          </a:gradFill>
          <a:ln w="76200" cmpd="tri">
            <a:solidFill>
              <a:srgbClr val="000000"/>
            </a:solidFill>
            <a:miter lim="800000"/>
            <a:headEnd/>
            <a:tailEnd/>
          </a:ln>
        </p:spPr>
        <p:txBody>
          <a:bodyPr vert="horz" lIns="91440" tIns="45720" rIns="91440" bIns="45720" rtlCol="0" anchor="ctr">
            <a:noAutofit/>
          </a:bodyPr>
          <a:lstStyle>
            <a:lvl1pPr algn="l" defTabSz="914400" rtl="0" eaLnBrk="0" latinLnBrk="0" hangingPunct="0">
              <a:lnSpc>
                <a:spcPct val="90000"/>
              </a:lnSpc>
              <a:spcBef>
                <a:spcPct val="20000"/>
              </a:spcBef>
              <a:buClr>
                <a:schemeClr val="hlink"/>
              </a:buClr>
              <a:buSzPct val="110000"/>
              <a:buFont typeface="Wingdings" pitchFamily="2" charset="2"/>
              <a:buBlip>
                <a:blip r:embed="rId3"/>
              </a:buBlip>
              <a:defRPr sz="3200" kern="1200">
                <a:solidFill>
                  <a:schemeClr val="tx1"/>
                </a:solidFill>
                <a:latin typeface="Arial" charset="0"/>
                <a:ea typeface="+mj-ea"/>
                <a:cs typeface="+mj-cs"/>
              </a:defRPr>
            </a:lvl1pPr>
            <a:lvl2pPr marL="742950" indent="-285750" eaLnBrk="0" hangingPunct="0">
              <a:spcBef>
                <a:spcPct val="20000"/>
              </a:spcBef>
              <a:buClr>
                <a:schemeClr val="tx1"/>
              </a:buClr>
              <a:buSzPct val="60000"/>
              <a:buFont typeface="Wingdings" pitchFamily="2" charset="2"/>
              <a:buChar char="n"/>
              <a:defRPr sz="2800">
                <a:solidFill>
                  <a:schemeClr val="tx1"/>
                </a:solidFill>
                <a:latin typeface="Arial" charset="0"/>
              </a:defRPr>
            </a:lvl2pPr>
            <a:lvl3pPr marL="1143000" indent="-228600" eaLnBrk="0" hangingPunct="0">
              <a:spcBef>
                <a:spcPct val="20000"/>
              </a:spcBef>
              <a:buClr>
                <a:schemeClr val="hlink"/>
              </a:buClr>
              <a:buSzPct val="95000"/>
              <a:buFont typeface="Wingdings" pitchFamily="2" charset="2"/>
              <a:buChar char="w"/>
              <a:defRPr sz="2400">
                <a:solidFill>
                  <a:schemeClr val="tx1"/>
                </a:solidFill>
                <a:latin typeface="Arial" charset="0"/>
              </a:defRPr>
            </a:lvl3pPr>
            <a:lvl4pPr marL="1600200" indent="-228600" eaLnBrk="0" hangingPunct="0">
              <a:spcBef>
                <a:spcPct val="20000"/>
              </a:spcBef>
              <a:buClr>
                <a:schemeClr val="tx1"/>
              </a:buClr>
              <a:buSzPct val="65000"/>
              <a:buFont typeface="Wingdings" pitchFamily="2" charset="2"/>
              <a:buChar char="n"/>
              <a:defRPr sz="2000">
                <a:solidFill>
                  <a:schemeClr val="tx1"/>
                </a:solidFill>
                <a:latin typeface="Arial" charset="0"/>
              </a:defRPr>
            </a:lvl4pPr>
            <a:lvl5pPr marL="2057400" indent="-228600" eaLnBrk="0" hangingPunct="0">
              <a:spcBef>
                <a:spcPct val="20000"/>
              </a:spcBef>
              <a:buClr>
                <a:schemeClr val="hlink"/>
              </a:buClr>
              <a:buSzPct val="60000"/>
              <a:buFont typeface="Wingdings" pitchFamily="2" charset="2"/>
              <a:buChar char="n"/>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Arial" charset="0"/>
              </a:defRPr>
            </a:lvl9pPr>
          </a:lstStyle>
          <a:p>
            <a:pPr algn="ctr">
              <a:spcBef>
                <a:spcPct val="0"/>
              </a:spcBef>
              <a:buClrTx/>
              <a:buSzTx/>
              <a:buFontTx/>
              <a:buNone/>
            </a:pPr>
            <a:endParaRPr lang="en-US" altLang="en-US" sz="3600" b="1" dirty="0">
              <a:solidFill>
                <a:schemeClr val="bg1"/>
              </a:solidFill>
              <a:cs typeface="Times New Roman" pitchFamily="18" charset="0"/>
            </a:endParaRPr>
          </a:p>
        </p:txBody>
      </p:sp>
      <p:pic>
        <p:nvPicPr>
          <p:cNvPr id="3" name="Picture 2">
            <a:extLst>
              <a:ext uri="{FF2B5EF4-FFF2-40B4-BE49-F238E27FC236}">
                <a16:creationId xmlns:a16="http://schemas.microsoft.com/office/drawing/2014/main" id="{C5376B22-9068-AB1E-E418-DBC46B852961}"/>
              </a:ex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39141" y="5373936"/>
            <a:ext cx="943259" cy="76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53051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6F33F9D29BE4439CEA00EC7695B3FA" ma:contentTypeVersion="5" ma:contentTypeDescription="Create a new document." ma:contentTypeScope="" ma:versionID="5d57f957067d72f5aa1f62583b34f50e">
  <xsd:schema xmlns:xsd="http://www.w3.org/2001/XMLSchema" xmlns:xs="http://www.w3.org/2001/XMLSchema" xmlns:p="http://schemas.microsoft.com/office/2006/metadata/properties" xmlns:ns3="1c2f9ad1-8a64-453e-9421-e59a72439c3a" xmlns:ns4="29c88c3a-674c-4374-ac0e-04053ca3af06" targetNamespace="http://schemas.microsoft.com/office/2006/metadata/properties" ma:root="true" ma:fieldsID="7e5b6adfb7427f8f14f871545a7d296f" ns3:_="" ns4:_="">
    <xsd:import namespace="1c2f9ad1-8a64-453e-9421-e59a72439c3a"/>
    <xsd:import namespace="29c88c3a-674c-4374-ac0e-04053ca3af0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2f9ad1-8a64-453e-9421-e59a72439c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9c88c3a-674c-4374-ac0e-04053ca3af0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68A7729-8F77-4554-AE0F-E665DF53DE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c2f9ad1-8a64-453e-9421-e59a72439c3a"/>
    <ds:schemaRef ds:uri="29c88c3a-674c-4374-ac0e-04053ca3af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992923B-22DC-4987-9F8D-045CA4B0C6EA}">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1c2f9ad1-8a64-453e-9421-e59a72439c3a"/>
    <ds:schemaRef ds:uri="29c88c3a-674c-4374-ac0e-04053ca3af06"/>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57DADA92-B63A-46EC-9CFF-7E1E109932A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44765</TotalTime>
  <Words>1877</Words>
  <Application>Microsoft Office PowerPoint</Application>
  <PresentationFormat>Widescreen</PresentationFormat>
  <Paragraphs>262</Paragraphs>
  <Slides>28</Slides>
  <Notes>28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Custom Design</vt:lpstr>
      <vt:lpstr>California Department of Rehabilitation   Respondent Teleconference  Request for Interest  RFI # 22-12-01 COMMUNITY LIVING FUND PROGRAM</vt:lpstr>
      <vt:lpstr>HOUSEKEEPING – PART 1 </vt:lpstr>
      <vt:lpstr>HOUSEKEEPING – PART 2 </vt:lpstr>
      <vt:lpstr>MEETING AGENDA </vt:lpstr>
      <vt:lpstr>Agenda Item 2 Overview of the  Community Living Fund Program</vt:lpstr>
      <vt:lpstr>COMMUNITY LIVING FUND PROGRAM</vt:lpstr>
      <vt:lpstr>ELIGIBILITY - CONSUMERS</vt:lpstr>
      <vt:lpstr> ELIGIBILITY – 300% POVERTY LEVEL     </vt:lpstr>
      <vt:lpstr> Agenda Item 3 Request for Interest Overview  </vt:lpstr>
      <vt:lpstr>REQUEST FOR INTEREST </vt:lpstr>
      <vt:lpstr>REQUEST FOR INTEREST (Part II) </vt:lpstr>
      <vt:lpstr>PROVIDER REQUIREMENTS</vt:lpstr>
      <vt:lpstr>PROVIDER REQUIREMENTS (Part II)</vt:lpstr>
      <vt:lpstr>EXPENSES ELIGIBLE FOR REIMBURSEMENT</vt:lpstr>
      <vt:lpstr>PURCHASE OF GOODS AND SERVICES</vt:lpstr>
      <vt:lpstr>EXPENSES ELIGIBLE FOR REIMBURSEMENT FOR STAFF SERVICE COORDINATION</vt:lpstr>
      <vt:lpstr>SERVICE PROVIDERS  EXPECTED ACTIVITIES (Part II)</vt:lpstr>
      <vt:lpstr>SERVICE PROVIDERS  EXPECTED ACTIVITIES (Part II</vt:lpstr>
      <vt:lpstr>SERVICE PROVIDERS  EXPECTED ACTIVITIES (Part III)</vt:lpstr>
      <vt:lpstr>SERVICE PROVIDERS  EXPECTED ACTIVITIES (Part IV)</vt:lpstr>
      <vt:lpstr>REPORTING REQUIREMENTS</vt:lpstr>
      <vt:lpstr>IMPORTANT UPCOMING DATES </vt:lpstr>
      <vt:lpstr>SUBMISSION REQUIREMENTS</vt:lpstr>
      <vt:lpstr>REVIEW AND AWARD PROCESS</vt:lpstr>
      <vt:lpstr> COMMUNITY LIVING FUND PROGRAM WEBSITE dor.ca.gov/Home/CommunitylivingFund </vt:lpstr>
      <vt:lpstr>REMINDERS</vt:lpstr>
      <vt:lpstr>Agenda Item 4 Question and Answer Session</vt:lpstr>
      <vt:lpstr>QUESTIONS RECEIVED</vt:lpstr>
    </vt:vector>
  </TitlesOfParts>
  <Company>Department of Rehabilitation - State of California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IL Summit</dc:title>
  <dc:creator>schima</dc:creator>
  <cp:lastModifiedBy>Devi, Kritika@DOR</cp:lastModifiedBy>
  <cp:revision>300</cp:revision>
  <cp:lastPrinted>2018-01-30T22:55:07Z</cp:lastPrinted>
  <dcterms:created xsi:type="dcterms:W3CDTF">2015-03-03T21:16:26Z</dcterms:created>
  <dcterms:modified xsi:type="dcterms:W3CDTF">2023-06-08T21:39:50Z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0x010100A16F33F9D29BE4439CEA00EC7695B3FA</vt:lpwstr>
  </property>
</Properties>
</file>