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57" autoAdjust="0"/>
  </p:normalViewPr>
  <p:slideViewPr>
    <p:cSldViewPr snapToGrid="0">
      <p:cViewPr>
        <p:scale>
          <a:sx n="78" d="100"/>
          <a:sy n="78" d="100"/>
        </p:scale>
        <p:origin x="1812" y="79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1F4CD-0708-4339-A47D-25F76AEDB4DB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A33616-6C58-403A-899C-3B7D55F71B27}">
      <dgm:prSet phldrT="[Text]"/>
      <dgm:spPr/>
      <dgm:t>
        <a:bodyPr/>
        <a:lstStyle/>
        <a:p>
          <a:r>
            <a:rPr lang="en-US" dirty="0">
              <a:latin typeface="Aptos" panose="020B0004020202020204" pitchFamily="34" charset="0"/>
            </a:rPr>
            <a:t>Matt Baker</a:t>
          </a:r>
          <a:br>
            <a:rPr lang="en-US" dirty="0">
              <a:latin typeface="Aptos" panose="020B0004020202020204" pitchFamily="34" charset="0"/>
            </a:rPr>
          </a:br>
          <a:r>
            <a:rPr lang="en-US" dirty="0">
              <a:latin typeface="Aptos" panose="020B0004020202020204" pitchFamily="34" charset="0"/>
            </a:rPr>
            <a:t>YLF Project Manager</a:t>
          </a:r>
        </a:p>
      </dgm:t>
    </dgm:pt>
    <dgm:pt modelId="{D5F52E3B-7BE2-4E80-90FF-8306A17CFF8A}" type="parTrans" cxnId="{B5368AB3-6A09-4986-8A56-83DA555636EB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163CC27F-84E5-444B-8EA9-ABC32484E352}" type="sibTrans" cxnId="{B5368AB3-6A09-4986-8A56-83DA555636EB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0518F379-9B76-4D24-9528-ABF29A5CC0F7}">
      <dgm:prSet phldrT="[Text]"/>
      <dgm:spPr/>
      <dgm:t>
        <a:bodyPr/>
        <a:lstStyle/>
        <a:p>
          <a:r>
            <a:rPr lang="en-US" dirty="0">
              <a:latin typeface="Aptos" panose="020B0004020202020204" pitchFamily="34" charset="0"/>
            </a:rPr>
            <a:t>Emcees</a:t>
          </a:r>
        </a:p>
      </dgm:t>
    </dgm:pt>
    <dgm:pt modelId="{DE416E60-CF12-4738-8056-F98A479FE49F}" type="parTrans" cxnId="{DC6C29E2-CB45-4A25-A817-0402689C31A5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BE12FF9A-AA6D-4E26-8169-D66AD7FF6FB4}" type="sibTrans" cxnId="{DC6C29E2-CB45-4A25-A817-0402689C31A5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677867AE-D383-4741-A19C-212DA7B39248}">
      <dgm:prSet/>
      <dgm:spPr/>
      <dgm:t>
        <a:bodyPr/>
        <a:lstStyle/>
        <a:p>
          <a:r>
            <a:rPr lang="en-US" dirty="0">
              <a:latin typeface="Aptos" panose="020B0004020202020204" pitchFamily="34" charset="0"/>
            </a:rPr>
            <a:t>Dorm Leaders</a:t>
          </a:r>
        </a:p>
      </dgm:t>
    </dgm:pt>
    <dgm:pt modelId="{8BE15F60-AC23-42C2-B1B2-C05367E5646B}" type="parTrans" cxnId="{6F0377BB-8D43-4C90-846E-99D061915CE7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BE18F588-8385-45F5-A5A3-006B4ED2851B}" type="sibTrans" cxnId="{6F0377BB-8D43-4C90-846E-99D061915CE7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3B53E456-8BA6-465D-8ADC-9658B35E655A}">
      <dgm:prSet phldrT="[Text]"/>
      <dgm:spPr/>
      <dgm:t>
        <a:bodyPr/>
        <a:lstStyle/>
        <a:p>
          <a:r>
            <a:rPr lang="en-US" dirty="0">
              <a:latin typeface="Aptos" panose="020B0004020202020204" pitchFamily="34" charset="0"/>
            </a:rPr>
            <a:t>Peer Counselors</a:t>
          </a:r>
        </a:p>
      </dgm:t>
    </dgm:pt>
    <dgm:pt modelId="{320CB068-C125-414C-A477-15AEFCD0F53F}" type="parTrans" cxnId="{FACE276D-8E05-4270-A551-5EEB586A2299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5A0196A9-6784-4CAD-AB14-B1B33B5AF7B6}" type="sibTrans" cxnId="{FACE276D-8E05-4270-A551-5EEB586A2299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BA884887-DAB9-40EF-B210-013F8580F0AC}">
      <dgm:prSet phldrT="[Text]"/>
      <dgm:spPr/>
      <dgm:t>
        <a:bodyPr/>
        <a:lstStyle/>
        <a:p>
          <a:r>
            <a:rPr lang="en-US" dirty="0">
              <a:latin typeface="Aptos" panose="020B0004020202020204" pitchFamily="34" charset="0"/>
            </a:rPr>
            <a:t>YLF Nurse</a:t>
          </a:r>
        </a:p>
      </dgm:t>
    </dgm:pt>
    <dgm:pt modelId="{441267FB-F671-4CDA-A935-38DB662BEC19}" type="parTrans" cxnId="{D4353F35-47C6-4322-8ACD-FBF21F2E9B79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A0817886-1F54-4253-B827-73561DB71E0E}" type="sibTrans" cxnId="{D4353F35-47C6-4322-8ACD-FBF21F2E9B79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A23E3DD3-84C7-4F1A-A7EB-38BFC37D2455}">
      <dgm:prSet phldrT="[Text]"/>
      <dgm:spPr/>
      <dgm:t>
        <a:bodyPr/>
        <a:lstStyle/>
        <a:p>
          <a:r>
            <a:rPr lang="en-US" dirty="0">
              <a:latin typeface="Aptos" panose="020B0004020202020204" pitchFamily="34" charset="0"/>
            </a:rPr>
            <a:t>Reasonable Accommodation Coordinator</a:t>
          </a:r>
        </a:p>
      </dgm:t>
    </dgm:pt>
    <dgm:pt modelId="{6498817C-9826-4FBA-BCEC-41614DC91838}" type="parTrans" cxnId="{CC32D3BE-D3B3-4320-A280-FE481D4240AD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2D13F887-1444-4980-A5FC-C923C8370102}" type="sibTrans" cxnId="{CC32D3BE-D3B3-4320-A280-FE481D4240AD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5A059123-7559-42F8-A429-2DD037A7FC85}">
      <dgm:prSet/>
      <dgm:spPr/>
      <dgm:t>
        <a:bodyPr/>
        <a:lstStyle/>
        <a:p>
          <a:r>
            <a:rPr lang="en-US" dirty="0">
              <a:latin typeface="Aptos" panose="020B0004020202020204" pitchFamily="34" charset="0"/>
            </a:rPr>
            <a:t>Logistics Assistant (Lead)</a:t>
          </a:r>
        </a:p>
      </dgm:t>
    </dgm:pt>
    <dgm:pt modelId="{7CBB8AA7-F18D-423C-8EAB-0B7075F294D5}" type="parTrans" cxnId="{E26AE659-F7C1-4553-812B-E24D5E92E86F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691E55BB-F63B-40CA-A7AC-84D054BDA90E}" type="sibTrans" cxnId="{E26AE659-F7C1-4553-812B-E24D5E92E86F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387A18B9-C7FD-4D3D-8661-AA1540911CA6}">
      <dgm:prSet/>
      <dgm:spPr/>
      <dgm:t>
        <a:bodyPr/>
        <a:lstStyle/>
        <a:p>
          <a:r>
            <a:rPr lang="en-US" dirty="0">
              <a:latin typeface="Aptos" panose="020B0004020202020204" pitchFamily="34" charset="0"/>
            </a:rPr>
            <a:t>Personal Care Attendants</a:t>
          </a:r>
        </a:p>
      </dgm:t>
    </dgm:pt>
    <dgm:pt modelId="{582A2D63-3B2B-47AD-8AFC-7938F6C5D036}" type="parTrans" cxnId="{64D22EEC-9091-4B1A-9D5E-4216C39BDEBD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F8E21599-760F-4403-A2B4-3D9497DF51E6}" type="sibTrans" cxnId="{64D22EEC-9091-4B1A-9D5E-4216C39BDEBD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9D445F9A-82E0-4FA3-98A1-23832D1CE438}">
      <dgm:prSet/>
      <dgm:spPr/>
      <dgm:t>
        <a:bodyPr/>
        <a:lstStyle/>
        <a:p>
          <a:r>
            <a:rPr lang="en-US" dirty="0">
              <a:latin typeface="Aptos" panose="020B0004020202020204" pitchFamily="34" charset="0"/>
            </a:rPr>
            <a:t>Logistics Assistants</a:t>
          </a:r>
        </a:p>
      </dgm:t>
    </dgm:pt>
    <dgm:pt modelId="{B73B1D43-2A0C-48DE-A82F-17F8E0124AD2}" type="parTrans" cxnId="{4BC7DB44-D0D4-416F-B6EA-4E94E75833A5}">
      <dgm:prSet/>
      <dgm:spPr/>
      <dgm:t>
        <a:bodyPr/>
        <a:lstStyle/>
        <a:p>
          <a:endParaRPr lang="en-US"/>
        </a:p>
      </dgm:t>
    </dgm:pt>
    <dgm:pt modelId="{FE6DA3F9-C450-49DB-A42B-9599C13CCE40}" type="sibTrans" cxnId="{4BC7DB44-D0D4-416F-B6EA-4E94E75833A5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3425D1D8-5339-4A27-A354-EFBF9C1EB1DD}">
      <dgm:prSet/>
      <dgm:spPr/>
      <dgm:t>
        <a:bodyPr/>
        <a:lstStyle/>
        <a:p>
          <a:r>
            <a:rPr lang="en-US" dirty="0">
              <a:latin typeface="Aptos" panose="020B0004020202020204" pitchFamily="34" charset="0"/>
            </a:rPr>
            <a:t>Peer Mentors</a:t>
          </a:r>
        </a:p>
      </dgm:t>
    </dgm:pt>
    <dgm:pt modelId="{669B5560-2AA2-4184-A457-A261CD3AEFC1}" type="parTrans" cxnId="{BB300F6A-6EAA-4B2D-A00A-58A1D5AC2551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A3448ED4-741A-47BD-A150-64D6109D4A67}" type="sibTrans" cxnId="{BB300F6A-6EAA-4B2D-A00A-58A1D5AC2551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AE08BCAA-DED4-4124-B30D-305B39583F8E}">
      <dgm:prSet/>
      <dgm:spPr/>
      <dgm:t>
        <a:bodyPr/>
        <a:lstStyle/>
        <a:p>
          <a:r>
            <a:rPr lang="en-US" dirty="0">
              <a:latin typeface="Aptos" panose="020B0004020202020204" pitchFamily="34" charset="0"/>
            </a:rPr>
            <a:t>Group Assistants</a:t>
          </a:r>
        </a:p>
      </dgm:t>
    </dgm:pt>
    <dgm:pt modelId="{58773795-EF7C-486D-BB6C-19C7D97EC67D}" type="parTrans" cxnId="{A11CC14E-768E-45E0-90C2-4D446862FB6A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4273E120-9A47-463A-A981-614DB923FF89}" type="sibTrans" cxnId="{A11CC14E-768E-45E0-90C2-4D446862FB6A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06E5E8CF-E3CC-448B-A1AF-DCCA4E1425C6}">
      <dgm:prSet/>
      <dgm:spPr/>
      <dgm:t>
        <a:bodyPr/>
        <a:lstStyle/>
        <a:p>
          <a:r>
            <a:rPr lang="en-US" dirty="0">
              <a:latin typeface="Aptos" panose="020B0004020202020204" pitchFamily="34" charset="0"/>
            </a:rPr>
            <a:t>Transportation Coordinator</a:t>
          </a:r>
        </a:p>
      </dgm:t>
    </dgm:pt>
    <dgm:pt modelId="{51293C16-D85D-4189-890B-839D18CF0EC2}" type="parTrans" cxnId="{3802E000-8CC2-4508-9D16-0B11B368ED3A}">
      <dgm:prSet/>
      <dgm:spPr/>
      <dgm:t>
        <a:bodyPr/>
        <a:lstStyle/>
        <a:p>
          <a:endParaRPr lang="en-US"/>
        </a:p>
      </dgm:t>
    </dgm:pt>
    <dgm:pt modelId="{5799D58D-FB94-4BEA-A690-020C2406E923}" type="sibTrans" cxnId="{3802E000-8CC2-4508-9D16-0B11B368ED3A}">
      <dgm:prSet/>
      <dgm:spPr/>
      <dgm:t>
        <a:bodyPr/>
        <a:lstStyle/>
        <a:p>
          <a:endParaRPr lang="en-US"/>
        </a:p>
      </dgm:t>
    </dgm:pt>
    <dgm:pt modelId="{7AD6107D-D319-45AA-BC73-6E4DCBB7378D}">
      <dgm:prSet/>
      <dgm:spPr/>
      <dgm:t>
        <a:bodyPr/>
        <a:lstStyle/>
        <a:p>
          <a:r>
            <a:rPr lang="en-US" dirty="0">
              <a:latin typeface="Aptos" panose="020B0004020202020204" pitchFamily="34" charset="0"/>
            </a:rPr>
            <a:t>Transportation Team Members</a:t>
          </a:r>
        </a:p>
      </dgm:t>
    </dgm:pt>
    <dgm:pt modelId="{DBB6D1E8-5F69-4058-8CB9-CEDA8FC0B00D}" type="parTrans" cxnId="{D3DB09DE-D392-4BA0-BF01-4B427A6EAAB9}">
      <dgm:prSet/>
      <dgm:spPr/>
      <dgm:t>
        <a:bodyPr/>
        <a:lstStyle/>
        <a:p>
          <a:endParaRPr lang="en-US"/>
        </a:p>
      </dgm:t>
    </dgm:pt>
    <dgm:pt modelId="{88FA3E18-7899-47D4-B675-CE0415B44CDD}" type="sibTrans" cxnId="{D3DB09DE-D392-4BA0-BF01-4B427A6EAAB9}">
      <dgm:prSet/>
      <dgm:spPr/>
      <dgm:t>
        <a:bodyPr/>
        <a:lstStyle/>
        <a:p>
          <a:endParaRPr lang="en-US"/>
        </a:p>
      </dgm:t>
    </dgm:pt>
    <dgm:pt modelId="{65BF631D-F6C0-4FFE-A35C-EEBFCAF87F47}">
      <dgm:prSet/>
      <dgm:spPr/>
      <dgm:t>
        <a:bodyPr/>
        <a:lstStyle/>
        <a:p>
          <a:r>
            <a:rPr lang="en-US" dirty="0">
              <a:latin typeface="Aptos" panose="020B0004020202020204" pitchFamily="34" charset="0"/>
            </a:rPr>
            <a:t>Night Security</a:t>
          </a:r>
        </a:p>
      </dgm:t>
    </dgm:pt>
    <dgm:pt modelId="{A5ADA6FA-831A-4E98-B8C5-F93E6C5263EC}" type="parTrans" cxnId="{44A13C1A-241E-43A2-AC1A-A4969BF8CF61}">
      <dgm:prSet/>
      <dgm:spPr/>
      <dgm:t>
        <a:bodyPr/>
        <a:lstStyle/>
        <a:p>
          <a:endParaRPr lang="en-US"/>
        </a:p>
      </dgm:t>
    </dgm:pt>
    <dgm:pt modelId="{41CD71CC-AD28-46FA-9EDF-58BF3C205737}" type="sibTrans" cxnId="{44A13C1A-241E-43A2-AC1A-A4969BF8CF61}">
      <dgm:prSet/>
      <dgm:spPr/>
      <dgm:t>
        <a:bodyPr/>
        <a:lstStyle/>
        <a:p>
          <a:endParaRPr lang="en-US"/>
        </a:p>
      </dgm:t>
    </dgm:pt>
    <dgm:pt modelId="{BD7BF20F-CF90-4343-9B85-CDA889B3002C}">
      <dgm:prSet phldrT="[Text]"/>
      <dgm:spPr/>
      <dgm:t>
        <a:bodyPr/>
        <a:lstStyle/>
        <a:p>
          <a:r>
            <a:rPr lang="en-US" dirty="0">
              <a:latin typeface="Aptos" panose="020B0004020202020204" pitchFamily="34" charset="0"/>
            </a:rPr>
            <a:t>Small Group Facilitators</a:t>
          </a:r>
        </a:p>
      </dgm:t>
    </dgm:pt>
    <dgm:pt modelId="{B4A20142-C051-4F96-B98C-A88ED3B173C3}" type="sibTrans" cxnId="{65A88E62-253F-48E4-BD53-994D57C9A934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9C69C267-C2CE-4680-BA9C-7D9CFB04DA07}" type="parTrans" cxnId="{65A88E62-253F-48E4-BD53-994D57C9A934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4D43A9CB-CCE0-4EBC-92FD-2244985E25D2}" type="pres">
      <dgm:prSet presAssocID="{6EA1F4CD-0708-4339-A47D-25F76AEDB4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F348EDE-D084-4C3C-B913-1CAA33D10B70}" type="pres">
      <dgm:prSet presAssocID="{2EA33616-6C58-403A-899C-3B7D55F71B27}" presName="hierRoot1" presStyleCnt="0">
        <dgm:presLayoutVars>
          <dgm:hierBranch val="init"/>
        </dgm:presLayoutVars>
      </dgm:prSet>
      <dgm:spPr/>
    </dgm:pt>
    <dgm:pt modelId="{66A13323-A42B-4BDF-A9C8-9E49BCF65026}" type="pres">
      <dgm:prSet presAssocID="{2EA33616-6C58-403A-899C-3B7D55F71B27}" presName="rootComposite1" presStyleCnt="0"/>
      <dgm:spPr/>
    </dgm:pt>
    <dgm:pt modelId="{A437BA30-7788-4EC8-B118-F64FAAD45349}" type="pres">
      <dgm:prSet presAssocID="{2EA33616-6C58-403A-899C-3B7D55F71B27}" presName="rootText1" presStyleLbl="node0" presStyleIdx="0" presStyleCnt="1" custLinFactNeighborX="0" custLinFactNeighborY="-55183">
        <dgm:presLayoutVars>
          <dgm:chPref val="3"/>
        </dgm:presLayoutVars>
      </dgm:prSet>
      <dgm:spPr/>
    </dgm:pt>
    <dgm:pt modelId="{EB62F79A-A7D4-4D23-B4E2-3BB0266B1D0F}" type="pres">
      <dgm:prSet presAssocID="{2EA33616-6C58-403A-899C-3B7D55F71B27}" presName="rootConnector1" presStyleLbl="node1" presStyleIdx="0" presStyleCnt="0"/>
      <dgm:spPr/>
    </dgm:pt>
    <dgm:pt modelId="{E7B58E3A-1771-4BE3-A69E-5514EFC16064}" type="pres">
      <dgm:prSet presAssocID="{2EA33616-6C58-403A-899C-3B7D55F71B27}" presName="hierChild2" presStyleCnt="0"/>
      <dgm:spPr/>
    </dgm:pt>
    <dgm:pt modelId="{AB155E13-7569-4810-990C-D1C98839E5BF}" type="pres">
      <dgm:prSet presAssocID="{DE416E60-CF12-4738-8056-F98A479FE49F}" presName="Name37" presStyleLbl="parChTrans1D2" presStyleIdx="0" presStyleCnt="7"/>
      <dgm:spPr/>
    </dgm:pt>
    <dgm:pt modelId="{F7125D4F-8CA9-4E17-8196-83D61DA46279}" type="pres">
      <dgm:prSet presAssocID="{0518F379-9B76-4D24-9528-ABF29A5CC0F7}" presName="hierRoot2" presStyleCnt="0">
        <dgm:presLayoutVars>
          <dgm:hierBranch val="init"/>
        </dgm:presLayoutVars>
      </dgm:prSet>
      <dgm:spPr/>
    </dgm:pt>
    <dgm:pt modelId="{CCAD92B5-AC01-47FC-8E57-BF694F5FE03B}" type="pres">
      <dgm:prSet presAssocID="{0518F379-9B76-4D24-9528-ABF29A5CC0F7}" presName="rootComposite" presStyleCnt="0"/>
      <dgm:spPr/>
    </dgm:pt>
    <dgm:pt modelId="{2E37DF10-74AD-4EAC-9615-A67509093B52}" type="pres">
      <dgm:prSet presAssocID="{0518F379-9B76-4D24-9528-ABF29A5CC0F7}" presName="rootText" presStyleLbl="node2" presStyleIdx="0" presStyleCnt="7" custLinFactX="56140" custLinFactNeighborX="100000" custLinFactNeighborY="-23826">
        <dgm:presLayoutVars>
          <dgm:chPref val="3"/>
        </dgm:presLayoutVars>
      </dgm:prSet>
      <dgm:spPr/>
    </dgm:pt>
    <dgm:pt modelId="{ED9C0A8A-9553-4A2A-98CA-44135E218AE5}" type="pres">
      <dgm:prSet presAssocID="{0518F379-9B76-4D24-9528-ABF29A5CC0F7}" presName="rootConnector" presStyleLbl="node2" presStyleIdx="0" presStyleCnt="7"/>
      <dgm:spPr/>
    </dgm:pt>
    <dgm:pt modelId="{0BC00F2F-0105-46CC-A747-38D2FD6679DB}" type="pres">
      <dgm:prSet presAssocID="{0518F379-9B76-4D24-9528-ABF29A5CC0F7}" presName="hierChild4" presStyleCnt="0"/>
      <dgm:spPr/>
    </dgm:pt>
    <dgm:pt modelId="{FEB4C6EE-C7B7-4C4A-B6E4-D2388EFC9DF4}" type="pres">
      <dgm:prSet presAssocID="{0518F379-9B76-4D24-9528-ABF29A5CC0F7}" presName="hierChild5" presStyleCnt="0"/>
      <dgm:spPr/>
    </dgm:pt>
    <dgm:pt modelId="{5EF6CB5E-5F44-4D83-9D0A-D060853437F7}" type="pres">
      <dgm:prSet presAssocID="{8BE15F60-AC23-42C2-B1B2-C05367E5646B}" presName="Name37" presStyleLbl="parChTrans1D2" presStyleIdx="1" presStyleCnt="7"/>
      <dgm:spPr/>
    </dgm:pt>
    <dgm:pt modelId="{286C9F92-57B7-441D-B07B-86FEE2CEB5A6}" type="pres">
      <dgm:prSet presAssocID="{677867AE-D383-4741-A19C-212DA7B39248}" presName="hierRoot2" presStyleCnt="0">
        <dgm:presLayoutVars>
          <dgm:hierBranch val="init"/>
        </dgm:presLayoutVars>
      </dgm:prSet>
      <dgm:spPr/>
    </dgm:pt>
    <dgm:pt modelId="{80FB8F2C-A2F6-42D2-9AAD-C584962E766F}" type="pres">
      <dgm:prSet presAssocID="{677867AE-D383-4741-A19C-212DA7B39248}" presName="rootComposite" presStyleCnt="0"/>
      <dgm:spPr/>
    </dgm:pt>
    <dgm:pt modelId="{9F55C649-9D0E-4126-8D13-AFDD921C7797}" type="pres">
      <dgm:prSet presAssocID="{677867AE-D383-4741-A19C-212DA7B39248}" presName="rootText" presStyleLbl="node2" presStyleIdx="1" presStyleCnt="7" custLinFactX="-5254" custLinFactNeighborX="-100000" custLinFactNeighborY="-23826">
        <dgm:presLayoutVars>
          <dgm:chPref val="3"/>
        </dgm:presLayoutVars>
      </dgm:prSet>
      <dgm:spPr/>
    </dgm:pt>
    <dgm:pt modelId="{ECD87B9C-6196-4231-88AB-BED76AF2C157}" type="pres">
      <dgm:prSet presAssocID="{677867AE-D383-4741-A19C-212DA7B39248}" presName="rootConnector" presStyleLbl="node2" presStyleIdx="1" presStyleCnt="7"/>
      <dgm:spPr/>
    </dgm:pt>
    <dgm:pt modelId="{B3E7E2FC-0285-4998-8A15-B54D72F0A47A}" type="pres">
      <dgm:prSet presAssocID="{677867AE-D383-4741-A19C-212DA7B39248}" presName="hierChild4" presStyleCnt="0"/>
      <dgm:spPr/>
    </dgm:pt>
    <dgm:pt modelId="{B270F85C-B60D-4649-8E4B-1347CF3E6058}" type="pres">
      <dgm:prSet presAssocID="{7CBB8AA7-F18D-423C-8EAB-0B7075F294D5}" presName="Name37" presStyleLbl="parChTrans1D3" presStyleIdx="0" presStyleCnt="4"/>
      <dgm:spPr/>
    </dgm:pt>
    <dgm:pt modelId="{C62F4236-F4B9-4AAD-A147-2A880EF5A88C}" type="pres">
      <dgm:prSet presAssocID="{5A059123-7559-42F8-A429-2DD037A7FC85}" presName="hierRoot2" presStyleCnt="0">
        <dgm:presLayoutVars>
          <dgm:hierBranch/>
        </dgm:presLayoutVars>
      </dgm:prSet>
      <dgm:spPr/>
    </dgm:pt>
    <dgm:pt modelId="{35A7AD53-BD56-4AD3-B772-914546CA2473}" type="pres">
      <dgm:prSet presAssocID="{5A059123-7559-42F8-A429-2DD037A7FC85}" presName="rootComposite" presStyleCnt="0"/>
      <dgm:spPr/>
    </dgm:pt>
    <dgm:pt modelId="{CDCAC547-250C-45A0-9BE6-398CA662C280}" type="pres">
      <dgm:prSet presAssocID="{5A059123-7559-42F8-A429-2DD037A7FC85}" presName="rootText" presStyleLbl="node3" presStyleIdx="0" presStyleCnt="4" custLinFactX="-5608" custLinFactNeighborX="-100000" custLinFactNeighborY="-17350">
        <dgm:presLayoutVars>
          <dgm:chPref val="3"/>
        </dgm:presLayoutVars>
      </dgm:prSet>
      <dgm:spPr/>
    </dgm:pt>
    <dgm:pt modelId="{6EB063DD-76B8-45E7-AED2-05B7CFB6AA4B}" type="pres">
      <dgm:prSet presAssocID="{5A059123-7559-42F8-A429-2DD037A7FC85}" presName="rootConnector" presStyleLbl="node3" presStyleIdx="0" presStyleCnt="4"/>
      <dgm:spPr/>
    </dgm:pt>
    <dgm:pt modelId="{D7F8980B-01D0-449F-AD3F-7A46B68BEBBE}" type="pres">
      <dgm:prSet presAssocID="{5A059123-7559-42F8-A429-2DD037A7FC85}" presName="hierChild4" presStyleCnt="0"/>
      <dgm:spPr/>
    </dgm:pt>
    <dgm:pt modelId="{68F4F347-9845-4C65-A117-A85631806E7E}" type="pres">
      <dgm:prSet presAssocID="{B73B1D43-2A0C-48DE-A82F-17F8E0124AD2}" presName="Name35" presStyleLbl="parChTrans1D4" presStyleIdx="0" presStyleCnt="3"/>
      <dgm:spPr/>
    </dgm:pt>
    <dgm:pt modelId="{25D32CB6-4466-4D86-9A1B-474DC75BF6BD}" type="pres">
      <dgm:prSet presAssocID="{9D445F9A-82E0-4FA3-98A1-23832D1CE438}" presName="hierRoot2" presStyleCnt="0">
        <dgm:presLayoutVars>
          <dgm:hierBranch val="l"/>
        </dgm:presLayoutVars>
      </dgm:prSet>
      <dgm:spPr/>
    </dgm:pt>
    <dgm:pt modelId="{8A8175EB-51FA-4E37-8BA9-12F03E001011}" type="pres">
      <dgm:prSet presAssocID="{9D445F9A-82E0-4FA3-98A1-23832D1CE438}" presName="rootComposite" presStyleCnt="0"/>
      <dgm:spPr/>
    </dgm:pt>
    <dgm:pt modelId="{6376D9BC-2AD1-47D8-8C12-FF8B1D322084}" type="pres">
      <dgm:prSet presAssocID="{9D445F9A-82E0-4FA3-98A1-23832D1CE438}" presName="rootText" presStyleLbl="node4" presStyleIdx="0" presStyleCnt="3" custLinFactX="-5972" custLinFactNeighborX="-100000" custLinFactNeighborY="-11077">
        <dgm:presLayoutVars>
          <dgm:chPref val="3"/>
        </dgm:presLayoutVars>
      </dgm:prSet>
      <dgm:spPr/>
    </dgm:pt>
    <dgm:pt modelId="{5C6CE251-3636-435F-86A2-15008298F38A}" type="pres">
      <dgm:prSet presAssocID="{9D445F9A-82E0-4FA3-98A1-23832D1CE438}" presName="rootConnector" presStyleLbl="node4" presStyleIdx="0" presStyleCnt="3"/>
      <dgm:spPr/>
    </dgm:pt>
    <dgm:pt modelId="{60E8F337-4E41-455E-8B70-6F5508D80B17}" type="pres">
      <dgm:prSet presAssocID="{9D445F9A-82E0-4FA3-98A1-23832D1CE438}" presName="hierChild4" presStyleCnt="0"/>
      <dgm:spPr/>
    </dgm:pt>
    <dgm:pt modelId="{72B6F743-086A-46AE-A6C1-EEA0FDA1E273}" type="pres">
      <dgm:prSet presAssocID="{9D445F9A-82E0-4FA3-98A1-23832D1CE438}" presName="hierChild5" presStyleCnt="0"/>
      <dgm:spPr/>
    </dgm:pt>
    <dgm:pt modelId="{5280DA01-A5D8-4048-A37A-F892A8A46DA0}" type="pres">
      <dgm:prSet presAssocID="{5A059123-7559-42F8-A429-2DD037A7FC85}" presName="hierChild5" presStyleCnt="0"/>
      <dgm:spPr/>
    </dgm:pt>
    <dgm:pt modelId="{3959B4BB-C247-43DA-B0C7-52C2EC462F5D}" type="pres">
      <dgm:prSet presAssocID="{677867AE-D383-4741-A19C-212DA7B39248}" presName="hierChild5" presStyleCnt="0"/>
      <dgm:spPr/>
    </dgm:pt>
    <dgm:pt modelId="{47343A0C-1C49-499E-BC13-E2CC15B54CB8}" type="pres">
      <dgm:prSet presAssocID="{9C69C267-C2CE-4680-BA9C-7D9CFB04DA07}" presName="Name37" presStyleLbl="parChTrans1D2" presStyleIdx="2" presStyleCnt="7"/>
      <dgm:spPr/>
    </dgm:pt>
    <dgm:pt modelId="{234FFEBE-6252-48A3-A816-73C94DA28F33}" type="pres">
      <dgm:prSet presAssocID="{BD7BF20F-CF90-4343-9B85-CDA889B3002C}" presName="hierRoot2" presStyleCnt="0">
        <dgm:presLayoutVars>
          <dgm:hierBranch val="init"/>
        </dgm:presLayoutVars>
      </dgm:prSet>
      <dgm:spPr/>
    </dgm:pt>
    <dgm:pt modelId="{1F3F3854-7460-4579-B093-0DA781200C7A}" type="pres">
      <dgm:prSet presAssocID="{BD7BF20F-CF90-4343-9B85-CDA889B3002C}" presName="rootComposite" presStyleCnt="0"/>
      <dgm:spPr/>
    </dgm:pt>
    <dgm:pt modelId="{86580DAD-A41A-4273-8D6B-D4AD3C7F91F4}" type="pres">
      <dgm:prSet presAssocID="{BD7BF20F-CF90-4343-9B85-CDA889B3002C}" presName="rootText" presStyleLbl="node2" presStyleIdx="2" presStyleCnt="7" custLinFactNeighborX="-13794" custLinFactNeighborY="-23825">
        <dgm:presLayoutVars>
          <dgm:chPref val="3"/>
        </dgm:presLayoutVars>
      </dgm:prSet>
      <dgm:spPr/>
    </dgm:pt>
    <dgm:pt modelId="{E3999554-07C0-4B4B-8A18-ADFD146D55BE}" type="pres">
      <dgm:prSet presAssocID="{BD7BF20F-CF90-4343-9B85-CDA889B3002C}" presName="rootConnector" presStyleLbl="node2" presStyleIdx="2" presStyleCnt="7"/>
      <dgm:spPr/>
    </dgm:pt>
    <dgm:pt modelId="{84B5F445-E354-48CB-A070-DFBC3205AA34}" type="pres">
      <dgm:prSet presAssocID="{BD7BF20F-CF90-4343-9B85-CDA889B3002C}" presName="hierChild4" presStyleCnt="0"/>
      <dgm:spPr/>
    </dgm:pt>
    <dgm:pt modelId="{0B3F4C65-45DC-40AD-89F7-7E2AD48D38DD}" type="pres">
      <dgm:prSet presAssocID="{320CB068-C125-414C-A477-15AEFCD0F53F}" presName="Name37" presStyleLbl="parChTrans1D3" presStyleIdx="1" presStyleCnt="4"/>
      <dgm:spPr/>
    </dgm:pt>
    <dgm:pt modelId="{5011ED84-4D52-4E1B-8E66-E9130DF2A373}" type="pres">
      <dgm:prSet presAssocID="{3B53E456-8BA6-465D-8ADC-9658B35E655A}" presName="hierRoot2" presStyleCnt="0">
        <dgm:presLayoutVars>
          <dgm:hierBranch/>
        </dgm:presLayoutVars>
      </dgm:prSet>
      <dgm:spPr/>
    </dgm:pt>
    <dgm:pt modelId="{3DFDFB73-7FD0-409D-9998-764CC136602C}" type="pres">
      <dgm:prSet presAssocID="{3B53E456-8BA6-465D-8ADC-9658B35E655A}" presName="rootComposite" presStyleCnt="0"/>
      <dgm:spPr/>
    </dgm:pt>
    <dgm:pt modelId="{ABE47FFB-0C79-4FAB-B72B-DC44B187A7A7}" type="pres">
      <dgm:prSet presAssocID="{3B53E456-8BA6-465D-8ADC-9658B35E655A}" presName="rootText" presStyleLbl="node3" presStyleIdx="1" presStyleCnt="4" custLinFactNeighborX="-13400" custLinFactNeighborY="-17350">
        <dgm:presLayoutVars>
          <dgm:chPref val="3"/>
        </dgm:presLayoutVars>
      </dgm:prSet>
      <dgm:spPr/>
    </dgm:pt>
    <dgm:pt modelId="{D0BD1075-F4C8-4BC6-A763-CE38A9C3AC7E}" type="pres">
      <dgm:prSet presAssocID="{3B53E456-8BA6-465D-8ADC-9658B35E655A}" presName="rootConnector" presStyleLbl="node3" presStyleIdx="1" presStyleCnt="4"/>
      <dgm:spPr/>
    </dgm:pt>
    <dgm:pt modelId="{A43ACD14-C447-475D-920D-06B18F8C95FA}" type="pres">
      <dgm:prSet presAssocID="{3B53E456-8BA6-465D-8ADC-9658B35E655A}" presName="hierChild4" presStyleCnt="0"/>
      <dgm:spPr/>
    </dgm:pt>
    <dgm:pt modelId="{EA0AFF2D-A994-4DFB-8267-10F308FBAA8D}" type="pres">
      <dgm:prSet presAssocID="{669B5560-2AA2-4184-A457-A261CD3AEFC1}" presName="Name35" presStyleLbl="parChTrans1D4" presStyleIdx="1" presStyleCnt="3"/>
      <dgm:spPr/>
    </dgm:pt>
    <dgm:pt modelId="{4501C9EA-B3A5-4B99-9A23-EBF34E914B04}" type="pres">
      <dgm:prSet presAssocID="{3425D1D8-5339-4A27-A354-EFBF9C1EB1DD}" presName="hierRoot2" presStyleCnt="0">
        <dgm:presLayoutVars>
          <dgm:hierBranch val="init"/>
        </dgm:presLayoutVars>
      </dgm:prSet>
      <dgm:spPr/>
    </dgm:pt>
    <dgm:pt modelId="{44E3BF61-6121-4336-B0A4-84A318677CEB}" type="pres">
      <dgm:prSet presAssocID="{3425D1D8-5339-4A27-A354-EFBF9C1EB1DD}" presName="rootComposite" presStyleCnt="0"/>
      <dgm:spPr/>
    </dgm:pt>
    <dgm:pt modelId="{C456023B-E7C2-4BA5-ABA2-19029CEC545D}" type="pres">
      <dgm:prSet presAssocID="{3425D1D8-5339-4A27-A354-EFBF9C1EB1DD}" presName="rootText" presStyleLbl="node4" presStyleIdx="1" presStyleCnt="3" custLinFactNeighborX="-9649" custLinFactNeighborY="872">
        <dgm:presLayoutVars>
          <dgm:chPref val="3"/>
        </dgm:presLayoutVars>
      </dgm:prSet>
      <dgm:spPr/>
    </dgm:pt>
    <dgm:pt modelId="{39297E1D-72A6-427B-9F27-490A141D9070}" type="pres">
      <dgm:prSet presAssocID="{3425D1D8-5339-4A27-A354-EFBF9C1EB1DD}" presName="rootConnector" presStyleLbl="node4" presStyleIdx="1" presStyleCnt="3"/>
      <dgm:spPr/>
    </dgm:pt>
    <dgm:pt modelId="{CC3E1F86-7C56-4DD2-8612-441C195E58FE}" type="pres">
      <dgm:prSet presAssocID="{3425D1D8-5339-4A27-A354-EFBF9C1EB1DD}" presName="hierChild4" presStyleCnt="0"/>
      <dgm:spPr/>
    </dgm:pt>
    <dgm:pt modelId="{095DD7DD-6544-4590-BB53-57FD5122E164}" type="pres">
      <dgm:prSet presAssocID="{3425D1D8-5339-4A27-A354-EFBF9C1EB1DD}" presName="hierChild5" presStyleCnt="0"/>
      <dgm:spPr/>
    </dgm:pt>
    <dgm:pt modelId="{B88AED38-35A7-4BE1-9EC6-9CD43913720D}" type="pres">
      <dgm:prSet presAssocID="{58773795-EF7C-486D-BB6C-19C7D97EC67D}" presName="Name35" presStyleLbl="parChTrans1D4" presStyleIdx="2" presStyleCnt="3"/>
      <dgm:spPr/>
    </dgm:pt>
    <dgm:pt modelId="{40BF4444-459C-4A41-8DCB-DA6CC38E3FD8}" type="pres">
      <dgm:prSet presAssocID="{AE08BCAA-DED4-4124-B30D-305B39583F8E}" presName="hierRoot2" presStyleCnt="0">
        <dgm:presLayoutVars>
          <dgm:hierBranch val="init"/>
        </dgm:presLayoutVars>
      </dgm:prSet>
      <dgm:spPr/>
    </dgm:pt>
    <dgm:pt modelId="{65E1B707-F130-4762-8465-727C985F6535}" type="pres">
      <dgm:prSet presAssocID="{AE08BCAA-DED4-4124-B30D-305B39583F8E}" presName="rootComposite" presStyleCnt="0"/>
      <dgm:spPr/>
    </dgm:pt>
    <dgm:pt modelId="{AB999666-1CF9-4D3A-A0E8-8C0519EB5FD1}" type="pres">
      <dgm:prSet presAssocID="{AE08BCAA-DED4-4124-B30D-305B39583F8E}" presName="rootText" presStyleLbl="node4" presStyleIdx="2" presStyleCnt="3" custLinFactNeighborX="-20433" custLinFactNeighborY="1408">
        <dgm:presLayoutVars>
          <dgm:chPref val="3"/>
        </dgm:presLayoutVars>
      </dgm:prSet>
      <dgm:spPr/>
    </dgm:pt>
    <dgm:pt modelId="{6C0226CA-5D15-444D-9618-AF49C71B4EE5}" type="pres">
      <dgm:prSet presAssocID="{AE08BCAA-DED4-4124-B30D-305B39583F8E}" presName="rootConnector" presStyleLbl="node4" presStyleIdx="2" presStyleCnt="3"/>
      <dgm:spPr/>
    </dgm:pt>
    <dgm:pt modelId="{97E8E0A4-CE52-437B-B3B0-F184B2A27E7D}" type="pres">
      <dgm:prSet presAssocID="{AE08BCAA-DED4-4124-B30D-305B39583F8E}" presName="hierChild4" presStyleCnt="0"/>
      <dgm:spPr/>
    </dgm:pt>
    <dgm:pt modelId="{31248624-ED08-48DD-8593-3A85051C05C5}" type="pres">
      <dgm:prSet presAssocID="{AE08BCAA-DED4-4124-B30D-305B39583F8E}" presName="hierChild5" presStyleCnt="0"/>
      <dgm:spPr/>
    </dgm:pt>
    <dgm:pt modelId="{5DAA74DE-CF45-47EF-942F-04FACAC4E8A3}" type="pres">
      <dgm:prSet presAssocID="{3B53E456-8BA6-465D-8ADC-9658B35E655A}" presName="hierChild5" presStyleCnt="0"/>
      <dgm:spPr/>
    </dgm:pt>
    <dgm:pt modelId="{7B944A26-D62A-492F-802B-63BB1FBD587A}" type="pres">
      <dgm:prSet presAssocID="{BD7BF20F-CF90-4343-9B85-CDA889B3002C}" presName="hierChild5" presStyleCnt="0"/>
      <dgm:spPr/>
    </dgm:pt>
    <dgm:pt modelId="{0A9DECF2-DBFE-40C5-A078-D217692E5ADF}" type="pres">
      <dgm:prSet presAssocID="{441267FB-F671-4CDA-A935-38DB662BEC19}" presName="Name37" presStyleLbl="parChTrans1D2" presStyleIdx="3" presStyleCnt="7"/>
      <dgm:spPr/>
    </dgm:pt>
    <dgm:pt modelId="{45131646-0F4E-4B53-A3FF-F69A3F2F8059}" type="pres">
      <dgm:prSet presAssocID="{BA884887-DAB9-40EF-B210-013F8580F0AC}" presName="hierRoot2" presStyleCnt="0">
        <dgm:presLayoutVars>
          <dgm:hierBranch val="init"/>
        </dgm:presLayoutVars>
      </dgm:prSet>
      <dgm:spPr/>
    </dgm:pt>
    <dgm:pt modelId="{14C99A28-1DF2-49E1-8CAD-64C5843AB947}" type="pres">
      <dgm:prSet presAssocID="{BA884887-DAB9-40EF-B210-013F8580F0AC}" presName="rootComposite" presStyleCnt="0"/>
      <dgm:spPr/>
    </dgm:pt>
    <dgm:pt modelId="{D9E7DA92-9505-4C8B-BA4D-B0CDE8F5046B}" type="pres">
      <dgm:prSet presAssocID="{BA884887-DAB9-40EF-B210-013F8580F0AC}" presName="rootText" presStyleLbl="node2" presStyleIdx="3" presStyleCnt="7" custLinFactNeighborX="-12540" custLinFactNeighborY="-23826">
        <dgm:presLayoutVars>
          <dgm:chPref val="3"/>
        </dgm:presLayoutVars>
      </dgm:prSet>
      <dgm:spPr/>
    </dgm:pt>
    <dgm:pt modelId="{F5D7A631-9CAF-4F9B-BAF3-39A9B46C401F}" type="pres">
      <dgm:prSet presAssocID="{BA884887-DAB9-40EF-B210-013F8580F0AC}" presName="rootConnector" presStyleLbl="node2" presStyleIdx="3" presStyleCnt="7"/>
      <dgm:spPr/>
    </dgm:pt>
    <dgm:pt modelId="{6FE23884-DA1D-489A-A8B2-346A7B01E475}" type="pres">
      <dgm:prSet presAssocID="{BA884887-DAB9-40EF-B210-013F8580F0AC}" presName="hierChild4" presStyleCnt="0"/>
      <dgm:spPr/>
    </dgm:pt>
    <dgm:pt modelId="{3BA4F26C-3A5A-48FF-8AE8-CBC0586F5A84}" type="pres">
      <dgm:prSet presAssocID="{BA884887-DAB9-40EF-B210-013F8580F0AC}" presName="hierChild5" presStyleCnt="0"/>
      <dgm:spPr/>
    </dgm:pt>
    <dgm:pt modelId="{F4F45A92-117E-4DB4-A955-70EB32AF53D4}" type="pres">
      <dgm:prSet presAssocID="{6498817C-9826-4FBA-BCEC-41614DC91838}" presName="Name37" presStyleLbl="parChTrans1D2" presStyleIdx="4" presStyleCnt="7"/>
      <dgm:spPr/>
    </dgm:pt>
    <dgm:pt modelId="{D54568C5-5D6C-49B6-ABF2-400260B84FCF}" type="pres">
      <dgm:prSet presAssocID="{A23E3DD3-84C7-4F1A-A7EB-38BFC37D2455}" presName="hierRoot2" presStyleCnt="0">
        <dgm:presLayoutVars>
          <dgm:hierBranch val="init"/>
        </dgm:presLayoutVars>
      </dgm:prSet>
      <dgm:spPr/>
    </dgm:pt>
    <dgm:pt modelId="{EF92C852-0569-415C-ADB6-05A611E8090D}" type="pres">
      <dgm:prSet presAssocID="{A23E3DD3-84C7-4F1A-A7EB-38BFC37D2455}" presName="rootComposite" presStyleCnt="0"/>
      <dgm:spPr/>
    </dgm:pt>
    <dgm:pt modelId="{DA567C02-3801-4B37-B944-B5A73A1B4309}" type="pres">
      <dgm:prSet presAssocID="{A23E3DD3-84C7-4F1A-A7EB-38BFC37D2455}" presName="rootText" presStyleLbl="node2" presStyleIdx="4" presStyleCnt="7" custLinFactNeighborX="-12540" custLinFactNeighborY="-23826">
        <dgm:presLayoutVars>
          <dgm:chPref val="3"/>
        </dgm:presLayoutVars>
      </dgm:prSet>
      <dgm:spPr/>
    </dgm:pt>
    <dgm:pt modelId="{035B346A-D791-4623-BA3B-65506AA66119}" type="pres">
      <dgm:prSet presAssocID="{A23E3DD3-84C7-4F1A-A7EB-38BFC37D2455}" presName="rootConnector" presStyleLbl="node2" presStyleIdx="4" presStyleCnt="7"/>
      <dgm:spPr/>
    </dgm:pt>
    <dgm:pt modelId="{0E44C481-D764-4C3D-A439-11A697A00924}" type="pres">
      <dgm:prSet presAssocID="{A23E3DD3-84C7-4F1A-A7EB-38BFC37D2455}" presName="hierChild4" presStyleCnt="0"/>
      <dgm:spPr/>
    </dgm:pt>
    <dgm:pt modelId="{A8291775-6297-4B44-AFAD-2CB0D44DF0C6}" type="pres">
      <dgm:prSet presAssocID="{582A2D63-3B2B-47AD-8AFC-7938F6C5D036}" presName="Name37" presStyleLbl="parChTrans1D3" presStyleIdx="2" presStyleCnt="4"/>
      <dgm:spPr/>
    </dgm:pt>
    <dgm:pt modelId="{A3566EBC-46DF-48B9-A38B-BCB58FA12BD4}" type="pres">
      <dgm:prSet presAssocID="{387A18B9-C7FD-4D3D-8661-AA1540911CA6}" presName="hierRoot2" presStyleCnt="0">
        <dgm:presLayoutVars>
          <dgm:hierBranch val="init"/>
        </dgm:presLayoutVars>
      </dgm:prSet>
      <dgm:spPr/>
    </dgm:pt>
    <dgm:pt modelId="{A9DAEF98-AB6A-4901-BBD3-C6054556983A}" type="pres">
      <dgm:prSet presAssocID="{387A18B9-C7FD-4D3D-8661-AA1540911CA6}" presName="rootComposite" presStyleCnt="0"/>
      <dgm:spPr/>
    </dgm:pt>
    <dgm:pt modelId="{6AA0F60E-062B-44AF-9BE5-5A041E56BD48}" type="pres">
      <dgm:prSet presAssocID="{387A18B9-C7FD-4D3D-8661-AA1540911CA6}" presName="rootText" presStyleLbl="node3" presStyleIdx="2" presStyleCnt="4" custLinFactNeighborX="-22572" custLinFactNeighborY="-17350">
        <dgm:presLayoutVars>
          <dgm:chPref val="3"/>
        </dgm:presLayoutVars>
      </dgm:prSet>
      <dgm:spPr/>
    </dgm:pt>
    <dgm:pt modelId="{FF6FE09A-09D0-4F12-A379-2AA58CA5F652}" type="pres">
      <dgm:prSet presAssocID="{387A18B9-C7FD-4D3D-8661-AA1540911CA6}" presName="rootConnector" presStyleLbl="node3" presStyleIdx="2" presStyleCnt="4"/>
      <dgm:spPr/>
    </dgm:pt>
    <dgm:pt modelId="{73AFAE6C-D906-4F72-A246-A10C376F050E}" type="pres">
      <dgm:prSet presAssocID="{387A18B9-C7FD-4D3D-8661-AA1540911CA6}" presName="hierChild4" presStyleCnt="0"/>
      <dgm:spPr/>
    </dgm:pt>
    <dgm:pt modelId="{AF0D87D7-00F4-48B9-861A-B9C869C6E82B}" type="pres">
      <dgm:prSet presAssocID="{387A18B9-C7FD-4D3D-8661-AA1540911CA6}" presName="hierChild5" presStyleCnt="0"/>
      <dgm:spPr/>
    </dgm:pt>
    <dgm:pt modelId="{3D7B7279-1303-4594-9D4E-B96B8C116FB6}" type="pres">
      <dgm:prSet presAssocID="{A23E3DD3-84C7-4F1A-A7EB-38BFC37D2455}" presName="hierChild5" presStyleCnt="0"/>
      <dgm:spPr/>
    </dgm:pt>
    <dgm:pt modelId="{1859E46E-C10E-4871-B4EA-D6452CF6ED2C}" type="pres">
      <dgm:prSet presAssocID="{51293C16-D85D-4189-890B-839D18CF0EC2}" presName="Name37" presStyleLbl="parChTrans1D2" presStyleIdx="5" presStyleCnt="7"/>
      <dgm:spPr/>
    </dgm:pt>
    <dgm:pt modelId="{ACA6379C-BEFE-4B74-9303-111FFB2EACB4}" type="pres">
      <dgm:prSet presAssocID="{06E5E8CF-E3CC-448B-A1AF-DCCA4E1425C6}" presName="hierRoot2" presStyleCnt="0">
        <dgm:presLayoutVars>
          <dgm:hierBranch val="init"/>
        </dgm:presLayoutVars>
      </dgm:prSet>
      <dgm:spPr/>
    </dgm:pt>
    <dgm:pt modelId="{CB5D02A9-F634-464B-8DA2-D3AF0B701AA6}" type="pres">
      <dgm:prSet presAssocID="{06E5E8CF-E3CC-448B-A1AF-DCCA4E1425C6}" presName="rootComposite" presStyleCnt="0"/>
      <dgm:spPr/>
    </dgm:pt>
    <dgm:pt modelId="{400FBADF-6158-44E6-A000-CB9BE6150E24}" type="pres">
      <dgm:prSet presAssocID="{06E5E8CF-E3CC-448B-A1AF-DCCA4E1425C6}" presName="rootText" presStyleLbl="node2" presStyleIdx="5" presStyleCnt="7" custLinFactNeighborX="-12540" custLinFactNeighborY="-23826">
        <dgm:presLayoutVars>
          <dgm:chPref val="3"/>
        </dgm:presLayoutVars>
      </dgm:prSet>
      <dgm:spPr/>
    </dgm:pt>
    <dgm:pt modelId="{46E0D880-C4D0-40B7-B70A-345BBE681436}" type="pres">
      <dgm:prSet presAssocID="{06E5E8CF-E3CC-448B-A1AF-DCCA4E1425C6}" presName="rootConnector" presStyleLbl="node2" presStyleIdx="5" presStyleCnt="7"/>
      <dgm:spPr/>
    </dgm:pt>
    <dgm:pt modelId="{AF8746E9-A1BA-45FD-9677-EB66DC2FAB85}" type="pres">
      <dgm:prSet presAssocID="{06E5E8CF-E3CC-448B-A1AF-DCCA4E1425C6}" presName="hierChild4" presStyleCnt="0"/>
      <dgm:spPr/>
    </dgm:pt>
    <dgm:pt modelId="{F0743072-9254-4C55-9458-320C0D41B56F}" type="pres">
      <dgm:prSet presAssocID="{DBB6D1E8-5F69-4058-8CB9-CEDA8FC0B00D}" presName="Name37" presStyleLbl="parChTrans1D3" presStyleIdx="3" presStyleCnt="4"/>
      <dgm:spPr/>
    </dgm:pt>
    <dgm:pt modelId="{E92907B9-8216-4094-954C-A358ACF3959D}" type="pres">
      <dgm:prSet presAssocID="{7AD6107D-D319-45AA-BC73-6E4DCBB7378D}" presName="hierRoot2" presStyleCnt="0">
        <dgm:presLayoutVars>
          <dgm:hierBranch val="init"/>
        </dgm:presLayoutVars>
      </dgm:prSet>
      <dgm:spPr/>
    </dgm:pt>
    <dgm:pt modelId="{48E5D813-1EF4-416B-A5D9-686F087BE99F}" type="pres">
      <dgm:prSet presAssocID="{7AD6107D-D319-45AA-BC73-6E4DCBB7378D}" presName="rootComposite" presStyleCnt="0"/>
      <dgm:spPr/>
    </dgm:pt>
    <dgm:pt modelId="{3C38D737-2318-4D22-ABDE-06C5C56336C2}" type="pres">
      <dgm:prSet presAssocID="{7AD6107D-D319-45AA-BC73-6E4DCBB7378D}" presName="rootText" presStyleLbl="node3" presStyleIdx="3" presStyleCnt="4" custLinFactNeighborX="-22562" custLinFactNeighborY="-17350">
        <dgm:presLayoutVars>
          <dgm:chPref val="3"/>
        </dgm:presLayoutVars>
      </dgm:prSet>
      <dgm:spPr/>
    </dgm:pt>
    <dgm:pt modelId="{694E9B9D-240E-4159-80D9-8117487343FC}" type="pres">
      <dgm:prSet presAssocID="{7AD6107D-D319-45AA-BC73-6E4DCBB7378D}" presName="rootConnector" presStyleLbl="node3" presStyleIdx="3" presStyleCnt="4"/>
      <dgm:spPr/>
    </dgm:pt>
    <dgm:pt modelId="{3E39CC34-849C-4E29-A5EB-DCC712A18F2C}" type="pres">
      <dgm:prSet presAssocID="{7AD6107D-D319-45AA-BC73-6E4DCBB7378D}" presName="hierChild4" presStyleCnt="0"/>
      <dgm:spPr/>
    </dgm:pt>
    <dgm:pt modelId="{0DBEB4BE-BE4D-46B9-A33C-219DD734B4D9}" type="pres">
      <dgm:prSet presAssocID="{7AD6107D-D319-45AA-BC73-6E4DCBB7378D}" presName="hierChild5" presStyleCnt="0"/>
      <dgm:spPr/>
    </dgm:pt>
    <dgm:pt modelId="{28F7BA68-7EF1-44BB-9416-E59BB377C042}" type="pres">
      <dgm:prSet presAssocID="{06E5E8CF-E3CC-448B-A1AF-DCCA4E1425C6}" presName="hierChild5" presStyleCnt="0"/>
      <dgm:spPr/>
    </dgm:pt>
    <dgm:pt modelId="{2BA8B4E8-80CE-4232-90CB-0C01C7F4557B}" type="pres">
      <dgm:prSet presAssocID="{A5ADA6FA-831A-4E98-B8C5-F93E6C5263EC}" presName="Name37" presStyleLbl="parChTrans1D2" presStyleIdx="6" presStyleCnt="7"/>
      <dgm:spPr/>
    </dgm:pt>
    <dgm:pt modelId="{1CD3740A-B963-40D5-B314-0969217F542C}" type="pres">
      <dgm:prSet presAssocID="{65BF631D-F6C0-4FFE-A35C-EEBFCAF87F47}" presName="hierRoot2" presStyleCnt="0">
        <dgm:presLayoutVars>
          <dgm:hierBranch val="init"/>
        </dgm:presLayoutVars>
      </dgm:prSet>
      <dgm:spPr/>
    </dgm:pt>
    <dgm:pt modelId="{47A8F82D-549B-4890-8A9C-B99F636D8F95}" type="pres">
      <dgm:prSet presAssocID="{65BF631D-F6C0-4FFE-A35C-EEBFCAF87F47}" presName="rootComposite" presStyleCnt="0"/>
      <dgm:spPr/>
    </dgm:pt>
    <dgm:pt modelId="{C8F0FE09-70E3-4339-AA7E-E8602DBDC8CC}" type="pres">
      <dgm:prSet presAssocID="{65BF631D-F6C0-4FFE-A35C-EEBFCAF87F47}" presName="rootText" presStyleLbl="node2" presStyleIdx="6" presStyleCnt="7" custLinFactNeighborX="-12540" custLinFactNeighborY="-23826">
        <dgm:presLayoutVars>
          <dgm:chPref val="3"/>
        </dgm:presLayoutVars>
      </dgm:prSet>
      <dgm:spPr/>
    </dgm:pt>
    <dgm:pt modelId="{AB62D378-7FD3-4235-A281-9EEF14305A35}" type="pres">
      <dgm:prSet presAssocID="{65BF631D-F6C0-4FFE-A35C-EEBFCAF87F47}" presName="rootConnector" presStyleLbl="node2" presStyleIdx="6" presStyleCnt="7"/>
      <dgm:spPr/>
    </dgm:pt>
    <dgm:pt modelId="{64019EE2-2E2F-47B2-AD11-F2B021814FF0}" type="pres">
      <dgm:prSet presAssocID="{65BF631D-F6C0-4FFE-A35C-EEBFCAF87F47}" presName="hierChild4" presStyleCnt="0"/>
      <dgm:spPr/>
    </dgm:pt>
    <dgm:pt modelId="{B1C202E6-0021-4AE6-9897-EA76FAE273DD}" type="pres">
      <dgm:prSet presAssocID="{65BF631D-F6C0-4FFE-A35C-EEBFCAF87F47}" presName="hierChild5" presStyleCnt="0"/>
      <dgm:spPr/>
    </dgm:pt>
    <dgm:pt modelId="{DCC1A435-6C1C-446B-ABF3-3A638105B50A}" type="pres">
      <dgm:prSet presAssocID="{2EA33616-6C58-403A-899C-3B7D55F71B27}" presName="hierChild3" presStyleCnt="0"/>
      <dgm:spPr/>
    </dgm:pt>
  </dgm:ptLst>
  <dgm:cxnLst>
    <dgm:cxn modelId="{1666A800-01AF-4F08-AE1E-A0018E062349}" type="presOf" srcId="{DBB6D1E8-5F69-4058-8CB9-CEDA8FC0B00D}" destId="{F0743072-9254-4C55-9458-320C0D41B56F}" srcOrd="0" destOrd="0" presId="urn:microsoft.com/office/officeart/2005/8/layout/orgChart1"/>
    <dgm:cxn modelId="{3802E000-8CC2-4508-9D16-0B11B368ED3A}" srcId="{2EA33616-6C58-403A-899C-3B7D55F71B27}" destId="{06E5E8CF-E3CC-448B-A1AF-DCCA4E1425C6}" srcOrd="5" destOrd="0" parTransId="{51293C16-D85D-4189-890B-839D18CF0EC2}" sibTransId="{5799D58D-FB94-4BEA-A690-020C2406E923}"/>
    <dgm:cxn modelId="{2B56A008-DE3C-4582-A075-4E2C40467E4F}" type="presOf" srcId="{8BE15F60-AC23-42C2-B1B2-C05367E5646B}" destId="{5EF6CB5E-5F44-4D83-9D0A-D060853437F7}" srcOrd="0" destOrd="0" presId="urn:microsoft.com/office/officeart/2005/8/layout/orgChart1"/>
    <dgm:cxn modelId="{29C36314-AE7D-42EB-877D-43F3618B5DFE}" type="presOf" srcId="{0518F379-9B76-4D24-9528-ABF29A5CC0F7}" destId="{ED9C0A8A-9553-4A2A-98CA-44135E218AE5}" srcOrd="1" destOrd="0" presId="urn:microsoft.com/office/officeart/2005/8/layout/orgChart1"/>
    <dgm:cxn modelId="{44A13C1A-241E-43A2-AC1A-A4969BF8CF61}" srcId="{2EA33616-6C58-403A-899C-3B7D55F71B27}" destId="{65BF631D-F6C0-4FFE-A35C-EEBFCAF87F47}" srcOrd="6" destOrd="0" parTransId="{A5ADA6FA-831A-4E98-B8C5-F93E6C5263EC}" sibTransId="{41CD71CC-AD28-46FA-9EDF-58BF3C205737}"/>
    <dgm:cxn modelId="{9F95B41F-49D0-4AC9-A474-3909B37DC705}" type="presOf" srcId="{2EA33616-6C58-403A-899C-3B7D55F71B27}" destId="{EB62F79A-A7D4-4D23-B4E2-3BB0266B1D0F}" srcOrd="1" destOrd="0" presId="urn:microsoft.com/office/officeart/2005/8/layout/orgChart1"/>
    <dgm:cxn modelId="{0F572C24-1A8D-42C3-925F-3F2C7BA42247}" type="presOf" srcId="{9D445F9A-82E0-4FA3-98A1-23832D1CE438}" destId="{6376D9BC-2AD1-47D8-8C12-FF8B1D322084}" srcOrd="0" destOrd="0" presId="urn:microsoft.com/office/officeart/2005/8/layout/orgChart1"/>
    <dgm:cxn modelId="{D8746625-FF7A-4088-B316-22FC093442FF}" type="presOf" srcId="{677867AE-D383-4741-A19C-212DA7B39248}" destId="{9F55C649-9D0E-4126-8D13-AFDD921C7797}" srcOrd="0" destOrd="0" presId="urn:microsoft.com/office/officeart/2005/8/layout/orgChart1"/>
    <dgm:cxn modelId="{A03DDE26-D845-4F67-A248-C3DFD9A20307}" type="presOf" srcId="{6EA1F4CD-0708-4339-A47D-25F76AEDB4DB}" destId="{4D43A9CB-CCE0-4EBC-92FD-2244985E25D2}" srcOrd="0" destOrd="0" presId="urn:microsoft.com/office/officeart/2005/8/layout/orgChart1"/>
    <dgm:cxn modelId="{C9B0C827-052B-43A2-B8B2-F9B2BBE91C2B}" type="presOf" srcId="{3B53E456-8BA6-465D-8ADC-9658B35E655A}" destId="{ABE47FFB-0C79-4FAB-B72B-DC44B187A7A7}" srcOrd="0" destOrd="0" presId="urn:microsoft.com/office/officeart/2005/8/layout/orgChart1"/>
    <dgm:cxn modelId="{4825222F-4E6F-4CBA-874C-614F2B4146DE}" type="presOf" srcId="{06E5E8CF-E3CC-448B-A1AF-DCCA4E1425C6}" destId="{400FBADF-6158-44E6-A000-CB9BE6150E24}" srcOrd="0" destOrd="0" presId="urn:microsoft.com/office/officeart/2005/8/layout/orgChart1"/>
    <dgm:cxn modelId="{2E460630-B64E-4820-BFC7-25305FE9286A}" type="presOf" srcId="{0518F379-9B76-4D24-9528-ABF29A5CC0F7}" destId="{2E37DF10-74AD-4EAC-9615-A67509093B52}" srcOrd="0" destOrd="0" presId="urn:microsoft.com/office/officeart/2005/8/layout/orgChart1"/>
    <dgm:cxn modelId="{11C79131-A3FC-405F-8E11-F5B7AC0CBBE5}" type="presOf" srcId="{320CB068-C125-414C-A477-15AEFCD0F53F}" destId="{0B3F4C65-45DC-40AD-89F7-7E2AD48D38DD}" srcOrd="0" destOrd="0" presId="urn:microsoft.com/office/officeart/2005/8/layout/orgChart1"/>
    <dgm:cxn modelId="{4F838A32-E321-4F61-A495-167FA8061FD2}" type="presOf" srcId="{65BF631D-F6C0-4FFE-A35C-EEBFCAF87F47}" destId="{AB62D378-7FD3-4235-A281-9EEF14305A35}" srcOrd="1" destOrd="0" presId="urn:microsoft.com/office/officeart/2005/8/layout/orgChart1"/>
    <dgm:cxn modelId="{D4353F35-47C6-4322-8ACD-FBF21F2E9B79}" srcId="{2EA33616-6C58-403A-899C-3B7D55F71B27}" destId="{BA884887-DAB9-40EF-B210-013F8580F0AC}" srcOrd="3" destOrd="0" parTransId="{441267FB-F671-4CDA-A935-38DB662BEC19}" sibTransId="{A0817886-1F54-4253-B827-73561DB71E0E}"/>
    <dgm:cxn modelId="{7749EF5B-C0C2-41BB-93B7-6E0D50BD2C01}" type="presOf" srcId="{A23E3DD3-84C7-4F1A-A7EB-38BFC37D2455}" destId="{DA567C02-3801-4B37-B944-B5A73A1B4309}" srcOrd="0" destOrd="0" presId="urn:microsoft.com/office/officeart/2005/8/layout/orgChart1"/>
    <dgm:cxn modelId="{663D735E-A024-4DEE-9BE4-7F5997CDFE3C}" type="presOf" srcId="{7AD6107D-D319-45AA-BC73-6E4DCBB7378D}" destId="{694E9B9D-240E-4159-80D9-8117487343FC}" srcOrd="1" destOrd="0" presId="urn:microsoft.com/office/officeart/2005/8/layout/orgChart1"/>
    <dgm:cxn modelId="{65A88E62-253F-48E4-BD53-994D57C9A934}" srcId="{2EA33616-6C58-403A-899C-3B7D55F71B27}" destId="{BD7BF20F-CF90-4343-9B85-CDA889B3002C}" srcOrd="2" destOrd="0" parTransId="{9C69C267-C2CE-4680-BA9C-7D9CFB04DA07}" sibTransId="{B4A20142-C051-4F96-B98C-A88ED3B173C3}"/>
    <dgm:cxn modelId="{6E6AAD62-7874-4113-9796-E00684B51D34}" type="presOf" srcId="{A23E3DD3-84C7-4F1A-A7EB-38BFC37D2455}" destId="{035B346A-D791-4623-BA3B-65506AA66119}" srcOrd="1" destOrd="0" presId="urn:microsoft.com/office/officeart/2005/8/layout/orgChart1"/>
    <dgm:cxn modelId="{4BC7DB44-D0D4-416F-B6EA-4E94E75833A5}" srcId="{5A059123-7559-42F8-A429-2DD037A7FC85}" destId="{9D445F9A-82E0-4FA3-98A1-23832D1CE438}" srcOrd="0" destOrd="0" parTransId="{B73B1D43-2A0C-48DE-A82F-17F8E0124AD2}" sibTransId="{FE6DA3F9-C450-49DB-A42B-9599C13CCE40}"/>
    <dgm:cxn modelId="{AD25BB65-70F4-49C6-BBCB-2C81EBDC73EB}" type="presOf" srcId="{3425D1D8-5339-4A27-A354-EFBF9C1EB1DD}" destId="{C456023B-E7C2-4BA5-ABA2-19029CEC545D}" srcOrd="0" destOrd="0" presId="urn:microsoft.com/office/officeart/2005/8/layout/orgChart1"/>
    <dgm:cxn modelId="{64D56B49-69D6-4F17-BF00-7D6A832F5F8F}" type="presOf" srcId="{65BF631D-F6C0-4FFE-A35C-EEBFCAF87F47}" destId="{C8F0FE09-70E3-4339-AA7E-E8602DBDC8CC}" srcOrd="0" destOrd="0" presId="urn:microsoft.com/office/officeart/2005/8/layout/orgChart1"/>
    <dgm:cxn modelId="{BB300F6A-6EAA-4B2D-A00A-58A1D5AC2551}" srcId="{3B53E456-8BA6-465D-8ADC-9658B35E655A}" destId="{3425D1D8-5339-4A27-A354-EFBF9C1EB1DD}" srcOrd="0" destOrd="0" parTransId="{669B5560-2AA2-4184-A457-A261CD3AEFC1}" sibTransId="{A3448ED4-741A-47BD-A150-64D6109D4A67}"/>
    <dgm:cxn modelId="{88FE046C-628B-4A98-9AAC-29B862DEBC34}" type="presOf" srcId="{B73B1D43-2A0C-48DE-A82F-17F8E0124AD2}" destId="{68F4F347-9845-4C65-A117-A85631806E7E}" srcOrd="0" destOrd="0" presId="urn:microsoft.com/office/officeart/2005/8/layout/orgChart1"/>
    <dgm:cxn modelId="{FACE276D-8E05-4270-A551-5EEB586A2299}" srcId="{BD7BF20F-CF90-4343-9B85-CDA889B3002C}" destId="{3B53E456-8BA6-465D-8ADC-9658B35E655A}" srcOrd="0" destOrd="0" parTransId="{320CB068-C125-414C-A477-15AEFCD0F53F}" sibTransId="{5A0196A9-6784-4CAD-AB14-B1B33B5AF7B6}"/>
    <dgm:cxn modelId="{A11CC14E-768E-45E0-90C2-4D446862FB6A}" srcId="{3B53E456-8BA6-465D-8ADC-9658B35E655A}" destId="{AE08BCAA-DED4-4124-B30D-305B39583F8E}" srcOrd="1" destOrd="0" parTransId="{58773795-EF7C-486D-BB6C-19C7D97EC67D}" sibTransId="{4273E120-9A47-463A-A981-614DB923FF89}"/>
    <dgm:cxn modelId="{F2FFF86E-BC89-4BDB-B439-DE0FC9716404}" type="presOf" srcId="{7CBB8AA7-F18D-423C-8EAB-0B7075F294D5}" destId="{B270F85C-B60D-4649-8E4B-1347CF3E6058}" srcOrd="0" destOrd="0" presId="urn:microsoft.com/office/officeart/2005/8/layout/orgChart1"/>
    <dgm:cxn modelId="{7F64D550-E115-45E8-9BC7-334A439EAEC0}" type="presOf" srcId="{06E5E8CF-E3CC-448B-A1AF-DCCA4E1425C6}" destId="{46E0D880-C4D0-40B7-B70A-345BBE681436}" srcOrd="1" destOrd="0" presId="urn:microsoft.com/office/officeart/2005/8/layout/orgChart1"/>
    <dgm:cxn modelId="{DC5EC951-C225-458A-95C0-F3BA39E085B3}" type="presOf" srcId="{9D445F9A-82E0-4FA3-98A1-23832D1CE438}" destId="{5C6CE251-3636-435F-86A2-15008298F38A}" srcOrd="1" destOrd="0" presId="urn:microsoft.com/office/officeart/2005/8/layout/orgChart1"/>
    <dgm:cxn modelId="{FCDA8673-606E-47A1-A510-C5EFDC084190}" type="presOf" srcId="{DE416E60-CF12-4738-8056-F98A479FE49F}" destId="{AB155E13-7569-4810-990C-D1C98839E5BF}" srcOrd="0" destOrd="0" presId="urn:microsoft.com/office/officeart/2005/8/layout/orgChart1"/>
    <dgm:cxn modelId="{3AF39B54-3E62-4268-A1A3-65FA829C9763}" type="presOf" srcId="{A5ADA6FA-831A-4E98-B8C5-F93E6C5263EC}" destId="{2BA8B4E8-80CE-4232-90CB-0C01C7F4557B}" srcOrd="0" destOrd="0" presId="urn:microsoft.com/office/officeart/2005/8/layout/orgChart1"/>
    <dgm:cxn modelId="{B44BF074-6C03-403E-B60D-865C7B794AE5}" type="presOf" srcId="{3B53E456-8BA6-465D-8ADC-9658B35E655A}" destId="{D0BD1075-F4C8-4BC6-A763-CE38A9C3AC7E}" srcOrd="1" destOrd="0" presId="urn:microsoft.com/office/officeart/2005/8/layout/orgChart1"/>
    <dgm:cxn modelId="{4FC52C77-3BAA-4510-A06B-81E29C45FC10}" type="presOf" srcId="{6498817C-9826-4FBA-BCEC-41614DC91838}" destId="{F4F45A92-117E-4DB4-A955-70EB32AF53D4}" srcOrd="0" destOrd="0" presId="urn:microsoft.com/office/officeart/2005/8/layout/orgChart1"/>
    <dgm:cxn modelId="{F4FF7759-155C-4A3D-A0C9-7E460BB8B58F}" type="presOf" srcId="{677867AE-D383-4741-A19C-212DA7B39248}" destId="{ECD87B9C-6196-4231-88AB-BED76AF2C157}" srcOrd="1" destOrd="0" presId="urn:microsoft.com/office/officeart/2005/8/layout/orgChart1"/>
    <dgm:cxn modelId="{E26AE659-F7C1-4553-812B-E24D5E92E86F}" srcId="{677867AE-D383-4741-A19C-212DA7B39248}" destId="{5A059123-7559-42F8-A429-2DD037A7FC85}" srcOrd="0" destOrd="0" parTransId="{7CBB8AA7-F18D-423C-8EAB-0B7075F294D5}" sibTransId="{691E55BB-F63B-40CA-A7AC-84D054BDA90E}"/>
    <dgm:cxn modelId="{6ED77482-3FB0-4CA6-87FB-6ECD6D011B00}" type="presOf" srcId="{387A18B9-C7FD-4D3D-8661-AA1540911CA6}" destId="{FF6FE09A-09D0-4F12-A379-2AA58CA5F652}" srcOrd="1" destOrd="0" presId="urn:microsoft.com/office/officeart/2005/8/layout/orgChart1"/>
    <dgm:cxn modelId="{4E579F86-3EC4-4E78-9FBF-BAC0E0CA766A}" type="presOf" srcId="{582A2D63-3B2B-47AD-8AFC-7938F6C5D036}" destId="{A8291775-6297-4B44-AFAD-2CB0D44DF0C6}" srcOrd="0" destOrd="0" presId="urn:microsoft.com/office/officeart/2005/8/layout/orgChart1"/>
    <dgm:cxn modelId="{DC14C08B-720E-4CAB-B2C5-89B64199F7E0}" type="presOf" srcId="{BA884887-DAB9-40EF-B210-013F8580F0AC}" destId="{D9E7DA92-9505-4C8B-BA4D-B0CDE8F5046B}" srcOrd="0" destOrd="0" presId="urn:microsoft.com/office/officeart/2005/8/layout/orgChart1"/>
    <dgm:cxn modelId="{EF88CB8E-28F9-40BC-8FB0-2064EB4221FF}" type="presOf" srcId="{669B5560-2AA2-4184-A457-A261CD3AEFC1}" destId="{EA0AFF2D-A994-4DFB-8267-10F308FBAA8D}" srcOrd="0" destOrd="0" presId="urn:microsoft.com/office/officeart/2005/8/layout/orgChart1"/>
    <dgm:cxn modelId="{A8167B92-D6C2-44AC-9F69-94BB640FC19B}" type="presOf" srcId="{441267FB-F671-4CDA-A935-38DB662BEC19}" destId="{0A9DECF2-DBFE-40C5-A078-D217692E5ADF}" srcOrd="0" destOrd="0" presId="urn:microsoft.com/office/officeart/2005/8/layout/orgChart1"/>
    <dgm:cxn modelId="{F51BC995-B9AA-4B9B-A9E6-15EDC0FC1115}" type="presOf" srcId="{7AD6107D-D319-45AA-BC73-6E4DCBB7378D}" destId="{3C38D737-2318-4D22-ABDE-06C5C56336C2}" srcOrd="0" destOrd="0" presId="urn:microsoft.com/office/officeart/2005/8/layout/orgChart1"/>
    <dgm:cxn modelId="{D809899A-B67E-4E66-8935-FD05491D7FCA}" type="presOf" srcId="{9C69C267-C2CE-4680-BA9C-7D9CFB04DA07}" destId="{47343A0C-1C49-499E-BC13-E2CC15B54CB8}" srcOrd="0" destOrd="0" presId="urn:microsoft.com/office/officeart/2005/8/layout/orgChart1"/>
    <dgm:cxn modelId="{FD6923A3-05A9-4284-8F9A-A870A391BF35}" type="presOf" srcId="{51293C16-D85D-4189-890B-839D18CF0EC2}" destId="{1859E46E-C10E-4871-B4EA-D6452CF6ED2C}" srcOrd="0" destOrd="0" presId="urn:microsoft.com/office/officeart/2005/8/layout/orgChart1"/>
    <dgm:cxn modelId="{BE24DFA4-49D3-4178-BEBA-97362F57FEB8}" type="presOf" srcId="{BD7BF20F-CF90-4343-9B85-CDA889B3002C}" destId="{E3999554-07C0-4B4B-8A18-ADFD146D55BE}" srcOrd="1" destOrd="0" presId="urn:microsoft.com/office/officeart/2005/8/layout/orgChart1"/>
    <dgm:cxn modelId="{B5368AB3-6A09-4986-8A56-83DA555636EB}" srcId="{6EA1F4CD-0708-4339-A47D-25F76AEDB4DB}" destId="{2EA33616-6C58-403A-899C-3B7D55F71B27}" srcOrd="0" destOrd="0" parTransId="{D5F52E3B-7BE2-4E80-90FF-8306A17CFF8A}" sibTransId="{163CC27F-84E5-444B-8EA9-ABC32484E352}"/>
    <dgm:cxn modelId="{7A73D7B3-461D-4804-9B46-1D3F34936763}" type="presOf" srcId="{AE08BCAA-DED4-4124-B30D-305B39583F8E}" destId="{AB999666-1CF9-4D3A-A0E8-8C0519EB5FD1}" srcOrd="0" destOrd="0" presId="urn:microsoft.com/office/officeart/2005/8/layout/orgChart1"/>
    <dgm:cxn modelId="{7042CCB7-1847-4477-884B-C03D09FCAB5D}" type="presOf" srcId="{3425D1D8-5339-4A27-A354-EFBF9C1EB1DD}" destId="{39297E1D-72A6-427B-9F27-490A141D9070}" srcOrd="1" destOrd="0" presId="urn:microsoft.com/office/officeart/2005/8/layout/orgChart1"/>
    <dgm:cxn modelId="{6F0377BB-8D43-4C90-846E-99D061915CE7}" srcId="{2EA33616-6C58-403A-899C-3B7D55F71B27}" destId="{677867AE-D383-4741-A19C-212DA7B39248}" srcOrd="1" destOrd="0" parTransId="{8BE15F60-AC23-42C2-B1B2-C05367E5646B}" sibTransId="{BE18F588-8385-45F5-A5A3-006B4ED2851B}"/>
    <dgm:cxn modelId="{CC32D3BE-D3B3-4320-A280-FE481D4240AD}" srcId="{2EA33616-6C58-403A-899C-3B7D55F71B27}" destId="{A23E3DD3-84C7-4F1A-A7EB-38BFC37D2455}" srcOrd="4" destOrd="0" parTransId="{6498817C-9826-4FBA-BCEC-41614DC91838}" sibTransId="{2D13F887-1444-4980-A5FC-C923C8370102}"/>
    <dgm:cxn modelId="{5C8220BF-BAC6-459F-BA74-2501830D698E}" type="presOf" srcId="{2EA33616-6C58-403A-899C-3B7D55F71B27}" destId="{A437BA30-7788-4EC8-B118-F64FAAD45349}" srcOrd="0" destOrd="0" presId="urn:microsoft.com/office/officeart/2005/8/layout/orgChart1"/>
    <dgm:cxn modelId="{90E1FCC0-AA51-4C37-9706-DE515F783249}" type="presOf" srcId="{BA884887-DAB9-40EF-B210-013F8580F0AC}" destId="{F5D7A631-9CAF-4F9B-BAF3-39A9B46C401F}" srcOrd="1" destOrd="0" presId="urn:microsoft.com/office/officeart/2005/8/layout/orgChart1"/>
    <dgm:cxn modelId="{D3DB09DE-D392-4BA0-BF01-4B427A6EAAB9}" srcId="{06E5E8CF-E3CC-448B-A1AF-DCCA4E1425C6}" destId="{7AD6107D-D319-45AA-BC73-6E4DCBB7378D}" srcOrd="0" destOrd="0" parTransId="{DBB6D1E8-5F69-4058-8CB9-CEDA8FC0B00D}" sibTransId="{88FA3E18-7899-47D4-B675-CE0415B44CDD}"/>
    <dgm:cxn modelId="{DC6C29E2-CB45-4A25-A817-0402689C31A5}" srcId="{2EA33616-6C58-403A-899C-3B7D55F71B27}" destId="{0518F379-9B76-4D24-9528-ABF29A5CC0F7}" srcOrd="0" destOrd="0" parTransId="{DE416E60-CF12-4738-8056-F98A479FE49F}" sibTransId="{BE12FF9A-AA6D-4E26-8169-D66AD7FF6FB4}"/>
    <dgm:cxn modelId="{634E4CE2-9235-43A5-B0A7-A8FA9819DDF8}" type="presOf" srcId="{387A18B9-C7FD-4D3D-8661-AA1540911CA6}" destId="{6AA0F60E-062B-44AF-9BE5-5A041E56BD48}" srcOrd="0" destOrd="0" presId="urn:microsoft.com/office/officeart/2005/8/layout/orgChart1"/>
    <dgm:cxn modelId="{885503E4-D065-4FDA-8D0E-15CCE4808D31}" type="presOf" srcId="{5A059123-7559-42F8-A429-2DD037A7FC85}" destId="{CDCAC547-250C-45A0-9BE6-398CA662C280}" srcOrd="0" destOrd="0" presId="urn:microsoft.com/office/officeart/2005/8/layout/orgChart1"/>
    <dgm:cxn modelId="{55083DE6-184B-4AD4-A89E-0D3202698B9F}" type="presOf" srcId="{AE08BCAA-DED4-4124-B30D-305B39583F8E}" destId="{6C0226CA-5D15-444D-9618-AF49C71B4EE5}" srcOrd="1" destOrd="0" presId="urn:microsoft.com/office/officeart/2005/8/layout/orgChart1"/>
    <dgm:cxn modelId="{64D22EEC-9091-4B1A-9D5E-4216C39BDEBD}" srcId="{A23E3DD3-84C7-4F1A-A7EB-38BFC37D2455}" destId="{387A18B9-C7FD-4D3D-8661-AA1540911CA6}" srcOrd="0" destOrd="0" parTransId="{582A2D63-3B2B-47AD-8AFC-7938F6C5D036}" sibTransId="{F8E21599-760F-4403-A2B4-3D9497DF51E6}"/>
    <dgm:cxn modelId="{604284F0-AEF6-45DC-B63F-4A5822FC86BD}" type="presOf" srcId="{BD7BF20F-CF90-4343-9B85-CDA889B3002C}" destId="{86580DAD-A41A-4273-8D6B-D4AD3C7F91F4}" srcOrd="0" destOrd="0" presId="urn:microsoft.com/office/officeart/2005/8/layout/orgChart1"/>
    <dgm:cxn modelId="{12DAD1F5-B303-48CB-9F4F-44DC4F47B0C5}" type="presOf" srcId="{5A059123-7559-42F8-A429-2DD037A7FC85}" destId="{6EB063DD-76B8-45E7-AED2-05B7CFB6AA4B}" srcOrd="1" destOrd="0" presId="urn:microsoft.com/office/officeart/2005/8/layout/orgChart1"/>
    <dgm:cxn modelId="{2D655FFD-DAA6-45E3-9377-7B86D78C8EE6}" type="presOf" srcId="{58773795-EF7C-486D-BB6C-19C7D97EC67D}" destId="{B88AED38-35A7-4BE1-9EC6-9CD43913720D}" srcOrd="0" destOrd="0" presId="urn:microsoft.com/office/officeart/2005/8/layout/orgChart1"/>
    <dgm:cxn modelId="{CB6CDE86-119B-470E-9397-58E7A23C47D8}" type="presParOf" srcId="{4D43A9CB-CCE0-4EBC-92FD-2244985E25D2}" destId="{9F348EDE-D084-4C3C-B913-1CAA33D10B70}" srcOrd="0" destOrd="0" presId="urn:microsoft.com/office/officeart/2005/8/layout/orgChart1"/>
    <dgm:cxn modelId="{180BB442-AEA1-420F-832A-6E2AAC2F0CFA}" type="presParOf" srcId="{9F348EDE-D084-4C3C-B913-1CAA33D10B70}" destId="{66A13323-A42B-4BDF-A9C8-9E49BCF65026}" srcOrd="0" destOrd="0" presId="urn:microsoft.com/office/officeart/2005/8/layout/orgChart1"/>
    <dgm:cxn modelId="{7887D68C-C81F-4AEB-8318-DEC489C2B9CC}" type="presParOf" srcId="{66A13323-A42B-4BDF-A9C8-9E49BCF65026}" destId="{A437BA30-7788-4EC8-B118-F64FAAD45349}" srcOrd="0" destOrd="0" presId="urn:microsoft.com/office/officeart/2005/8/layout/orgChart1"/>
    <dgm:cxn modelId="{FAAEDB5F-123E-44ED-A8FF-4ED98F80566C}" type="presParOf" srcId="{66A13323-A42B-4BDF-A9C8-9E49BCF65026}" destId="{EB62F79A-A7D4-4D23-B4E2-3BB0266B1D0F}" srcOrd="1" destOrd="0" presId="urn:microsoft.com/office/officeart/2005/8/layout/orgChart1"/>
    <dgm:cxn modelId="{A219B8F4-22D3-4E5C-8F6E-F27C3DDC6BD4}" type="presParOf" srcId="{9F348EDE-D084-4C3C-B913-1CAA33D10B70}" destId="{E7B58E3A-1771-4BE3-A69E-5514EFC16064}" srcOrd="1" destOrd="0" presId="urn:microsoft.com/office/officeart/2005/8/layout/orgChart1"/>
    <dgm:cxn modelId="{F4490C67-FE57-4BAA-8933-2CC6553FE69B}" type="presParOf" srcId="{E7B58E3A-1771-4BE3-A69E-5514EFC16064}" destId="{AB155E13-7569-4810-990C-D1C98839E5BF}" srcOrd="0" destOrd="0" presId="urn:microsoft.com/office/officeart/2005/8/layout/orgChart1"/>
    <dgm:cxn modelId="{40E8FEAF-E5BB-4376-890D-0CCED64E6541}" type="presParOf" srcId="{E7B58E3A-1771-4BE3-A69E-5514EFC16064}" destId="{F7125D4F-8CA9-4E17-8196-83D61DA46279}" srcOrd="1" destOrd="0" presId="urn:microsoft.com/office/officeart/2005/8/layout/orgChart1"/>
    <dgm:cxn modelId="{B55B4220-6214-4EB6-9E07-F7E2928BEBDC}" type="presParOf" srcId="{F7125D4F-8CA9-4E17-8196-83D61DA46279}" destId="{CCAD92B5-AC01-47FC-8E57-BF694F5FE03B}" srcOrd="0" destOrd="0" presId="urn:microsoft.com/office/officeart/2005/8/layout/orgChart1"/>
    <dgm:cxn modelId="{AA8BF3D3-B72B-447C-BA36-8F6E46D44EEE}" type="presParOf" srcId="{CCAD92B5-AC01-47FC-8E57-BF694F5FE03B}" destId="{2E37DF10-74AD-4EAC-9615-A67509093B52}" srcOrd="0" destOrd="0" presId="urn:microsoft.com/office/officeart/2005/8/layout/orgChart1"/>
    <dgm:cxn modelId="{BAC530FC-5C91-4E2C-A3DE-7FCA07A3B862}" type="presParOf" srcId="{CCAD92B5-AC01-47FC-8E57-BF694F5FE03B}" destId="{ED9C0A8A-9553-4A2A-98CA-44135E218AE5}" srcOrd="1" destOrd="0" presId="urn:microsoft.com/office/officeart/2005/8/layout/orgChart1"/>
    <dgm:cxn modelId="{C098F999-FA7B-4032-BEE5-7A81FC8C2E24}" type="presParOf" srcId="{F7125D4F-8CA9-4E17-8196-83D61DA46279}" destId="{0BC00F2F-0105-46CC-A747-38D2FD6679DB}" srcOrd="1" destOrd="0" presId="urn:microsoft.com/office/officeart/2005/8/layout/orgChart1"/>
    <dgm:cxn modelId="{747EEA85-5D18-4B11-8285-EEB76B61FE76}" type="presParOf" srcId="{F7125D4F-8CA9-4E17-8196-83D61DA46279}" destId="{FEB4C6EE-C7B7-4C4A-B6E4-D2388EFC9DF4}" srcOrd="2" destOrd="0" presId="urn:microsoft.com/office/officeart/2005/8/layout/orgChart1"/>
    <dgm:cxn modelId="{535C6644-2E09-41AC-90B3-978E1939674D}" type="presParOf" srcId="{E7B58E3A-1771-4BE3-A69E-5514EFC16064}" destId="{5EF6CB5E-5F44-4D83-9D0A-D060853437F7}" srcOrd="2" destOrd="0" presId="urn:microsoft.com/office/officeart/2005/8/layout/orgChart1"/>
    <dgm:cxn modelId="{65253201-4C7A-4F7C-A10B-CBEBF439E9D4}" type="presParOf" srcId="{E7B58E3A-1771-4BE3-A69E-5514EFC16064}" destId="{286C9F92-57B7-441D-B07B-86FEE2CEB5A6}" srcOrd="3" destOrd="0" presId="urn:microsoft.com/office/officeart/2005/8/layout/orgChart1"/>
    <dgm:cxn modelId="{0810093C-8007-42D3-9A06-EFF256AA0D9A}" type="presParOf" srcId="{286C9F92-57B7-441D-B07B-86FEE2CEB5A6}" destId="{80FB8F2C-A2F6-42D2-9AAD-C584962E766F}" srcOrd="0" destOrd="0" presId="urn:microsoft.com/office/officeart/2005/8/layout/orgChart1"/>
    <dgm:cxn modelId="{28DCFEC1-CE48-4E0E-94AA-0D1A66199E64}" type="presParOf" srcId="{80FB8F2C-A2F6-42D2-9AAD-C584962E766F}" destId="{9F55C649-9D0E-4126-8D13-AFDD921C7797}" srcOrd="0" destOrd="0" presId="urn:microsoft.com/office/officeart/2005/8/layout/orgChart1"/>
    <dgm:cxn modelId="{9CDCC3C6-7C20-4180-A345-B246CAE350E6}" type="presParOf" srcId="{80FB8F2C-A2F6-42D2-9AAD-C584962E766F}" destId="{ECD87B9C-6196-4231-88AB-BED76AF2C157}" srcOrd="1" destOrd="0" presId="urn:microsoft.com/office/officeart/2005/8/layout/orgChart1"/>
    <dgm:cxn modelId="{0D94FB86-6990-4B7B-ABD2-9E5B7E9F2BF2}" type="presParOf" srcId="{286C9F92-57B7-441D-B07B-86FEE2CEB5A6}" destId="{B3E7E2FC-0285-4998-8A15-B54D72F0A47A}" srcOrd="1" destOrd="0" presId="urn:microsoft.com/office/officeart/2005/8/layout/orgChart1"/>
    <dgm:cxn modelId="{A9A2A6C9-81F0-4C24-B010-A8A3D66693AD}" type="presParOf" srcId="{B3E7E2FC-0285-4998-8A15-B54D72F0A47A}" destId="{B270F85C-B60D-4649-8E4B-1347CF3E6058}" srcOrd="0" destOrd="0" presId="urn:microsoft.com/office/officeart/2005/8/layout/orgChart1"/>
    <dgm:cxn modelId="{DE160DE0-3F68-486E-87FF-6A29AAE4D499}" type="presParOf" srcId="{B3E7E2FC-0285-4998-8A15-B54D72F0A47A}" destId="{C62F4236-F4B9-4AAD-A147-2A880EF5A88C}" srcOrd="1" destOrd="0" presId="urn:microsoft.com/office/officeart/2005/8/layout/orgChart1"/>
    <dgm:cxn modelId="{A92315E1-DCDD-4496-9B2F-3FFACC299323}" type="presParOf" srcId="{C62F4236-F4B9-4AAD-A147-2A880EF5A88C}" destId="{35A7AD53-BD56-4AD3-B772-914546CA2473}" srcOrd="0" destOrd="0" presId="urn:microsoft.com/office/officeart/2005/8/layout/orgChart1"/>
    <dgm:cxn modelId="{32B45CE0-6FAF-4392-89DB-D5F8E5C5BA61}" type="presParOf" srcId="{35A7AD53-BD56-4AD3-B772-914546CA2473}" destId="{CDCAC547-250C-45A0-9BE6-398CA662C280}" srcOrd="0" destOrd="0" presId="urn:microsoft.com/office/officeart/2005/8/layout/orgChart1"/>
    <dgm:cxn modelId="{FE514302-C573-4FAD-9F16-F741BFF59606}" type="presParOf" srcId="{35A7AD53-BD56-4AD3-B772-914546CA2473}" destId="{6EB063DD-76B8-45E7-AED2-05B7CFB6AA4B}" srcOrd="1" destOrd="0" presId="urn:microsoft.com/office/officeart/2005/8/layout/orgChart1"/>
    <dgm:cxn modelId="{11F84BAF-69DD-426D-8E2C-0788DAD23E8C}" type="presParOf" srcId="{C62F4236-F4B9-4AAD-A147-2A880EF5A88C}" destId="{D7F8980B-01D0-449F-AD3F-7A46B68BEBBE}" srcOrd="1" destOrd="0" presId="urn:microsoft.com/office/officeart/2005/8/layout/orgChart1"/>
    <dgm:cxn modelId="{AC4D63D6-9187-49A9-AFEB-C702EC296694}" type="presParOf" srcId="{D7F8980B-01D0-449F-AD3F-7A46B68BEBBE}" destId="{68F4F347-9845-4C65-A117-A85631806E7E}" srcOrd="0" destOrd="0" presId="urn:microsoft.com/office/officeart/2005/8/layout/orgChart1"/>
    <dgm:cxn modelId="{2C660005-F99B-4FB9-8848-3607D769FB38}" type="presParOf" srcId="{D7F8980B-01D0-449F-AD3F-7A46B68BEBBE}" destId="{25D32CB6-4466-4D86-9A1B-474DC75BF6BD}" srcOrd="1" destOrd="0" presId="urn:microsoft.com/office/officeart/2005/8/layout/orgChart1"/>
    <dgm:cxn modelId="{0C3E7239-F112-432C-861C-2F8490FDE9B7}" type="presParOf" srcId="{25D32CB6-4466-4D86-9A1B-474DC75BF6BD}" destId="{8A8175EB-51FA-4E37-8BA9-12F03E001011}" srcOrd="0" destOrd="0" presId="urn:microsoft.com/office/officeart/2005/8/layout/orgChart1"/>
    <dgm:cxn modelId="{24766B94-AC13-4246-BC54-AAF1E9CB57C0}" type="presParOf" srcId="{8A8175EB-51FA-4E37-8BA9-12F03E001011}" destId="{6376D9BC-2AD1-47D8-8C12-FF8B1D322084}" srcOrd="0" destOrd="0" presId="urn:microsoft.com/office/officeart/2005/8/layout/orgChart1"/>
    <dgm:cxn modelId="{7F1B233E-D809-4394-82BA-52A70809866D}" type="presParOf" srcId="{8A8175EB-51FA-4E37-8BA9-12F03E001011}" destId="{5C6CE251-3636-435F-86A2-15008298F38A}" srcOrd="1" destOrd="0" presId="urn:microsoft.com/office/officeart/2005/8/layout/orgChart1"/>
    <dgm:cxn modelId="{3E172D8E-6419-4487-BAA3-6135099D4E50}" type="presParOf" srcId="{25D32CB6-4466-4D86-9A1B-474DC75BF6BD}" destId="{60E8F337-4E41-455E-8B70-6F5508D80B17}" srcOrd="1" destOrd="0" presId="urn:microsoft.com/office/officeart/2005/8/layout/orgChart1"/>
    <dgm:cxn modelId="{76C2088E-DCA1-434B-8CE5-7444781B1C7A}" type="presParOf" srcId="{25D32CB6-4466-4D86-9A1B-474DC75BF6BD}" destId="{72B6F743-086A-46AE-A6C1-EEA0FDA1E273}" srcOrd="2" destOrd="0" presId="urn:microsoft.com/office/officeart/2005/8/layout/orgChart1"/>
    <dgm:cxn modelId="{CFDE5637-A5AE-43A3-A2C0-03CB172A5CAD}" type="presParOf" srcId="{C62F4236-F4B9-4AAD-A147-2A880EF5A88C}" destId="{5280DA01-A5D8-4048-A37A-F892A8A46DA0}" srcOrd="2" destOrd="0" presId="urn:microsoft.com/office/officeart/2005/8/layout/orgChart1"/>
    <dgm:cxn modelId="{9143680A-EFC0-4D9F-ACD9-07C88BC2F914}" type="presParOf" srcId="{286C9F92-57B7-441D-B07B-86FEE2CEB5A6}" destId="{3959B4BB-C247-43DA-B0C7-52C2EC462F5D}" srcOrd="2" destOrd="0" presId="urn:microsoft.com/office/officeart/2005/8/layout/orgChart1"/>
    <dgm:cxn modelId="{913CCA78-D1D5-4B3B-B68B-E507A8E970C2}" type="presParOf" srcId="{E7B58E3A-1771-4BE3-A69E-5514EFC16064}" destId="{47343A0C-1C49-499E-BC13-E2CC15B54CB8}" srcOrd="4" destOrd="0" presId="urn:microsoft.com/office/officeart/2005/8/layout/orgChart1"/>
    <dgm:cxn modelId="{525A9360-622E-4509-9F33-AABE75B889E7}" type="presParOf" srcId="{E7B58E3A-1771-4BE3-A69E-5514EFC16064}" destId="{234FFEBE-6252-48A3-A816-73C94DA28F33}" srcOrd="5" destOrd="0" presId="urn:microsoft.com/office/officeart/2005/8/layout/orgChart1"/>
    <dgm:cxn modelId="{63DE1536-68AA-4FC6-AE5B-6751B0C3D08A}" type="presParOf" srcId="{234FFEBE-6252-48A3-A816-73C94DA28F33}" destId="{1F3F3854-7460-4579-B093-0DA781200C7A}" srcOrd="0" destOrd="0" presId="urn:microsoft.com/office/officeart/2005/8/layout/orgChart1"/>
    <dgm:cxn modelId="{C1F48B6C-E76F-4C07-95FB-8C79CCEF7B5E}" type="presParOf" srcId="{1F3F3854-7460-4579-B093-0DA781200C7A}" destId="{86580DAD-A41A-4273-8D6B-D4AD3C7F91F4}" srcOrd="0" destOrd="0" presId="urn:microsoft.com/office/officeart/2005/8/layout/orgChart1"/>
    <dgm:cxn modelId="{231AAACB-2EAB-4811-A25B-791C95458D15}" type="presParOf" srcId="{1F3F3854-7460-4579-B093-0DA781200C7A}" destId="{E3999554-07C0-4B4B-8A18-ADFD146D55BE}" srcOrd="1" destOrd="0" presId="urn:microsoft.com/office/officeart/2005/8/layout/orgChart1"/>
    <dgm:cxn modelId="{6F23A04C-1DD5-4972-9BA6-B3DC2F5B9446}" type="presParOf" srcId="{234FFEBE-6252-48A3-A816-73C94DA28F33}" destId="{84B5F445-E354-48CB-A070-DFBC3205AA34}" srcOrd="1" destOrd="0" presId="urn:microsoft.com/office/officeart/2005/8/layout/orgChart1"/>
    <dgm:cxn modelId="{24B3A4B5-6EA9-404F-BA83-0C254C2AD4CD}" type="presParOf" srcId="{84B5F445-E354-48CB-A070-DFBC3205AA34}" destId="{0B3F4C65-45DC-40AD-89F7-7E2AD48D38DD}" srcOrd="0" destOrd="0" presId="urn:microsoft.com/office/officeart/2005/8/layout/orgChart1"/>
    <dgm:cxn modelId="{B1016D5C-A456-4C2D-8E9B-13926E4BEEC5}" type="presParOf" srcId="{84B5F445-E354-48CB-A070-DFBC3205AA34}" destId="{5011ED84-4D52-4E1B-8E66-E9130DF2A373}" srcOrd="1" destOrd="0" presId="urn:microsoft.com/office/officeart/2005/8/layout/orgChart1"/>
    <dgm:cxn modelId="{8F7D235D-6630-4714-9BF8-7E53129093BF}" type="presParOf" srcId="{5011ED84-4D52-4E1B-8E66-E9130DF2A373}" destId="{3DFDFB73-7FD0-409D-9998-764CC136602C}" srcOrd="0" destOrd="0" presId="urn:microsoft.com/office/officeart/2005/8/layout/orgChart1"/>
    <dgm:cxn modelId="{28989EE1-0EC2-4387-A204-9C342610C913}" type="presParOf" srcId="{3DFDFB73-7FD0-409D-9998-764CC136602C}" destId="{ABE47FFB-0C79-4FAB-B72B-DC44B187A7A7}" srcOrd="0" destOrd="0" presId="urn:microsoft.com/office/officeart/2005/8/layout/orgChart1"/>
    <dgm:cxn modelId="{A1F366C1-9E14-411E-9730-2B75AA630711}" type="presParOf" srcId="{3DFDFB73-7FD0-409D-9998-764CC136602C}" destId="{D0BD1075-F4C8-4BC6-A763-CE38A9C3AC7E}" srcOrd="1" destOrd="0" presId="urn:microsoft.com/office/officeart/2005/8/layout/orgChart1"/>
    <dgm:cxn modelId="{0FB7A1F5-A306-4F6E-848E-A89360EB6195}" type="presParOf" srcId="{5011ED84-4D52-4E1B-8E66-E9130DF2A373}" destId="{A43ACD14-C447-475D-920D-06B18F8C95FA}" srcOrd="1" destOrd="0" presId="urn:microsoft.com/office/officeart/2005/8/layout/orgChart1"/>
    <dgm:cxn modelId="{2295C0F2-347F-416D-A771-5D52DADA8D80}" type="presParOf" srcId="{A43ACD14-C447-475D-920D-06B18F8C95FA}" destId="{EA0AFF2D-A994-4DFB-8267-10F308FBAA8D}" srcOrd="0" destOrd="0" presId="urn:microsoft.com/office/officeart/2005/8/layout/orgChart1"/>
    <dgm:cxn modelId="{9C198E62-3B62-49E6-B786-FB45749970A5}" type="presParOf" srcId="{A43ACD14-C447-475D-920D-06B18F8C95FA}" destId="{4501C9EA-B3A5-4B99-9A23-EBF34E914B04}" srcOrd="1" destOrd="0" presId="urn:microsoft.com/office/officeart/2005/8/layout/orgChart1"/>
    <dgm:cxn modelId="{06A9B888-4CEC-4AA6-803E-99BF3B5570C1}" type="presParOf" srcId="{4501C9EA-B3A5-4B99-9A23-EBF34E914B04}" destId="{44E3BF61-6121-4336-B0A4-84A318677CEB}" srcOrd="0" destOrd="0" presId="urn:microsoft.com/office/officeart/2005/8/layout/orgChart1"/>
    <dgm:cxn modelId="{B156AEAD-DEA4-4154-8E3C-A5BE17BEEC5D}" type="presParOf" srcId="{44E3BF61-6121-4336-B0A4-84A318677CEB}" destId="{C456023B-E7C2-4BA5-ABA2-19029CEC545D}" srcOrd="0" destOrd="0" presId="urn:microsoft.com/office/officeart/2005/8/layout/orgChart1"/>
    <dgm:cxn modelId="{0A64D7BD-FD6F-40FE-AF6A-3D0E2DF80CB2}" type="presParOf" srcId="{44E3BF61-6121-4336-B0A4-84A318677CEB}" destId="{39297E1D-72A6-427B-9F27-490A141D9070}" srcOrd="1" destOrd="0" presId="urn:microsoft.com/office/officeart/2005/8/layout/orgChart1"/>
    <dgm:cxn modelId="{FF2582A7-9A18-48D6-92AE-C6BCBA17C0B4}" type="presParOf" srcId="{4501C9EA-B3A5-4B99-9A23-EBF34E914B04}" destId="{CC3E1F86-7C56-4DD2-8612-441C195E58FE}" srcOrd="1" destOrd="0" presId="urn:microsoft.com/office/officeart/2005/8/layout/orgChart1"/>
    <dgm:cxn modelId="{ABC96660-A745-45AA-A715-049E21988F3E}" type="presParOf" srcId="{4501C9EA-B3A5-4B99-9A23-EBF34E914B04}" destId="{095DD7DD-6544-4590-BB53-57FD5122E164}" srcOrd="2" destOrd="0" presId="urn:microsoft.com/office/officeart/2005/8/layout/orgChart1"/>
    <dgm:cxn modelId="{441D5D04-4625-49B3-8008-35B0C5BE6476}" type="presParOf" srcId="{A43ACD14-C447-475D-920D-06B18F8C95FA}" destId="{B88AED38-35A7-4BE1-9EC6-9CD43913720D}" srcOrd="2" destOrd="0" presId="urn:microsoft.com/office/officeart/2005/8/layout/orgChart1"/>
    <dgm:cxn modelId="{B12686D9-2DE9-407E-B0CC-3886EC4087E1}" type="presParOf" srcId="{A43ACD14-C447-475D-920D-06B18F8C95FA}" destId="{40BF4444-459C-4A41-8DCB-DA6CC38E3FD8}" srcOrd="3" destOrd="0" presId="urn:microsoft.com/office/officeart/2005/8/layout/orgChart1"/>
    <dgm:cxn modelId="{4739663C-25EE-4F97-AD7C-2AC828DC9586}" type="presParOf" srcId="{40BF4444-459C-4A41-8DCB-DA6CC38E3FD8}" destId="{65E1B707-F130-4762-8465-727C985F6535}" srcOrd="0" destOrd="0" presId="urn:microsoft.com/office/officeart/2005/8/layout/orgChart1"/>
    <dgm:cxn modelId="{D0464D05-539A-4A3B-B6C8-8EC8ECFB6C98}" type="presParOf" srcId="{65E1B707-F130-4762-8465-727C985F6535}" destId="{AB999666-1CF9-4D3A-A0E8-8C0519EB5FD1}" srcOrd="0" destOrd="0" presId="urn:microsoft.com/office/officeart/2005/8/layout/orgChart1"/>
    <dgm:cxn modelId="{EF2AC1B9-CEF0-495B-A609-BA71442D8CCC}" type="presParOf" srcId="{65E1B707-F130-4762-8465-727C985F6535}" destId="{6C0226CA-5D15-444D-9618-AF49C71B4EE5}" srcOrd="1" destOrd="0" presId="urn:microsoft.com/office/officeart/2005/8/layout/orgChart1"/>
    <dgm:cxn modelId="{7618A524-2477-40CF-9831-D46E278A5BE3}" type="presParOf" srcId="{40BF4444-459C-4A41-8DCB-DA6CC38E3FD8}" destId="{97E8E0A4-CE52-437B-B3B0-F184B2A27E7D}" srcOrd="1" destOrd="0" presId="urn:microsoft.com/office/officeart/2005/8/layout/orgChart1"/>
    <dgm:cxn modelId="{022CB431-0FD5-4A29-A617-DD9FE143C07F}" type="presParOf" srcId="{40BF4444-459C-4A41-8DCB-DA6CC38E3FD8}" destId="{31248624-ED08-48DD-8593-3A85051C05C5}" srcOrd="2" destOrd="0" presId="urn:microsoft.com/office/officeart/2005/8/layout/orgChart1"/>
    <dgm:cxn modelId="{D0EB2C16-ABF5-44E8-A4F8-2CB9CFFB8A32}" type="presParOf" srcId="{5011ED84-4D52-4E1B-8E66-E9130DF2A373}" destId="{5DAA74DE-CF45-47EF-942F-04FACAC4E8A3}" srcOrd="2" destOrd="0" presId="urn:microsoft.com/office/officeart/2005/8/layout/orgChart1"/>
    <dgm:cxn modelId="{496C9013-5C58-4C14-B636-ECBBA31ADC08}" type="presParOf" srcId="{234FFEBE-6252-48A3-A816-73C94DA28F33}" destId="{7B944A26-D62A-492F-802B-63BB1FBD587A}" srcOrd="2" destOrd="0" presId="urn:microsoft.com/office/officeart/2005/8/layout/orgChart1"/>
    <dgm:cxn modelId="{44F5A32E-C138-49CF-B6E4-A719FFB77B12}" type="presParOf" srcId="{E7B58E3A-1771-4BE3-A69E-5514EFC16064}" destId="{0A9DECF2-DBFE-40C5-A078-D217692E5ADF}" srcOrd="6" destOrd="0" presId="urn:microsoft.com/office/officeart/2005/8/layout/orgChart1"/>
    <dgm:cxn modelId="{7C53541A-B605-4C4A-8CB0-ED717224C66C}" type="presParOf" srcId="{E7B58E3A-1771-4BE3-A69E-5514EFC16064}" destId="{45131646-0F4E-4B53-A3FF-F69A3F2F8059}" srcOrd="7" destOrd="0" presId="urn:microsoft.com/office/officeart/2005/8/layout/orgChart1"/>
    <dgm:cxn modelId="{6A2A50BE-DA7B-4383-B611-A9A648785DB8}" type="presParOf" srcId="{45131646-0F4E-4B53-A3FF-F69A3F2F8059}" destId="{14C99A28-1DF2-49E1-8CAD-64C5843AB947}" srcOrd="0" destOrd="0" presId="urn:microsoft.com/office/officeart/2005/8/layout/orgChart1"/>
    <dgm:cxn modelId="{00654EE9-B740-486B-9B03-5B7FE458168C}" type="presParOf" srcId="{14C99A28-1DF2-49E1-8CAD-64C5843AB947}" destId="{D9E7DA92-9505-4C8B-BA4D-B0CDE8F5046B}" srcOrd="0" destOrd="0" presId="urn:microsoft.com/office/officeart/2005/8/layout/orgChart1"/>
    <dgm:cxn modelId="{079BB612-6E7F-45CA-9415-70D79F3C95B3}" type="presParOf" srcId="{14C99A28-1DF2-49E1-8CAD-64C5843AB947}" destId="{F5D7A631-9CAF-4F9B-BAF3-39A9B46C401F}" srcOrd="1" destOrd="0" presId="urn:microsoft.com/office/officeart/2005/8/layout/orgChart1"/>
    <dgm:cxn modelId="{F7F37728-4BE9-4CBA-8A07-3BDBC19825D0}" type="presParOf" srcId="{45131646-0F4E-4B53-A3FF-F69A3F2F8059}" destId="{6FE23884-DA1D-489A-A8B2-346A7B01E475}" srcOrd="1" destOrd="0" presId="urn:microsoft.com/office/officeart/2005/8/layout/orgChart1"/>
    <dgm:cxn modelId="{6930FEC5-9357-4BBD-8A55-8DF0D97FEBC1}" type="presParOf" srcId="{45131646-0F4E-4B53-A3FF-F69A3F2F8059}" destId="{3BA4F26C-3A5A-48FF-8AE8-CBC0586F5A84}" srcOrd="2" destOrd="0" presId="urn:microsoft.com/office/officeart/2005/8/layout/orgChart1"/>
    <dgm:cxn modelId="{4F2AFF0D-8DFB-4C40-91E6-2FE9262F2902}" type="presParOf" srcId="{E7B58E3A-1771-4BE3-A69E-5514EFC16064}" destId="{F4F45A92-117E-4DB4-A955-70EB32AF53D4}" srcOrd="8" destOrd="0" presId="urn:microsoft.com/office/officeart/2005/8/layout/orgChart1"/>
    <dgm:cxn modelId="{2200FA2C-84FF-4EB3-B1AD-28605F5614AC}" type="presParOf" srcId="{E7B58E3A-1771-4BE3-A69E-5514EFC16064}" destId="{D54568C5-5D6C-49B6-ABF2-400260B84FCF}" srcOrd="9" destOrd="0" presId="urn:microsoft.com/office/officeart/2005/8/layout/orgChart1"/>
    <dgm:cxn modelId="{F13B8A89-2332-46AA-B01E-2ED872D72B62}" type="presParOf" srcId="{D54568C5-5D6C-49B6-ABF2-400260B84FCF}" destId="{EF92C852-0569-415C-ADB6-05A611E8090D}" srcOrd="0" destOrd="0" presId="urn:microsoft.com/office/officeart/2005/8/layout/orgChart1"/>
    <dgm:cxn modelId="{72AD3A16-D42D-467B-AA19-29A9ACE75033}" type="presParOf" srcId="{EF92C852-0569-415C-ADB6-05A611E8090D}" destId="{DA567C02-3801-4B37-B944-B5A73A1B4309}" srcOrd="0" destOrd="0" presId="urn:microsoft.com/office/officeart/2005/8/layout/orgChart1"/>
    <dgm:cxn modelId="{F475E96C-3281-4E9E-8E99-AB626F08C4EA}" type="presParOf" srcId="{EF92C852-0569-415C-ADB6-05A611E8090D}" destId="{035B346A-D791-4623-BA3B-65506AA66119}" srcOrd="1" destOrd="0" presId="urn:microsoft.com/office/officeart/2005/8/layout/orgChart1"/>
    <dgm:cxn modelId="{26BF4A2C-DAEC-4A26-9C7F-2E988E72ABFC}" type="presParOf" srcId="{D54568C5-5D6C-49B6-ABF2-400260B84FCF}" destId="{0E44C481-D764-4C3D-A439-11A697A00924}" srcOrd="1" destOrd="0" presId="urn:microsoft.com/office/officeart/2005/8/layout/orgChart1"/>
    <dgm:cxn modelId="{1CDAF0D0-0A93-4E19-A966-592577EE8F66}" type="presParOf" srcId="{0E44C481-D764-4C3D-A439-11A697A00924}" destId="{A8291775-6297-4B44-AFAD-2CB0D44DF0C6}" srcOrd="0" destOrd="0" presId="urn:microsoft.com/office/officeart/2005/8/layout/orgChart1"/>
    <dgm:cxn modelId="{7226801E-AE3A-42D9-9AFE-2322C52E6727}" type="presParOf" srcId="{0E44C481-D764-4C3D-A439-11A697A00924}" destId="{A3566EBC-46DF-48B9-A38B-BCB58FA12BD4}" srcOrd="1" destOrd="0" presId="urn:microsoft.com/office/officeart/2005/8/layout/orgChart1"/>
    <dgm:cxn modelId="{15902D2A-7D70-4214-869D-314CDB2D7A0B}" type="presParOf" srcId="{A3566EBC-46DF-48B9-A38B-BCB58FA12BD4}" destId="{A9DAEF98-AB6A-4901-BBD3-C6054556983A}" srcOrd="0" destOrd="0" presId="urn:microsoft.com/office/officeart/2005/8/layout/orgChart1"/>
    <dgm:cxn modelId="{71FF4378-3C86-4B38-8E52-E16B17B75510}" type="presParOf" srcId="{A9DAEF98-AB6A-4901-BBD3-C6054556983A}" destId="{6AA0F60E-062B-44AF-9BE5-5A041E56BD48}" srcOrd="0" destOrd="0" presId="urn:microsoft.com/office/officeart/2005/8/layout/orgChart1"/>
    <dgm:cxn modelId="{FCD01BBE-B348-4B29-9EE9-A66F514316DD}" type="presParOf" srcId="{A9DAEF98-AB6A-4901-BBD3-C6054556983A}" destId="{FF6FE09A-09D0-4F12-A379-2AA58CA5F652}" srcOrd="1" destOrd="0" presId="urn:microsoft.com/office/officeart/2005/8/layout/orgChart1"/>
    <dgm:cxn modelId="{8908D1C1-FBD3-441A-96C1-9A99EA8F9258}" type="presParOf" srcId="{A3566EBC-46DF-48B9-A38B-BCB58FA12BD4}" destId="{73AFAE6C-D906-4F72-A246-A10C376F050E}" srcOrd="1" destOrd="0" presId="urn:microsoft.com/office/officeart/2005/8/layout/orgChart1"/>
    <dgm:cxn modelId="{3AADBE28-D8CA-46E2-9786-121D1728E8A7}" type="presParOf" srcId="{A3566EBC-46DF-48B9-A38B-BCB58FA12BD4}" destId="{AF0D87D7-00F4-48B9-861A-B9C869C6E82B}" srcOrd="2" destOrd="0" presId="urn:microsoft.com/office/officeart/2005/8/layout/orgChart1"/>
    <dgm:cxn modelId="{C28E4FC2-8052-4F7C-AA72-3F7FAF6DE78E}" type="presParOf" srcId="{D54568C5-5D6C-49B6-ABF2-400260B84FCF}" destId="{3D7B7279-1303-4594-9D4E-B96B8C116FB6}" srcOrd="2" destOrd="0" presId="urn:microsoft.com/office/officeart/2005/8/layout/orgChart1"/>
    <dgm:cxn modelId="{3D073E49-9560-4EF8-8479-7D5CF92979C6}" type="presParOf" srcId="{E7B58E3A-1771-4BE3-A69E-5514EFC16064}" destId="{1859E46E-C10E-4871-B4EA-D6452CF6ED2C}" srcOrd="10" destOrd="0" presId="urn:microsoft.com/office/officeart/2005/8/layout/orgChart1"/>
    <dgm:cxn modelId="{71CAAD50-70A4-4576-89E7-BAD608C4E935}" type="presParOf" srcId="{E7B58E3A-1771-4BE3-A69E-5514EFC16064}" destId="{ACA6379C-BEFE-4B74-9303-111FFB2EACB4}" srcOrd="11" destOrd="0" presId="urn:microsoft.com/office/officeart/2005/8/layout/orgChart1"/>
    <dgm:cxn modelId="{C0342605-CF00-4DB1-8836-443A4EEA2FDF}" type="presParOf" srcId="{ACA6379C-BEFE-4B74-9303-111FFB2EACB4}" destId="{CB5D02A9-F634-464B-8DA2-D3AF0B701AA6}" srcOrd="0" destOrd="0" presId="urn:microsoft.com/office/officeart/2005/8/layout/orgChart1"/>
    <dgm:cxn modelId="{86DBCE1C-8C16-43FB-9E88-B633C25FFED5}" type="presParOf" srcId="{CB5D02A9-F634-464B-8DA2-D3AF0B701AA6}" destId="{400FBADF-6158-44E6-A000-CB9BE6150E24}" srcOrd="0" destOrd="0" presId="urn:microsoft.com/office/officeart/2005/8/layout/orgChart1"/>
    <dgm:cxn modelId="{C9B04147-E3E7-4E07-B6F1-8C9FBBDAC001}" type="presParOf" srcId="{CB5D02A9-F634-464B-8DA2-D3AF0B701AA6}" destId="{46E0D880-C4D0-40B7-B70A-345BBE681436}" srcOrd="1" destOrd="0" presId="urn:microsoft.com/office/officeart/2005/8/layout/orgChart1"/>
    <dgm:cxn modelId="{B3BA6E1F-C08A-4AF8-8903-F8B0C5730E1F}" type="presParOf" srcId="{ACA6379C-BEFE-4B74-9303-111FFB2EACB4}" destId="{AF8746E9-A1BA-45FD-9677-EB66DC2FAB85}" srcOrd="1" destOrd="0" presId="urn:microsoft.com/office/officeart/2005/8/layout/orgChart1"/>
    <dgm:cxn modelId="{72AB5A13-ADF7-4C5C-A565-3DA0725C3EEB}" type="presParOf" srcId="{AF8746E9-A1BA-45FD-9677-EB66DC2FAB85}" destId="{F0743072-9254-4C55-9458-320C0D41B56F}" srcOrd="0" destOrd="0" presId="urn:microsoft.com/office/officeart/2005/8/layout/orgChart1"/>
    <dgm:cxn modelId="{D4BC12E0-2782-45D8-895E-9C35F268F0B8}" type="presParOf" srcId="{AF8746E9-A1BA-45FD-9677-EB66DC2FAB85}" destId="{E92907B9-8216-4094-954C-A358ACF3959D}" srcOrd="1" destOrd="0" presId="urn:microsoft.com/office/officeart/2005/8/layout/orgChart1"/>
    <dgm:cxn modelId="{9B6BDFEB-EFA5-4E4D-BBA1-AABBA3CDD2DF}" type="presParOf" srcId="{E92907B9-8216-4094-954C-A358ACF3959D}" destId="{48E5D813-1EF4-416B-A5D9-686F087BE99F}" srcOrd="0" destOrd="0" presId="urn:microsoft.com/office/officeart/2005/8/layout/orgChart1"/>
    <dgm:cxn modelId="{1C6E3D2A-11C2-4EF3-A9AD-0B41E8D3C7DF}" type="presParOf" srcId="{48E5D813-1EF4-416B-A5D9-686F087BE99F}" destId="{3C38D737-2318-4D22-ABDE-06C5C56336C2}" srcOrd="0" destOrd="0" presId="urn:microsoft.com/office/officeart/2005/8/layout/orgChart1"/>
    <dgm:cxn modelId="{65F5CAC9-296C-4B82-9181-FD49EE1AB3E9}" type="presParOf" srcId="{48E5D813-1EF4-416B-A5D9-686F087BE99F}" destId="{694E9B9D-240E-4159-80D9-8117487343FC}" srcOrd="1" destOrd="0" presId="urn:microsoft.com/office/officeart/2005/8/layout/orgChart1"/>
    <dgm:cxn modelId="{3922C94E-2E3F-44BE-AADA-4B5910DEE4C0}" type="presParOf" srcId="{E92907B9-8216-4094-954C-A358ACF3959D}" destId="{3E39CC34-849C-4E29-A5EB-DCC712A18F2C}" srcOrd="1" destOrd="0" presId="urn:microsoft.com/office/officeart/2005/8/layout/orgChart1"/>
    <dgm:cxn modelId="{822B7718-BE03-45AF-A027-E151B811BCC3}" type="presParOf" srcId="{E92907B9-8216-4094-954C-A358ACF3959D}" destId="{0DBEB4BE-BE4D-46B9-A33C-219DD734B4D9}" srcOrd="2" destOrd="0" presId="urn:microsoft.com/office/officeart/2005/8/layout/orgChart1"/>
    <dgm:cxn modelId="{4B2898E7-E748-4C0F-8602-9B1A8634F998}" type="presParOf" srcId="{ACA6379C-BEFE-4B74-9303-111FFB2EACB4}" destId="{28F7BA68-7EF1-44BB-9416-E59BB377C042}" srcOrd="2" destOrd="0" presId="urn:microsoft.com/office/officeart/2005/8/layout/orgChart1"/>
    <dgm:cxn modelId="{122C2C18-7A1D-4F00-84F8-A74B636CFD51}" type="presParOf" srcId="{E7B58E3A-1771-4BE3-A69E-5514EFC16064}" destId="{2BA8B4E8-80CE-4232-90CB-0C01C7F4557B}" srcOrd="12" destOrd="0" presId="urn:microsoft.com/office/officeart/2005/8/layout/orgChart1"/>
    <dgm:cxn modelId="{5E702158-E6F1-4F70-9E76-44F6B6FDDE24}" type="presParOf" srcId="{E7B58E3A-1771-4BE3-A69E-5514EFC16064}" destId="{1CD3740A-B963-40D5-B314-0969217F542C}" srcOrd="13" destOrd="0" presId="urn:microsoft.com/office/officeart/2005/8/layout/orgChart1"/>
    <dgm:cxn modelId="{AD4A360E-D4F0-4281-9CF6-026AB45D608F}" type="presParOf" srcId="{1CD3740A-B963-40D5-B314-0969217F542C}" destId="{47A8F82D-549B-4890-8A9C-B99F636D8F95}" srcOrd="0" destOrd="0" presId="urn:microsoft.com/office/officeart/2005/8/layout/orgChart1"/>
    <dgm:cxn modelId="{47A4D8F4-6E6B-4A84-8313-74AEFC29E1E2}" type="presParOf" srcId="{47A8F82D-549B-4890-8A9C-B99F636D8F95}" destId="{C8F0FE09-70E3-4339-AA7E-E8602DBDC8CC}" srcOrd="0" destOrd="0" presId="urn:microsoft.com/office/officeart/2005/8/layout/orgChart1"/>
    <dgm:cxn modelId="{9A491A69-15A7-482D-9ED9-2BD8F9817E9C}" type="presParOf" srcId="{47A8F82D-549B-4890-8A9C-B99F636D8F95}" destId="{AB62D378-7FD3-4235-A281-9EEF14305A35}" srcOrd="1" destOrd="0" presId="urn:microsoft.com/office/officeart/2005/8/layout/orgChart1"/>
    <dgm:cxn modelId="{E75FE411-95B2-454F-9023-268336DC1B80}" type="presParOf" srcId="{1CD3740A-B963-40D5-B314-0969217F542C}" destId="{64019EE2-2E2F-47B2-AD11-F2B021814FF0}" srcOrd="1" destOrd="0" presId="urn:microsoft.com/office/officeart/2005/8/layout/orgChart1"/>
    <dgm:cxn modelId="{BF914D87-41B2-46DF-8E0E-4502959B43DD}" type="presParOf" srcId="{1CD3740A-B963-40D5-B314-0969217F542C}" destId="{B1C202E6-0021-4AE6-9897-EA76FAE273DD}" srcOrd="2" destOrd="0" presId="urn:microsoft.com/office/officeart/2005/8/layout/orgChart1"/>
    <dgm:cxn modelId="{51074C2D-EB8B-488E-8059-E39021C9E7B0}" type="presParOf" srcId="{9F348EDE-D084-4C3C-B913-1CAA33D10B70}" destId="{DCC1A435-6C1C-446B-ABF3-3A638105B50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A8B4E8-80CE-4232-90CB-0C01C7F4557B}">
      <dsp:nvSpPr>
        <dsp:cNvPr id="0" name=""/>
        <dsp:cNvSpPr/>
      </dsp:nvSpPr>
      <dsp:spPr>
        <a:xfrm>
          <a:off x="5931904" y="1552463"/>
          <a:ext cx="5093109" cy="490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213"/>
              </a:lnTo>
              <a:lnTo>
                <a:pt x="5093109" y="350213"/>
              </a:lnTo>
              <a:lnTo>
                <a:pt x="5093109" y="490682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743072-9254-4C55-9458-320C0D41B56F}">
      <dsp:nvSpPr>
        <dsp:cNvPr id="0" name=""/>
        <dsp:cNvSpPr/>
      </dsp:nvSpPr>
      <dsp:spPr>
        <a:xfrm>
          <a:off x="8825448" y="2712042"/>
          <a:ext cx="91440" cy="6587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8702"/>
              </a:lnTo>
              <a:lnTo>
                <a:pt x="112315" y="658702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59E46E-C10E-4871-B4EA-D6452CF6ED2C}">
      <dsp:nvSpPr>
        <dsp:cNvPr id="0" name=""/>
        <dsp:cNvSpPr/>
      </dsp:nvSpPr>
      <dsp:spPr>
        <a:xfrm>
          <a:off x="5931904" y="1552463"/>
          <a:ext cx="3474380" cy="490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213"/>
              </a:lnTo>
              <a:lnTo>
                <a:pt x="3474380" y="350213"/>
              </a:lnTo>
              <a:lnTo>
                <a:pt x="3474380" y="490682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291775-6297-4B44-AFAD-2CB0D44DF0C6}">
      <dsp:nvSpPr>
        <dsp:cNvPr id="0" name=""/>
        <dsp:cNvSpPr/>
      </dsp:nvSpPr>
      <dsp:spPr>
        <a:xfrm>
          <a:off x="7206719" y="2712042"/>
          <a:ext cx="91440" cy="6587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8702"/>
              </a:lnTo>
              <a:lnTo>
                <a:pt x="112181" y="658702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F45A92-117E-4DB4-A955-70EB32AF53D4}">
      <dsp:nvSpPr>
        <dsp:cNvPr id="0" name=""/>
        <dsp:cNvSpPr/>
      </dsp:nvSpPr>
      <dsp:spPr>
        <a:xfrm>
          <a:off x="5931904" y="1552463"/>
          <a:ext cx="1855651" cy="490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213"/>
              </a:lnTo>
              <a:lnTo>
                <a:pt x="1855651" y="350213"/>
              </a:lnTo>
              <a:lnTo>
                <a:pt x="1855651" y="490682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9DECF2-DBFE-40C5-A078-D217692E5ADF}">
      <dsp:nvSpPr>
        <dsp:cNvPr id="0" name=""/>
        <dsp:cNvSpPr/>
      </dsp:nvSpPr>
      <dsp:spPr>
        <a:xfrm>
          <a:off x="5931904" y="1552463"/>
          <a:ext cx="236923" cy="490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213"/>
              </a:lnTo>
              <a:lnTo>
                <a:pt x="236923" y="350213"/>
              </a:lnTo>
              <a:lnTo>
                <a:pt x="236923" y="490682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8AED38-35A7-4BE1-9EC6-9CD43913720D}">
      <dsp:nvSpPr>
        <dsp:cNvPr id="0" name=""/>
        <dsp:cNvSpPr/>
      </dsp:nvSpPr>
      <dsp:spPr>
        <a:xfrm>
          <a:off x="4538594" y="3705192"/>
          <a:ext cx="715277" cy="4064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939"/>
              </a:lnTo>
              <a:lnTo>
                <a:pt x="715277" y="265939"/>
              </a:lnTo>
              <a:lnTo>
                <a:pt x="715277" y="406407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0AFF2D-A994-4DFB-8267-10F308FBAA8D}">
      <dsp:nvSpPr>
        <dsp:cNvPr id="0" name=""/>
        <dsp:cNvSpPr/>
      </dsp:nvSpPr>
      <dsp:spPr>
        <a:xfrm>
          <a:off x="3779410" y="3705192"/>
          <a:ext cx="759183" cy="402822"/>
        </a:xfrm>
        <a:custGeom>
          <a:avLst/>
          <a:gdLst/>
          <a:ahLst/>
          <a:cxnLst/>
          <a:rect l="0" t="0" r="0" b="0"/>
          <a:pathLst>
            <a:path>
              <a:moveTo>
                <a:pt x="759183" y="0"/>
              </a:moveTo>
              <a:lnTo>
                <a:pt x="759183" y="262354"/>
              </a:lnTo>
              <a:lnTo>
                <a:pt x="0" y="262354"/>
              </a:lnTo>
              <a:lnTo>
                <a:pt x="0" y="402822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3F4C65-45DC-40AD-89F7-7E2AD48D38DD}">
      <dsp:nvSpPr>
        <dsp:cNvPr id="0" name=""/>
        <dsp:cNvSpPr/>
      </dsp:nvSpPr>
      <dsp:spPr>
        <a:xfrm>
          <a:off x="4487603" y="2712048"/>
          <a:ext cx="91440" cy="3242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3779"/>
              </a:lnTo>
              <a:lnTo>
                <a:pt x="50990" y="183779"/>
              </a:lnTo>
              <a:lnTo>
                <a:pt x="50990" y="324247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343A0C-1C49-499E-BC13-E2CC15B54CB8}">
      <dsp:nvSpPr>
        <dsp:cNvPr id="0" name=""/>
        <dsp:cNvSpPr/>
      </dsp:nvSpPr>
      <dsp:spPr>
        <a:xfrm>
          <a:off x="4533323" y="1552463"/>
          <a:ext cx="1398581" cy="490688"/>
        </a:xfrm>
        <a:custGeom>
          <a:avLst/>
          <a:gdLst/>
          <a:ahLst/>
          <a:cxnLst/>
          <a:rect l="0" t="0" r="0" b="0"/>
          <a:pathLst>
            <a:path>
              <a:moveTo>
                <a:pt x="1398581" y="0"/>
              </a:moveTo>
              <a:lnTo>
                <a:pt x="1398581" y="350220"/>
              </a:lnTo>
              <a:lnTo>
                <a:pt x="0" y="350220"/>
              </a:lnTo>
              <a:lnTo>
                <a:pt x="0" y="490688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F4F347-9845-4C65-A117-A85631806E7E}">
      <dsp:nvSpPr>
        <dsp:cNvPr id="0" name=""/>
        <dsp:cNvSpPr/>
      </dsp:nvSpPr>
      <dsp:spPr>
        <a:xfrm>
          <a:off x="826360" y="3705192"/>
          <a:ext cx="91440" cy="322896"/>
        </a:xfrm>
        <a:custGeom>
          <a:avLst/>
          <a:gdLst/>
          <a:ahLst/>
          <a:cxnLst/>
          <a:rect l="0" t="0" r="0" b="0"/>
          <a:pathLst>
            <a:path>
              <a:moveTo>
                <a:pt x="50589" y="0"/>
              </a:moveTo>
              <a:lnTo>
                <a:pt x="50589" y="182428"/>
              </a:lnTo>
              <a:lnTo>
                <a:pt x="45720" y="182428"/>
              </a:lnTo>
              <a:lnTo>
                <a:pt x="45720" y="32289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70F85C-B60D-4649-8E4B-1347CF3E6058}">
      <dsp:nvSpPr>
        <dsp:cNvPr id="0" name=""/>
        <dsp:cNvSpPr/>
      </dsp:nvSpPr>
      <dsp:spPr>
        <a:xfrm>
          <a:off x="831229" y="2712042"/>
          <a:ext cx="91440" cy="324254"/>
        </a:xfrm>
        <a:custGeom>
          <a:avLst/>
          <a:gdLst/>
          <a:ahLst/>
          <a:cxnLst/>
          <a:rect l="0" t="0" r="0" b="0"/>
          <a:pathLst>
            <a:path>
              <a:moveTo>
                <a:pt x="50455" y="0"/>
              </a:moveTo>
              <a:lnTo>
                <a:pt x="50455" y="183785"/>
              </a:lnTo>
              <a:lnTo>
                <a:pt x="45720" y="183785"/>
              </a:lnTo>
              <a:lnTo>
                <a:pt x="45720" y="324254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F6CB5E-5F44-4D83-9D0A-D060853437F7}">
      <dsp:nvSpPr>
        <dsp:cNvPr id="0" name=""/>
        <dsp:cNvSpPr/>
      </dsp:nvSpPr>
      <dsp:spPr>
        <a:xfrm>
          <a:off x="881685" y="1552463"/>
          <a:ext cx="5050219" cy="490682"/>
        </a:xfrm>
        <a:custGeom>
          <a:avLst/>
          <a:gdLst/>
          <a:ahLst/>
          <a:cxnLst/>
          <a:rect l="0" t="0" r="0" b="0"/>
          <a:pathLst>
            <a:path>
              <a:moveTo>
                <a:pt x="5050219" y="0"/>
              </a:moveTo>
              <a:lnTo>
                <a:pt x="5050219" y="350213"/>
              </a:lnTo>
              <a:lnTo>
                <a:pt x="0" y="350213"/>
              </a:lnTo>
              <a:lnTo>
                <a:pt x="0" y="490682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155E13-7569-4810-990C-D1C98839E5BF}">
      <dsp:nvSpPr>
        <dsp:cNvPr id="0" name=""/>
        <dsp:cNvSpPr/>
      </dsp:nvSpPr>
      <dsp:spPr>
        <a:xfrm>
          <a:off x="2759865" y="1552463"/>
          <a:ext cx="3172039" cy="490682"/>
        </a:xfrm>
        <a:custGeom>
          <a:avLst/>
          <a:gdLst/>
          <a:ahLst/>
          <a:cxnLst/>
          <a:rect l="0" t="0" r="0" b="0"/>
          <a:pathLst>
            <a:path>
              <a:moveTo>
                <a:pt x="3172039" y="0"/>
              </a:moveTo>
              <a:lnTo>
                <a:pt x="3172039" y="350213"/>
              </a:lnTo>
              <a:lnTo>
                <a:pt x="0" y="350213"/>
              </a:lnTo>
              <a:lnTo>
                <a:pt x="0" y="490682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37BA30-7788-4EC8-B118-F64FAAD45349}">
      <dsp:nvSpPr>
        <dsp:cNvPr id="0" name=""/>
        <dsp:cNvSpPr/>
      </dsp:nvSpPr>
      <dsp:spPr>
        <a:xfrm>
          <a:off x="5263008" y="883567"/>
          <a:ext cx="1337792" cy="6688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ptos" panose="020B0004020202020204" pitchFamily="34" charset="0"/>
            </a:rPr>
            <a:t>Matt Baker</a:t>
          </a:r>
          <a:br>
            <a:rPr lang="en-US" sz="1400" kern="1200" dirty="0">
              <a:latin typeface="Aptos" panose="020B0004020202020204" pitchFamily="34" charset="0"/>
            </a:rPr>
          </a:br>
          <a:r>
            <a:rPr lang="en-US" sz="1400" kern="1200" dirty="0">
              <a:latin typeface="Aptos" panose="020B0004020202020204" pitchFamily="34" charset="0"/>
            </a:rPr>
            <a:t>YLF Project Manager</a:t>
          </a:r>
        </a:p>
      </dsp:txBody>
      <dsp:txXfrm>
        <a:off x="5263008" y="883567"/>
        <a:ext cx="1337792" cy="668896"/>
      </dsp:txXfrm>
    </dsp:sp>
    <dsp:sp modelId="{2E37DF10-74AD-4EAC-9615-A67509093B52}">
      <dsp:nvSpPr>
        <dsp:cNvPr id="0" name=""/>
        <dsp:cNvSpPr/>
      </dsp:nvSpPr>
      <dsp:spPr>
        <a:xfrm>
          <a:off x="2090969" y="2043145"/>
          <a:ext cx="1337792" cy="6688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ptos" panose="020B0004020202020204" pitchFamily="34" charset="0"/>
            </a:rPr>
            <a:t>Emcees</a:t>
          </a:r>
        </a:p>
      </dsp:txBody>
      <dsp:txXfrm>
        <a:off x="2090969" y="2043145"/>
        <a:ext cx="1337792" cy="668896"/>
      </dsp:txXfrm>
    </dsp:sp>
    <dsp:sp modelId="{9F55C649-9D0E-4126-8D13-AFDD921C7797}">
      <dsp:nvSpPr>
        <dsp:cNvPr id="0" name=""/>
        <dsp:cNvSpPr/>
      </dsp:nvSpPr>
      <dsp:spPr>
        <a:xfrm>
          <a:off x="212789" y="2043145"/>
          <a:ext cx="1337792" cy="6688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ptos" panose="020B0004020202020204" pitchFamily="34" charset="0"/>
            </a:rPr>
            <a:t>Dorm Leaders</a:t>
          </a:r>
        </a:p>
      </dsp:txBody>
      <dsp:txXfrm>
        <a:off x="212789" y="2043145"/>
        <a:ext cx="1337792" cy="668896"/>
      </dsp:txXfrm>
    </dsp:sp>
    <dsp:sp modelId="{CDCAC547-250C-45A0-9BE6-398CA662C280}">
      <dsp:nvSpPr>
        <dsp:cNvPr id="0" name=""/>
        <dsp:cNvSpPr/>
      </dsp:nvSpPr>
      <dsp:spPr>
        <a:xfrm>
          <a:off x="208053" y="3036296"/>
          <a:ext cx="1337792" cy="6688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ptos" panose="020B0004020202020204" pitchFamily="34" charset="0"/>
            </a:rPr>
            <a:t>Logistics Assistant (Lead)</a:t>
          </a:r>
        </a:p>
      </dsp:txBody>
      <dsp:txXfrm>
        <a:off x="208053" y="3036296"/>
        <a:ext cx="1337792" cy="668896"/>
      </dsp:txXfrm>
    </dsp:sp>
    <dsp:sp modelId="{6376D9BC-2AD1-47D8-8C12-FF8B1D322084}">
      <dsp:nvSpPr>
        <dsp:cNvPr id="0" name=""/>
        <dsp:cNvSpPr/>
      </dsp:nvSpPr>
      <dsp:spPr>
        <a:xfrm>
          <a:off x="203184" y="4028088"/>
          <a:ext cx="1337792" cy="6688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ptos" panose="020B0004020202020204" pitchFamily="34" charset="0"/>
            </a:rPr>
            <a:t>Logistics Assistants</a:t>
          </a:r>
        </a:p>
      </dsp:txBody>
      <dsp:txXfrm>
        <a:off x="203184" y="4028088"/>
        <a:ext cx="1337792" cy="668896"/>
      </dsp:txXfrm>
    </dsp:sp>
    <dsp:sp modelId="{86580DAD-A41A-4273-8D6B-D4AD3C7F91F4}">
      <dsp:nvSpPr>
        <dsp:cNvPr id="0" name=""/>
        <dsp:cNvSpPr/>
      </dsp:nvSpPr>
      <dsp:spPr>
        <a:xfrm>
          <a:off x="3864427" y="2043152"/>
          <a:ext cx="1337792" cy="6688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ptos" panose="020B0004020202020204" pitchFamily="34" charset="0"/>
            </a:rPr>
            <a:t>Small Group Facilitators</a:t>
          </a:r>
        </a:p>
      </dsp:txBody>
      <dsp:txXfrm>
        <a:off x="3864427" y="2043152"/>
        <a:ext cx="1337792" cy="668896"/>
      </dsp:txXfrm>
    </dsp:sp>
    <dsp:sp modelId="{ABE47FFB-0C79-4FAB-B72B-DC44B187A7A7}">
      <dsp:nvSpPr>
        <dsp:cNvPr id="0" name=""/>
        <dsp:cNvSpPr/>
      </dsp:nvSpPr>
      <dsp:spPr>
        <a:xfrm>
          <a:off x="3869698" y="3036296"/>
          <a:ext cx="1337792" cy="6688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ptos" panose="020B0004020202020204" pitchFamily="34" charset="0"/>
            </a:rPr>
            <a:t>Peer Counselors</a:t>
          </a:r>
        </a:p>
      </dsp:txBody>
      <dsp:txXfrm>
        <a:off x="3869698" y="3036296"/>
        <a:ext cx="1337792" cy="668896"/>
      </dsp:txXfrm>
    </dsp:sp>
    <dsp:sp modelId="{C456023B-E7C2-4BA5-ABA2-19029CEC545D}">
      <dsp:nvSpPr>
        <dsp:cNvPr id="0" name=""/>
        <dsp:cNvSpPr/>
      </dsp:nvSpPr>
      <dsp:spPr>
        <a:xfrm>
          <a:off x="3110514" y="4108014"/>
          <a:ext cx="1337792" cy="6688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ptos" panose="020B0004020202020204" pitchFamily="34" charset="0"/>
            </a:rPr>
            <a:t>Peer Mentors</a:t>
          </a:r>
        </a:p>
      </dsp:txBody>
      <dsp:txXfrm>
        <a:off x="3110514" y="4108014"/>
        <a:ext cx="1337792" cy="668896"/>
      </dsp:txXfrm>
    </dsp:sp>
    <dsp:sp modelId="{AB999666-1CF9-4D3A-A0E8-8C0519EB5FD1}">
      <dsp:nvSpPr>
        <dsp:cNvPr id="0" name=""/>
        <dsp:cNvSpPr/>
      </dsp:nvSpPr>
      <dsp:spPr>
        <a:xfrm>
          <a:off x="4584975" y="4111600"/>
          <a:ext cx="1337792" cy="6688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ptos" panose="020B0004020202020204" pitchFamily="34" charset="0"/>
            </a:rPr>
            <a:t>Group Assistants</a:t>
          </a:r>
        </a:p>
      </dsp:txBody>
      <dsp:txXfrm>
        <a:off x="4584975" y="4111600"/>
        <a:ext cx="1337792" cy="668896"/>
      </dsp:txXfrm>
    </dsp:sp>
    <dsp:sp modelId="{D9E7DA92-9505-4C8B-BA4D-B0CDE8F5046B}">
      <dsp:nvSpPr>
        <dsp:cNvPr id="0" name=""/>
        <dsp:cNvSpPr/>
      </dsp:nvSpPr>
      <dsp:spPr>
        <a:xfrm>
          <a:off x="5499931" y="2043145"/>
          <a:ext cx="1337792" cy="6688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ptos" panose="020B0004020202020204" pitchFamily="34" charset="0"/>
            </a:rPr>
            <a:t>YLF Nurse</a:t>
          </a:r>
        </a:p>
      </dsp:txBody>
      <dsp:txXfrm>
        <a:off x="5499931" y="2043145"/>
        <a:ext cx="1337792" cy="668896"/>
      </dsp:txXfrm>
    </dsp:sp>
    <dsp:sp modelId="{DA567C02-3801-4B37-B944-B5A73A1B4309}">
      <dsp:nvSpPr>
        <dsp:cNvPr id="0" name=""/>
        <dsp:cNvSpPr/>
      </dsp:nvSpPr>
      <dsp:spPr>
        <a:xfrm>
          <a:off x="7118660" y="2043145"/>
          <a:ext cx="1337792" cy="6688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ptos" panose="020B0004020202020204" pitchFamily="34" charset="0"/>
            </a:rPr>
            <a:t>Reasonable Accommodation Coordinator</a:t>
          </a:r>
        </a:p>
      </dsp:txBody>
      <dsp:txXfrm>
        <a:off x="7118660" y="2043145"/>
        <a:ext cx="1337792" cy="668896"/>
      </dsp:txXfrm>
    </dsp:sp>
    <dsp:sp modelId="{6AA0F60E-062B-44AF-9BE5-5A041E56BD48}">
      <dsp:nvSpPr>
        <dsp:cNvPr id="0" name=""/>
        <dsp:cNvSpPr/>
      </dsp:nvSpPr>
      <dsp:spPr>
        <a:xfrm>
          <a:off x="7318901" y="3036296"/>
          <a:ext cx="1337792" cy="6688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ptos" panose="020B0004020202020204" pitchFamily="34" charset="0"/>
            </a:rPr>
            <a:t>Personal Care Attendants</a:t>
          </a:r>
        </a:p>
      </dsp:txBody>
      <dsp:txXfrm>
        <a:off x="7318901" y="3036296"/>
        <a:ext cx="1337792" cy="668896"/>
      </dsp:txXfrm>
    </dsp:sp>
    <dsp:sp modelId="{400FBADF-6158-44E6-A000-CB9BE6150E24}">
      <dsp:nvSpPr>
        <dsp:cNvPr id="0" name=""/>
        <dsp:cNvSpPr/>
      </dsp:nvSpPr>
      <dsp:spPr>
        <a:xfrm>
          <a:off x="8737389" y="2043145"/>
          <a:ext cx="1337792" cy="6688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ptos" panose="020B0004020202020204" pitchFamily="34" charset="0"/>
            </a:rPr>
            <a:t>Transportation Coordinator</a:t>
          </a:r>
        </a:p>
      </dsp:txBody>
      <dsp:txXfrm>
        <a:off x="8737389" y="2043145"/>
        <a:ext cx="1337792" cy="668896"/>
      </dsp:txXfrm>
    </dsp:sp>
    <dsp:sp modelId="{3C38D737-2318-4D22-ABDE-06C5C56336C2}">
      <dsp:nvSpPr>
        <dsp:cNvPr id="0" name=""/>
        <dsp:cNvSpPr/>
      </dsp:nvSpPr>
      <dsp:spPr>
        <a:xfrm>
          <a:off x="8937763" y="3036296"/>
          <a:ext cx="1337792" cy="6688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ptos" panose="020B0004020202020204" pitchFamily="34" charset="0"/>
            </a:rPr>
            <a:t>Transportation Team Members</a:t>
          </a:r>
        </a:p>
      </dsp:txBody>
      <dsp:txXfrm>
        <a:off x="8937763" y="3036296"/>
        <a:ext cx="1337792" cy="668896"/>
      </dsp:txXfrm>
    </dsp:sp>
    <dsp:sp modelId="{C8F0FE09-70E3-4339-AA7E-E8602DBDC8CC}">
      <dsp:nvSpPr>
        <dsp:cNvPr id="0" name=""/>
        <dsp:cNvSpPr/>
      </dsp:nvSpPr>
      <dsp:spPr>
        <a:xfrm>
          <a:off x="10356117" y="2043145"/>
          <a:ext cx="1337792" cy="6688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ptos" panose="020B0004020202020204" pitchFamily="34" charset="0"/>
            </a:rPr>
            <a:t>Night Security</a:t>
          </a:r>
        </a:p>
      </dsp:txBody>
      <dsp:txXfrm>
        <a:off x="10356117" y="2043145"/>
        <a:ext cx="1337792" cy="6688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13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16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25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2861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56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1011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50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39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23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12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64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35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20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5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60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70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1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4929172-4BF7-429F-BA25-7E9D1A4215E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19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4095" y="5905850"/>
            <a:ext cx="7193050" cy="709335"/>
          </a:xfrm>
        </p:spPr>
        <p:txBody>
          <a:bodyPr/>
          <a:lstStyle/>
          <a:p>
            <a:r>
              <a:rPr lang="en-US" dirty="0">
                <a:latin typeface="Aptos" panose="020B0004020202020204" pitchFamily="34" charset="0"/>
              </a:rPr>
              <a:t>YLF 2024 Organizational chart</a:t>
            </a:r>
          </a:p>
        </p:txBody>
      </p:sp>
      <p:graphicFrame>
        <p:nvGraphicFramePr>
          <p:cNvPr id="8" name="Content Placeholder 7" descr="Organization Chart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648485"/>
              </p:ext>
            </p:extLst>
          </p:nvPr>
        </p:nvGraphicFramePr>
        <p:xfrm>
          <a:off x="164095" y="58255"/>
          <a:ext cx="11863810" cy="6023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519261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1669306</Value>
      <Value>1669445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2013-01-21T07:54:00+00:00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ApprovalLog xmlns="4873beb7-5857-4685-be1f-d57550cc96cc" xsi:nil="true"/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TP104001058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875887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LocMarketGroupTiers2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Props1.xml><?xml version="1.0" encoding="utf-8"?>
<ds:datastoreItem xmlns:ds="http://schemas.openxmlformats.org/officeDocument/2006/customXml" ds:itemID="{095EAC7E-3670-4A33-88E9-089AAE82E0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D8FEBD-5ABD-4CF4-8A24-EAAA08BD57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CCCEA7-1327-49DD-AC35-4264F7CCB5D7}">
  <ds:schemaRefs>
    <ds:schemaRef ds:uri="http://schemas.microsoft.com/office/2006/metadata/properties"/>
    <ds:schemaRef ds:uri="http://schemas.microsoft.com/office/infopath/2007/PartnerControls"/>
    <ds:schemaRef ds:uri="4873beb7-5857-4685-be1f-d57550cc96c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84</TotalTime>
  <Words>44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Century Gothic</vt:lpstr>
      <vt:lpstr>Wingdings 3</vt:lpstr>
      <vt:lpstr>Slice</vt:lpstr>
      <vt:lpstr>YLF 2024 Organizational 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YLF 2024 Organizational chart</dc:title>
  <dc:creator>Baker, Matt D@DOR</dc:creator>
  <cp:lastModifiedBy>Baker, Matt D@DOR</cp:lastModifiedBy>
  <cp:revision>4</cp:revision>
  <dcterms:created xsi:type="dcterms:W3CDTF">2023-12-22T18:36:54Z</dcterms:created>
  <dcterms:modified xsi:type="dcterms:W3CDTF">2024-04-08T19:59:47Z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