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7.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8.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9.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0.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3" r:id="rId1"/>
  </p:sldMasterIdLst>
  <p:notesMasterIdLst>
    <p:notesMasterId r:id="rId41"/>
  </p:notesMasterIdLst>
  <p:sldIdLst>
    <p:sldId id="309" r:id="rId2"/>
    <p:sldId id="256" r:id="rId3"/>
    <p:sldId id="284" r:id="rId4"/>
    <p:sldId id="286" r:id="rId5"/>
    <p:sldId id="295" r:id="rId6"/>
    <p:sldId id="312" r:id="rId7"/>
    <p:sldId id="314" r:id="rId8"/>
    <p:sldId id="311" r:id="rId9"/>
    <p:sldId id="315" r:id="rId10"/>
    <p:sldId id="261" r:id="rId11"/>
    <p:sldId id="262" r:id="rId12"/>
    <p:sldId id="263" r:id="rId13"/>
    <p:sldId id="264" r:id="rId14"/>
    <p:sldId id="265" r:id="rId15"/>
    <p:sldId id="266" r:id="rId16"/>
    <p:sldId id="267" r:id="rId17"/>
    <p:sldId id="285" r:id="rId18"/>
    <p:sldId id="268" r:id="rId19"/>
    <p:sldId id="269" r:id="rId20"/>
    <p:sldId id="271" r:id="rId21"/>
    <p:sldId id="304" r:id="rId22"/>
    <p:sldId id="273" r:id="rId23"/>
    <p:sldId id="305" r:id="rId24"/>
    <p:sldId id="306" r:id="rId25"/>
    <p:sldId id="275" r:id="rId26"/>
    <p:sldId id="276" r:id="rId27"/>
    <p:sldId id="291" r:id="rId28"/>
    <p:sldId id="287" r:id="rId29"/>
    <p:sldId id="292" r:id="rId30"/>
    <p:sldId id="293" r:id="rId31"/>
    <p:sldId id="310" r:id="rId32"/>
    <p:sldId id="277" r:id="rId33"/>
    <p:sldId id="299" r:id="rId34"/>
    <p:sldId id="297" r:id="rId35"/>
    <p:sldId id="308" r:id="rId36"/>
    <p:sldId id="280" r:id="rId37"/>
    <p:sldId id="296" r:id="rId38"/>
    <p:sldId id="281" r:id="rId39"/>
    <p:sldId id="283" r:id="rId4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F97B160-DFEE-4BB5-8401-6FE1A0E4DF28}" v="4" dt="2025-09-09T21:34:03.32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7147"/>
    <p:restoredTop sz="83955" autoAdjust="0"/>
  </p:normalViewPr>
  <p:slideViewPr>
    <p:cSldViewPr snapToGrid="0">
      <p:cViewPr varScale="1">
        <p:scale>
          <a:sx n="83" d="100"/>
          <a:sy n="83" d="100"/>
        </p:scale>
        <p:origin x="96" y="3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echao, Peter@DOR" userId="16ad9810-53fa-4e79-9b57-568f6901937e" providerId="ADAL" clId="{4F97B160-DFEE-4BB5-8401-6FE1A0E4DF28}"/>
    <pc:docChg chg="modSld">
      <pc:chgData name="Saechao, Peter@DOR" userId="16ad9810-53fa-4e79-9b57-568f6901937e" providerId="ADAL" clId="{4F97B160-DFEE-4BB5-8401-6FE1A0E4DF28}" dt="2025-09-09T21:36:10.621" v="7" actId="962"/>
      <pc:docMkLst>
        <pc:docMk/>
      </pc:docMkLst>
      <pc:sldChg chg="modSp mod">
        <pc:chgData name="Saechao, Peter@DOR" userId="16ad9810-53fa-4e79-9b57-568f6901937e" providerId="ADAL" clId="{4F97B160-DFEE-4BB5-8401-6FE1A0E4DF28}" dt="2025-09-09T21:34:05.622" v="6" actId="962"/>
        <pc:sldMkLst>
          <pc:docMk/>
          <pc:sldMk cId="198029865" sldId="276"/>
        </pc:sldMkLst>
        <pc:spChg chg="mod">
          <ac:chgData name="Saechao, Peter@DOR" userId="16ad9810-53fa-4e79-9b57-568f6901937e" providerId="ADAL" clId="{4F97B160-DFEE-4BB5-8401-6FE1A0E4DF28}" dt="2025-09-09T21:34:05.622" v="6" actId="962"/>
          <ac:spMkLst>
            <pc:docMk/>
            <pc:sldMk cId="198029865" sldId="276"/>
            <ac:spMk id="2" creationId="{72986E6B-3E0F-3057-AD26-0105D86C5233}"/>
          </ac:spMkLst>
        </pc:spChg>
        <pc:spChg chg="mod">
          <ac:chgData name="Saechao, Peter@DOR" userId="16ad9810-53fa-4e79-9b57-568f6901937e" providerId="ADAL" clId="{4F97B160-DFEE-4BB5-8401-6FE1A0E4DF28}" dt="2025-09-09T21:33:53.354" v="0" actId="962"/>
          <ac:spMkLst>
            <pc:docMk/>
            <pc:sldMk cId="198029865" sldId="276"/>
            <ac:spMk id="3" creationId="{8C402330-F62B-E6DB-6EC9-CE73B4AE3931}"/>
          </ac:spMkLst>
        </pc:spChg>
        <pc:spChg chg="mod">
          <ac:chgData name="Saechao, Peter@DOR" userId="16ad9810-53fa-4e79-9b57-568f6901937e" providerId="ADAL" clId="{4F97B160-DFEE-4BB5-8401-6FE1A0E4DF28}" dt="2025-09-09T21:33:56.405" v="2" actId="962"/>
          <ac:spMkLst>
            <pc:docMk/>
            <pc:sldMk cId="198029865" sldId="276"/>
            <ac:spMk id="5" creationId="{DBDD7068-4885-D933-FE6A-0F877CE4346B}"/>
          </ac:spMkLst>
        </pc:spChg>
        <pc:graphicFrameChg chg="mod">
          <ac:chgData name="Saechao, Peter@DOR" userId="16ad9810-53fa-4e79-9b57-568f6901937e" providerId="ADAL" clId="{4F97B160-DFEE-4BB5-8401-6FE1A0E4DF28}" dt="2025-09-09T21:34:03.329" v="5" actId="962"/>
          <ac:graphicFrameMkLst>
            <pc:docMk/>
            <pc:sldMk cId="198029865" sldId="276"/>
            <ac:graphicFrameMk id="14" creationId="{DC6E0ECA-2F5F-54C1-7BF6-9132B5A89FC8}"/>
          </ac:graphicFrameMkLst>
        </pc:graphicFrameChg>
      </pc:sldChg>
      <pc:sldChg chg="modSp mod">
        <pc:chgData name="Saechao, Peter@DOR" userId="16ad9810-53fa-4e79-9b57-568f6901937e" providerId="ADAL" clId="{4F97B160-DFEE-4BB5-8401-6FE1A0E4DF28}" dt="2025-09-09T21:36:10.621" v="7" actId="962"/>
        <pc:sldMkLst>
          <pc:docMk/>
          <pc:sldMk cId="3038478168" sldId="280"/>
        </pc:sldMkLst>
        <pc:picChg chg="mod">
          <ac:chgData name="Saechao, Peter@DOR" userId="16ad9810-53fa-4e79-9b57-568f6901937e" providerId="ADAL" clId="{4F97B160-DFEE-4BB5-8401-6FE1A0E4DF28}" dt="2025-09-09T21:36:10.621" v="7" actId="962"/>
          <ac:picMkLst>
            <pc:docMk/>
            <pc:sldMk cId="3038478168" sldId="280"/>
            <ac:picMk id="20" creationId="{B4508E7A-6402-645D-A162-0096CCD94B0C}"/>
          </ac:picMkLst>
        </pc:picChg>
      </pc:sldChg>
    </pc:docChg>
  </pc:docChgLst>
  <pc:docChgLst>
    <pc:chgData name="Saechao, Peter@DOR" userId="16ad9810-53fa-4e79-9b57-568f6901937e" providerId="ADAL" clId="{5E87B54F-1212-4711-8ADB-67CE267412E2}"/>
    <pc:docChg chg="custSel modSld">
      <pc:chgData name="Saechao, Peter@DOR" userId="16ad9810-53fa-4e79-9b57-568f6901937e" providerId="ADAL" clId="{5E87B54F-1212-4711-8ADB-67CE267412E2}" dt="2025-08-20T17:38:28.315" v="41" actId="122"/>
      <pc:docMkLst>
        <pc:docMk/>
      </pc:docMkLst>
      <pc:sldChg chg="modSp mod">
        <pc:chgData name="Saechao, Peter@DOR" userId="16ad9810-53fa-4e79-9b57-568f6901937e" providerId="ADAL" clId="{5E87B54F-1212-4711-8ADB-67CE267412E2}" dt="2025-08-20T17:34:51.988" v="37" actId="20577"/>
        <pc:sldMkLst>
          <pc:docMk/>
          <pc:sldMk cId="1103072580" sldId="262"/>
        </pc:sldMkLst>
        <pc:spChg chg="mod">
          <ac:chgData name="Saechao, Peter@DOR" userId="16ad9810-53fa-4e79-9b57-568f6901937e" providerId="ADAL" clId="{5E87B54F-1212-4711-8ADB-67CE267412E2}" dt="2025-08-20T17:34:51.988" v="37" actId="20577"/>
          <ac:spMkLst>
            <pc:docMk/>
            <pc:sldMk cId="1103072580" sldId="262"/>
            <ac:spMk id="3" creationId="{520D04CB-D058-DF9F-FF92-146E3A469E6F}"/>
          </ac:spMkLst>
        </pc:spChg>
      </pc:sldChg>
      <pc:sldChg chg="modSp mod">
        <pc:chgData name="Saechao, Peter@DOR" userId="16ad9810-53fa-4e79-9b57-568f6901937e" providerId="ADAL" clId="{5E87B54F-1212-4711-8ADB-67CE267412E2}" dt="2025-08-20T17:31:59.104" v="29" actId="13926"/>
        <pc:sldMkLst>
          <pc:docMk/>
          <pc:sldMk cId="2018348519" sldId="271"/>
        </pc:sldMkLst>
        <pc:spChg chg="mod">
          <ac:chgData name="Saechao, Peter@DOR" userId="16ad9810-53fa-4e79-9b57-568f6901937e" providerId="ADAL" clId="{5E87B54F-1212-4711-8ADB-67CE267412E2}" dt="2025-08-20T17:31:59.104" v="29" actId="13926"/>
          <ac:spMkLst>
            <pc:docMk/>
            <pc:sldMk cId="2018348519" sldId="271"/>
            <ac:spMk id="3" creationId="{720873CE-3095-5561-0069-143AF4AF37E9}"/>
          </ac:spMkLst>
        </pc:spChg>
      </pc:sldChg>
      <pc:sldChg chg="modSp mod">
        <pc:chgData name="Saechao, Peter@DOR" userId="16ad9810-53fa-4e79-9b57-568f6901937e" providerId="ADAL" clId="{5E87B54F-1212-4711-8ADB-67CE267412E2}" dt="2025-08-20T17:33:24.248" v="31" actId="27636"/>
        <pc:sldMkLst>
          <pc:docMk/>
          <pc:sldMk cId="3038478168" sldId="280"/>
        </pc:sldMkLst>
        <pc:spChg chg="mod">
          <ac:chgData name="Saechao, Peter@DOR" userId="16ad9810-53fa-4e79-9b57-568f6901937e" providerId="ADAL" clId="{5E87B54F-1212-4711-8ADB-67CE267412E2}" dt="2025-08-20T17:33:24.248" v="31" actId="27636"/>
          <ac:spMkLst>
            <pc:docMk/>
            <pc:sldMk cId="3038478168" sldId="280"/>
            <ac:spMk id="3" creationId="{2F0ADDEA-A319-3113-DBA7-6F6E7F3FE6D2}"/>
          </ac:spMkLst>
        </pc:spChg>
      </pc:sldChg>
      <pc:sldChg chg="modNotesTx">
        <pc:chgData name="Saechao, Peter@DOR" userId="16ad9810-53fa-4e79-9b57-568f6901937e" providerId="ADAL" clId="{5E87B54F-1212-4711-8ADB-67CE267412E2}" dt="2025-08-20T17:31:14" v="28" actId="20577"/>
        <pc:sldMkLst>
          <pc:docMk/>
          <pc:sldMk cId="2514619910" sldId="312"/>
        </pc:sldMkLst>
      </pc:sldChg>
      <pc:sldChg chg="modSp mod">
        <pc:chgData name="Saechao, Peter@DOR" userId="16ad9810-53fa-4e79-9b57-568f6901937e" providerId="ADAL" clId="{5E87B54F-1212-4711-8ADB-67CE267412E2}" dt="2025-08-20T17:38:28.315" v="41" actId="122"/>
        <pc:sldMkLst>
          <pc:docMk/>
          <pc:sldMk cId="3657881912" sldId="315"/>
        </pc:sldMkLst>
        <pc:spChg chg="mod">
          <ac:chgData name="Saechao, Peter@DOR" userId="16ad9810-53fa-4e79-9b57-568f6901937e" providerId="ADAL" clId="{5E87B54F-1212-4711-8ADB-67CE267412E2}" dt="2025-08-20T17:38:00.532" v="40" actId="2711"/>
          <ac:spMkLst>
            <pc:docMk/>
            <pc:sldMk cId="3657881912" sldId="315"/>
            <ac:spMk id="2" creationId="{F3E1F749-DEAA-35BC-A8C3-BC0B14D6B124}"/>
          </ac:spMkLst>
        </pc:spChg>
        <pc:spChg chg="mod">
          <ac:chgData name="Saechao, Peter@DOR" userId="16ad9810-53fa-4e79-9b57-568f6901937e" providerId="ADAL" clId="{5E87B54F-1212-4711-8ADB-67CE267412E2}" dt="2025-08-20T17:38:28.315" v="41" actId="122"/>
          <ac:spMkLst>
            <pc:docMk/>
            <pc:sldMk cId="3657881912" sldId="315"/>
            <ac:spMk id="3" creationId="{D7C9F226-1EF2-651A-63DA-61882A91A5D0}"/>
          </ac:spMkLst>
        </pc:spChg>
      </pc:sldChg>
    </pc:docChg>
  </pc:docChgLst>
</pc:chgInfo>
</file>

<file path=ppt/diagrams/_rels/data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9.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ata6.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10" Type="http://schemas.openxmlformats.org/officeDocument/2006/relationships/image" Target="../media/image28.svg"/><Relationship Id="rId4" Type="http://schemas.openxmlformats.org/officeDocument/2006/relationships/image" Target="../media/image22.svg"/><Relationship Id="rId9" Type="http://schemas.openxmlformats.org/officeDocument/2006/relationships/image" Target="../media/image27.png"/></Relationships>
</file>

<file path=ppt/diagrams/_rels/drawing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9.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rawing6.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10" Type="http://schemas.openxmlformats.org/officeDocument/2006/relationships/image" Target="../media/image28.svg"/><Relationship Id="rId4" Type="http://schemas.openxmlformats.org/officeDocument/2006/relationships/image" Target="../media/image22.svg"/><Relationship Id="rId9" Type="http://schemas.openxmlformats.org/officeDocument/2006/relationships/image" Target="../media/image27.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A586CBA-463F-496E-9B11-17323C5A099E}" type="doc">
      <dgm:prSet loTypeId="urn:microsoft.com/office/officeart/2005/8/layout/vProcess5" loCatId="process" qsTypeId="urn:microsoft.com/office/officeart/2005/8/quickstyle/simple4" qsCatId="simple" csTypeId="urn:microsoft.com/office/officeart/2005/8/colors/colorful1" csCatId="colorful" phldr="1"/>
      <dgm:spPr/>
      <dgm:t>
        <a:bodyPr/>
        <a:lstStyle/>
        <a:p>
          <a:endParaRPr lang="en-US"/>
        </a:p>
      </dgm:t>
    </dgm:pt>
    <dgm:pt modelId="{509BD201-0F4F-478A-988E-3E175B4AFB1F}">
      <dgm:prSet/>
      <dgm:spPr/>
      <dgm:t>
        <a:bodyPr/>
        <a:lstStyle/>
        <a:p>
          <a:endParaRPr lang="en-US" dirty="0">
            <a:solidFill>
              <a:schemeClr val="tx1"/>
            </a:solidFill>
            <a:latin typeface="Arial" panose="020B0604020202020204" pitchFamily="34" charset="0"/>
            <a:cs typeface="Arial" panose="020B0604020202020204" pitchFamily="34" charset="0"/>
          </a:endParaRPr>
        </a:p>
      </dgm:t>
      <dgm:extLst>
        <a:ext uri="{E40237B7-FDA0-4F09-8148-C483321AD2D9}">
          <dgm14:cNvPr xmlns:dgm14="http://schemas.microsoft.com/office/drawing/2010/diagram" id="0" name="" descr="DOR serves Californians with traumatic brain injuries (TBI) &#10;&#10;">
            <a:extLst>
              <a:ext uri="{C183D7F6-B498-43B3-948B-1728B52AA6E4}">
                <adec:decorative xmlns:adec="http://schemas.microsoft.com/office/drawing/2017/decorative" val="0"/>
              </a:ext>
            </a:extLst>
          </dgm14:cNvPr>
        </a:ext>
      </dgm:extLst>
    </dgm:pt>
    <dgm:pt modelId="{CCAE66D7-6714-48D5-B821-4A6A464C21D1}" type="parTrans" cxnId="{B753215B-E86B-4960-9C1B-C47993D71666}">
      <dgm:prSet/>
      <dgm:spPr/>
      <dgm:t>
        <a:bodyPr/>
        <a:lstStyle/>
        <a:p>
          <a:endParaRPr lang="en-US"/>
        </a:p>
      </dgm:t>
    </dgm:pt>
    <dgm:pt modelId="{222A6E5C-0C4E-48B1-A2A1-89C124271701}" type="sibTrans" cxnId="{B753215B-E86B-4960-9C1B-C47993D71666}">
      <dgm:prSet/>
      <dgm:spPr/>
      <dgm:t>
        <a:bodyPr/>
        <a:lstStyle/>
        <a:p>
          <a:endParaRPr lang="en-US" dirty="0"/>
        </a:p>
      </dgm:t>
    </dgm:pt>
    <dgm:pt modelId="{ED11437A-D014-48F7-B87B-87105753FC7F}">
      <dgm:prSet/>
      <dgm:spPr/>
      <dgm:t>
        <a:bodyPr/>
        <a:lstStyle/>
        <a:p>
          <a:endParaRPr lang="en-US" dirty="0">
            <a:solidFill>
              <a:schemeClr val="tx1"/>
            </a:solidFill>
            <a:latin typeface="Arial" panose="020B0604020202020204" pitchFamily="34" charset="0"/>
            <a:cs typeface="Arial" panose="020B0604020202020204" pitchFamily="34" charset="0"/>
          </a:endParaRPr>
        </a:p>
      </dgm:t>
    </dgm:pt>
    <dgm:pt modelId="{B51EC66F-9334-48D0-941B-788ACFF2980D}" type="parTrans" cxnId="{D56222D6-D77E-45D3-BE09-258A0A2CA10C}">
      <dgm:prSet/>
      <dgm:spPr/>
      <dgm:t>
        <a:bodyPr/>
        <a:lstStyle/>
        <a:p>
          <a:endParaRPr lang="en-US"/>
        </a:p>
      </dgm:t>
    </dgm:pt>
    <dgm:pt modelId="{6AD8ADAA-843E-456A-B186-2C70CE407DAC}" type="sibTrans" cxnId="{D56222D6-D77E-45D3-BE09-258A0A2CA10C}">
      <dgm:prSet/>
      <dgm:spPr/>
      <dgm:t>
        <a:bodyPr/>
        <a:lstStyle/>
        <a:p>
          <a:endParaRPr lang="en-US"/>
        </a:p>
      </dgm:t>
    </dgm:pt>
    <dgm:pt modelId="{23962DAD-F8B9-4ACE-874A-82A389DED057}">
      <dgm:prSet/>
      <dgm:spPr/>
      <dgm:t>
        <a:bodyPr/>
        <a:lstStyle/>
        <a:p>
          <a:endParaRPr lang="en-US" b="0" i="0" dirty="0">
            <a:solidFill>
              <a:schemeClr val="tx1"/>
            </a:solidFill>
            <a:latin typeface="Arial" panose="020B0604020202020204" pitchFamily="34" charset="0"/>
            <a:cs typeface="Arial" panose="020B0604020202020204" pitchFamily="34" charset="0"/>
          </a:endParaRPr>
        </a:p>
      </dgm:t>
    </dgm:pt>
    <dgm:pt modelId="{B9BF9615-A353-438B-ACEF-68FAD91378B0}" type="parTrans" cxnId="{85B2E1B8-24E6-4701-93AC-DB49EA7681F4}">
      <dgm:prSet/>
      <dgm:spPr/>
      <dgm:t>
        <a:bodyPr/>
        <a:lstStyle/>
        <a:p>
          <a:endParaRPr lang="en-US"/>
        </a:p>
      </dgm:t>
    </dgm:pt>
    <dgm:pt modelId="{C623A290-56B5-4A15-93AB-872066DC7524}" type="sibTrans" cxnId="{85B2E1B8-24E6-4701-93AC-DB49EA7681F4}">
      <dgm:prSet/>
      <dgm:spPr/>
      <dgm:t>
        <a:bodyPr/>
        <a:lstStyle/>
        <a:p>
          <a:endParaRPr lang="en-US" dirty="0"/>
        </a:p>
      </dgm:t>
    </dgm:pt>
    <dgm:pt modelId="{FF9C44BF-8DA3-4210-AFBB-A806C40115AB}">
      <dgm:prSet custT="1"/>
      <dgm:spPr/>
      <dgm:t>
        <a:bodyPr/>
        <a:lstStyle/>
        <a:p>
          <a:endParaRPr lang="en-US" sz="1800" dirty="0">
            <a:solidFill>
              <a:schemeClr val="tx1"/>
            </a:solidFill>
            <a:latin typeface="Arial" panose="020B0604020202020204" pitchFamily="34" charset="0"/>
            <a:cs typeface="Arial" panose="020B0604020202020204" pitchFamily="34" charset="0"/>
          </a:endParaRPr>
        </a:p>
      </dgm:t>
    </dgm:pt>
    <dgm:pt modelId="{39CF9A7B-64A8-46F8-9501-4F5FD1D70B17}" type="parTrans" cxnId="{7F55687D-E252-4FAA-A3DA-3EC55043BBBD}">
      <dgm:prSet/>
      <dgm:spPr/>
      <dgm:t>
        <a:bodyPr/>
        <a:lstStyle/>
        <a:p>
          <a:endParaRPr lang="en-US"/>
        </a:p>
      </dgm:t>
    </dgm:pt>
    <dgm:pt modelId="{7B644935-E5C2-45B7-B35D-E541F9DB41FD}" type="sibTrans" cxnId="{7F55687D-E252-4FAA-A3DA-3EC55043BBBD}">
      <dgm:prSet/>
      <dgm:spPr/>
      <dgm:t>
        <a:bodyPr/>
        <a:lstStyle/>
        <a:p>
          <a:endParaRPr lang="en-US"/>
        </a:p>
      </dgm:t>
    </dgm:pt>
    <dgm:pt modelId="{E6719398-C3AB-2A40-BF9D-750F0A85990B}" type="pres">
      <dgm:prSet presAssocID="{FA586CBA-463F-496E-9B11-17323C5A099E}" presName="outerComposite" presStyleCnt="0">
        <dgm:presLayoutVars>
          <dgm:chMax val="5"/>
          <dgm:dir/>
          <dgm:resizeHandles val="exact"/>
        </dgm:presLayoutVars>
      </dgm:prSet>
      <dgm:spPr/>
    </dgm:pt>
    <dgm:pt modelId="{CD0E107D-4F5A-C64A-A9EE-16E70D1831D6}" type="pres">
      <dgm:prSet presAssocID="{FA586CBA-463F-496E-9B11-17323C5A099E}" presName="dummyMaxCanvas" presStyleCnt="0">
        <dgm:presLayoutVars/>
      </dgm:prSet>
      <dgm:spPr/>
    </dgm:pt>
    <dgm:pt modelId="{67FFF858-4A00-2D46-AB7D-101C9910F994}" type="pres">
      <dgm:prSet presAssocID="{FA586CBA-463F-496E-9B11-17323C5A099E}" presName="ThreeNodes_1" presStyleLbl="node1" presStyleIdx="0" presStyleCnt="3">
        <dgm:presLayoutVars>
          <dgm:bulletEnabled val="1"/>
        </dgm:presLayoutVars>
      </dgm:prSet>
      <dgm:spPr/>
    </dgm:pt>
    <dgm:pt modelId="{FC9ED23C-A96A-3B45-9922-510A37F7FC40}" type="pres">
      <dgm:prSet presAssocID="{FA586CBA-463F-496E-9B11-17323C5A099E}" presName="ThreeNodes_2" presStyleLbl="node1" presStyleIdx="1" presStyleCnt="3">
        <dgm:presLayoutVars>
          <dgm:bulletEnabled val="1"/>
        </dgm:presLayoutVars>
      </dgm:prSet>
      <dgm:spPr/>
    </dgm:pt>
    <dgm:pt modelId="{2435C2C0-E3AF-644B-A124-F70133092A9E}" type="pres">
      <dgm:prSet presAssocID="{FA586CBA-463F-496E-9B11-17323C5A099E}" presName="ThreeNodes_3" presStyleLbl="node1" presStyleIdx="2" presStyleCnt="3" custScaleX="111176">
        <dgm:presLayoutVars>
          <dgm:bulletEnabled val="1"/>
        </dgm:presLayoutVars>
      </dgm:prSet>
      <dgm:spPr/>
    </dgm:pt>
    <dgm:pt modelId="{FFF07F17-2697-1148-A1AA-D35A0AEA603E}" type="pres">
      <dgm:prSet presAssocID="{FA586CBA-463F-496E-9B11-17323C5A099E}" presName="ThreeConn_1-2" presStyleLbl="fgAccFollowNode1" presStyleIdx="0" presStyleCnt="2">
        <dgm:presLayoutVars>
          <dgm:bulletEnabled val="1"/>
        </dgm:presLayoutVars>
      </dgm:prSet>
      <dgm:spPr/>
    </dgm:pt>
    <dgm:pt modelId="{C4F62C1C-00BD-984C-B9CC-A4AFE3C1CD8B}" type="pres">
      <dgm:prSet presAssocID="{FA586CBA-463F-496E-9B11-17323C5A099E}" presName="ThreeConn_2-3" presStyleLbl="fgAccFollowNode1" presStyleIdx="1" presStyleCnt="2">
        <dgm:presLayoutVars>
          <dgm:bulletEnabled val="1"/>
        </dgm:presLayoutVars>
      </dgm:prSet>
      <dgm:spPr/>
    </dgm:pt>
    <dgm:pt modelId="{9D70D0E8-17FA-F64D-AAB3-D31926A31F44}" type="pres">
      <dgm:prSet presAssocID="{FA586CBA-463F-496E-9B11-17323C5A099E}" presName="ThreeNodes_1_text" presStyleLbl="node1" presStyleIdx="2" presStyleCnt="3">
        <dgm:presLayoutVars>
          <dgm:bulletEnabled val="1"/>
        </dgm:presLayoutVars>
      </dgm:prSet>
      <dgm:spPr/>
    </dgm:pt>
    <dgm:pt modelId="{B44F61AF-6EEE-A540-AEE2-586A47160064}" type="pres">
      <dgm:prSet presAssocID="{FA586CBA-463F-496E-9B11-17323C5A099E}" presName="ThreeNodes_2_text" presStyleLbl="node1" presStyleIdx="2" presStyleCnt="3">
        <dgm:presLayoutVars>
          <dgm:bulletEnabled val="1"/>
        </dgm:presLayoutVars>
      </dgm:prSet>
      <dgm:spPr/>
    </dgm:pt>
    <dgm:pt modelId="{7092691E-2A6C-3D4C-8882-05FA401445AF}" type="pres">
      <dgm:prSet presAssocID="{FA586CBA-463F-496E-9B11-17323C5A099E}" presName="ThreeNodes_3_text" presStyleLbl="node1" presStyleIdx="2" presStyleCnt="3">
        <dgm:presLayoutVars>
          <dgm:bulletEnabled val="1"/>
        </dgm:presLayoutVars>
      </dgm:prSet>
      <dgm:spPr/>
    </dgm:pt>
  </dgm:ptLst>
  <dgm:cxnLst>
    <dgm:cxn modelId="{62FE032B-974A-6249-8585-0193486D7270}" type="presOf" srcId="{509BD201-0F4F-478A-988E-3E175B4AFB1F}" destId="{9D70D0E8-17FA-F64D-AAB3-D31926A31F44}" srcOrd="1" destOrd="0" presId="urn:microsoft.com/office/officeart/2005/8/layout/vProcess5"/>
    <dgm:cxn modelId="{B753215B-E86B-4960-9C1B-C47993D71666}" srcId="{FA586CBA-463F-496E-9B11-17323C5A099E}" destId="{509BD201-0F4F-478A-988E-3E175B4AFB1F}" srcOrd="0" destOrd="0" parTransId="{CCAE66D7-6714-48D5-B821-4A6A464C21D1}" sibTransId="{222A6E5C-0C4E-48B1-A2A1-89C124271701}"/>
    <dgm:cxn modelId="{9890FC51-C9DD-6848-A79F-BBC4476F6DE3}" type="presOf" srcId="{FF9C44BF-8DA3-4210-AFBB-A806C40115AB}" destId="{7092691E-2A6C-3D4C-8882-05FA401445AF}" srcOrd="1" destOrd="0" presId="urn:microsoft.com/office/officeart/2005/8/layout/vProcess5"/>
    <dgm:cxn modelId="{7F55687D-E252-4FAA-A3DA-3EC55043BBBD}" srcId="{FA586CBA-463F-496E-9B11-17323C5A099E}" destId="{FF9C44BF-8DA3-4210-AFBB-A806C40115AB}" srcOrd="2" destOrd="0" parTransId="{39CF9A7B-64A8-46F8-9501-4F5FD1D70B17}" sibTransId="{7B644935-E5C2-45B7-B35D-E541F9DB41FD}"/>
    <dgm:cxn modelId="{6704D487-B8C4-2D4E-B21F-7C9D7E077521}" type="presOf" srcId="{ED11437A-D014-48F7-B87B-87105753FC7F}" destId="{9D70D0E8-17FA-F64D-AAB3-D31926A31F44}" srcOrd="1" destOrd="1" presId="urn:microsoft.com/office/officeart/2005/8/layout/vProcess5"/>
    <dgm:cxn modelId="{A577FD9D-C9E2-5F4F-B2F9-04ED7E4D2EEF}" type="presOf" srcId="{FF9C44BF-8DA3-4210-AFBB-A806C40115AB}" destId="{2435C2C0-E3AF-644B-A124-F70133092A9E}" srcOrd="0" destOrd="0" presId="urn:microsoft.com/office/officeart/2005/8/layout/vProcess5"/>
    <dgm:cxn modelId="{95A06FAD-1375-004D-B3A7-53DCD9CD674F}" type="presOf" srcId="{FA586CBA-463F-496E-9B11-17323C5A099E}" destId="{E6719398-C3AB-2A40-BF9D-750F0A85990B}" srcOrd="0" destOrd="0" presId="urn:microsoft.com/office/officeart/2005/8/layout/vProcess5"/>
    <dgm:cxn modelId="{85B2E1B8-24E6-4701-93AC-DB49EA7681F4}" srcId="{FA586CBA-463F-496E-9B11-17323C5A099E}" destId="{23962DAD-F8B9-4ACE-874A-82A389DED057}" srcOrd="1" destOrd="0" parTransId="{B9BF9615-A353-438B-ACEF-68FAD91378B0}" sibTransId="{C623A290-56B5-4A15-93AB-872066DC7524}"/>
    <dgm:cxn modelId="{1F06CCBD-4D02-1842-BEDF-ADF9D1C8446B}" type="presOf" srcId="{23962DAD-F8B9-4ACE-874A-82A389DED057}" destId="{B44F61AF-6EEE-A540-AEE2-586A47160064}" srcOrd="1" destOrd="0" presId="urn:microsoft.com/office/officeart/2005/8/layout/vProcess5"/>
    <dgm:cxn modelId="{0263AEC3-68C5-F548-A111-209EB7940994}" type="presOf" srcId="{ED11437A-D014-48F7-B87B-87105753FC7F}" destId="{67FFF858-4A00-2D46-AB7D-101C9910F994}" srcOrd="0" destOrd="1" presId="urn:microsoft.com/office/officeart/2005/8/layout/vProcess5"/>
    <dgm:cxn modelId="{D56222D6-D77E-45D3-BE09-258A0A2CA10C}" srcId="{509BD201-0F4F-478A-988E-3E175B4AFB1F}" destId="{ED11437A-D014-48F7-B87B-87105753FC7F}" srcOrd="0" destOrd="0" parTransId="{B51EC66F-9334-48D0-941B-788ACFF2980D}" sibTransId="{6AD8ADAA-843E-456A-B186-2C70CE407DAC}"/>
    <dgm:cxn modelId="{457EDBDB-EDD5-4A43-BFD2-9AA4F83A1DC3}" type="presOf" srcId="{23962DAD-F8B9-4ACE-874A-82A389DED057}" destId="{FC9ED23C-A96A-3B45-9922-510A37F7FC40}" srcOrd="0" destOrd="0" presId="urn:microsoft.com/office/officeart/2005/8/layout/vProcess5"/>
    <dgm:cxn modelId="{47C0DCEB-8F07-DB4F-B4A3-D1BAD2129591}" type="presOf" srcId="{509BD201-0F4F-478A-988E-3E175B4AFB1F}" destId="{67FFF858-4A00-2D46-AB7D-101C9910F994}" srcOrd="0" destOrd="0" presId="urn:microsoft.com/office/officeart/2005/8/layout/vProcess5"/>
    <dgm:cxn modelId="{0E5591F3-749E-D84F-BCE0-A58B59EF4791}" type="presOf" srcId="{222A6E5C-0C4E-48B1-A2A1-89C124271701}" destId="{FFF07F17-2697-1148-A1AA-D35A0AEA603E}" srcOrd="0" destOrd="0" presId="urn:microsoft.com/office/officeart/2005/8/layout/vProcess5"/>
    <dgm:cxn modelId="{5A3C90FA-7038-DC42-9DC7-5FCAADE2CCDB}" type="presOf" srcId="{C623A290-56B5-4A15-93AB-872066DC7524}" destId="{C4F62C1C-00BD-984C-B9CC-A4AFE3C1CD8B}" srcOrd="0" destOrd="0" presId="urn:microsoft.com/office/officeart/2005/8/layout/vProcess5"/>
    <dgm:cxn modelId="{A2F3B611-BD69-8B4C-B0E2-42B3BC7C84FB}" type="presParOf" srcId="{E6719398-C3AB-2A40-BF9D-750F0A85990B}" destId="{CD0E107D-4F5A-C64A-A9EE-16E70D1831D6}" srcOrd="0" destOrd="0" presId="urn:microsoft.com/office/officeart/2005/8/layout/vProcess5"/>
    <dgm:cxn modelId="{EED4E2B4-AC15-9F49-B371-BA2B93639218}" type="presParOf" srcId="{E6719398-C3AB-2A40-BF9D-750F0A85990B}" destId="{67FFF858-4A00-2D46-AB7D-101C9910F994}" srcOrd="1" destOrd="0" presId="urn:microsoft.com/office/officeart/2005/8/layout/vProcess5"/>
    <dgm:cxn modelId="{7F153B25-7DC7-FD42-A816-A4400B52CFB7}" type="presParOf" srcId="{E6719398-C3AB-2A40-BF9D-750F0A85990B}" destId="{FC9ED23C-A96A-3B45-9922-510A37F7FC40}" srcOrd="2" destOrd="0" presId="urn:microsoft.com/office/officeart/2005/8/layout/vProcess5"/>
    <dgm:cxn modelId="{E86F2AFC-35E4-FA43-A475-8D1E9709DB1B}" type="presParOf" srcId="{E6719398-C3AB-2A40-BF9D-750F0A85990B}" destId="{2435C2C0-E3AF-644B-A124-F70133092A9E}" srcOrd="3" destOrd="0" presId="urn:microsoft.com/office/officeart/2005/8/layout/vProcess5"/>
    <dgm:cxn modelId="{36280CEF-5388-7447-856A-EBAA5165D742}" type="presParOf" srcId="{E6719398-C3AB-2A40-BF9D-750F0A85990B}" destId="{FFF07F17-2697-1148-A1AA-D35A0AEA603E}" srcOrd="4" destOrd="0" presId="urn:microsoft.com/office/officeart/2005/8/layout/vProcess5"/>
    <dgm:cxn modelId="{9BF3D350-FC1F-0D4B-859D-8CB5E7DFF80A}" type="presParOf" srcId="{E6719398-C3AB-2A40-BF9D-750F0A85990B}" destId="{C4F62C1C-00BD-984C-B9CC-A4AFE3C1CD8B}" srcOrd="5" destOrd="0" presId="urn:microsoft.com/office/officeart/2005/8/layout/vProcess5"/>
    <dgm:cxn modelId="{5F6A9694-1849-9A4A-9B09-2558446A6370}" type="presParOf" srcId="{E6719398-C3AB-2A40-BF9D-750F0A85990B}" destId="{9D70D0E8-17FA-F64D-AAB3-D31926A31F44}" srcOrd="6" destOrd="0" presId="urn:microsoft.com/office/officeart/2005/8/layout/vProcess5"/>
    <dgm:cxn modelId="{B048403A-6B90-C04B-B304-9FAE906B0EB3}" type="presParOf" srcId="{E6719398-C3AB-2A40-BF9D-750F0A85990B}" destId="{B44F61AF-6EEE-A540-AEE2-586A47160064}" srcOrd="7" destOrd="0" presId="urn:microsoft.com/office/officeart/2005/8/layout/vProcess5"/>
    <dgm:cxn modelId="{5D7E01E5-DD53-2D4D-9343-57C1B1B84CDE}" type="presParOf" srcId="{E6719398-C3AB-2A40-BF9D-750F0A85990B}" destId="{7092691E-2A6C-3D4C-8882-05FA401445AF}" srcOrd="8"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1CB8064-7972-410E-A911-C355619D9D5F}" type="doc">
      <dgm:prSet loTypeId="urn:microsoft.com/office/officeart/2005/8/layout/vProcess5" loCatId="process" qsTypeId="urn:microsoft.com/office/officeart/2005/8/quickstyle/simple1" qsCatId="simple" csTypeId="urn:microsoft.com/office/officeart/2005/8/colors/colorful2" csCatId="colorful" phldr="1"/>
      <dgm:spPr/>
      <dgm:t>
        <a:bodyPr/>
        <a:lstStyle/>
        <a:p>
          <a:endParaRPr lang="en-US"/>
        </a:p>
      </dgm:t>
    </dgm:pt>
    <dgm:pt modelId="{04C42515-B46D-4DAE-8548-341360E83AAE}">
      <dgm:prSet custT="1"/>
      <dgm:spPr/>
      <dgm:t>
        <a:bodyPr/>
        <a:lstStyle/>
        <a:p>
          <a:endParaRPr lang="en-US" sz="2400" dirty="0">
            <a:solidFill>
              <a:schemeClr val="tx1"/>
            </a:solidFill>
            <a:latin typeface="Arial" panose="020B0604020202020204" pitchFamily="34" charset="0"/>
            <a:cs typeface="Arial" panose="020B0604020202020204" pitchFamily="34" charset="0"/>
          </a:endParaRPr>
        </a:p>
      </dgm:t>
    </dgm:pt>
    <dgm:pt modelId="{69D2190F-0AFD-4E66-A376-F3152789ADCA}" type="parTrans" cxnId="{A2EBF7C5-348A-4F99-AA04-F752D1CAAD68}">
      <dgm:prSet/>
      <dgm:spPr/>
      <dgm:t>
        <a:bodyPr/>
        <a:lstStyle/>
        <a:p>
          <a:endParaRPr lang="en-US"/>
        </a:p>
      </dgm:t>
    </dgm:pt>
    <dgm:pt modelId="{83437092-72C2-4468-9079-8FCA23194547}" type="sibTrans" cxnId="{A2EBF7C5-348A-4F99-AA04-F752D1CAAD68}">
      <dgm:prSet/>
      <dgm:spPr/>
      <dgm:t>
        <a:bodyPr/>
        <a:lstStyle/>
        <a:p>
          <a:endParaRPr lang="en-US" dirty="0"/>
        </a:p>
      </dgm:t>
    </dgm:pt>
    <dgm:pt modelId="{1166FF38-61B3-4E11-B0FA-FE78FCA0A4DE}">
      <dgm:prSet custT="1"/>
      <dgm:spPr/>
      <dgm:t>
        <a:bodyPr/>
        <a:lstStyle/>
        <a:p>
          <a:endParaRPr lang="en-US" sz="2400" dirty="0">
            <a:solidFill>
              <a:schemeClr val="tx1"/>
            </a:solidFill>
            <a:latin typeface="Arial" panose="020B0604020202020204" pitchFamily="34" charset="0"/>
            <a:cs typeface="Arial" panose="020B0604020202020204" pitchFamily="34" charset="0"/>
          </a:endParaRPr>
        </a:p>
      </dgm:t>
    </dgm:pt>
    <dgm:pt modelId="{64D9DBAF-737F-459B-9621-0C4392DC4129}" type="parTrans" cxnId="{B3C40331-F674-4CA9-A01D-81CE80BEE48C}">
      <dgm:prSet/>
      <dgm:spPr/>
      <dgm:t>
        <a:bodyPr/>
        <a:lstStyle/>
        <a:p>
          <a:endParaRPr lang="en-US"/>
        </a:p>
      </dgm:t>
    </dgm:pt>
    <dgm:pt modelId="{3A062842-471B-4B26-BDA0-C15508367350}" type="sibTrans" cxnId="{B3C40331-F674-4CA9-A01D-81CE80BEE48C}">
      <dgm:prSet/>
      <dgm:spPr/>
      <dgm:t>
        <a:bodyPr/>
        <a:lstStyle/>
        <a:p>
          <a:endParaRPr lang="en-US"/>
        </a:p>
      </dgm:t>
    </dgm:pt>
    <dgm:pt modelId="{FF6FFB65-FDAF-4461-B9BE-7A3EEEE3DF7A}" type="pres">
      <dgm:prSet presAssocID="{01CB8064-7972-410E-A911-C355619D9D5F}" presName="outerComposite" presStyleCnt="0">
        <dgm:presLayoutVars>
          <dgm:chMax val="5"/>
          <dgm:dir/>
          <dgm:resizeHandles val="exact"/>
        </dgm:presLayoutVars>
      </dgm:prSet>
      <dgm:spPr/>
    </dgm:pt>
    <dgm:pt modelId="{C9A80583-53FB-46C1-A5D6-BFD1F9C7F45F}" type="pres">
      <dgm:prSet presAssocID="{01CB8064-7972-410E-A911-C355619D9D5F}" presName="dummyMaxCanvas" presStyleCnt="0">
        <dgm:presLayoutVars/>
      </dgm:prSet>
      <dgm:spPr/>
    </dgm:pt>
    <dgm:pt modelId="{94F2B940-8775-4C31-A9DC-44A2763F5942}" type="pres">
      <dgm:prSet presAssocID="{01CB8064-7972-410E-A911-C355619D9D5F}" presName="TwoNodes_1" presStyleLbl="node1" presStyleIdx="0" presStyleCnt="2" custScaleX="117647" custScaleY="114023">
        <dgm:presLayoutVars>
          <dgm:bulletEnabled val="1"/>
        </dgm:presLayoutVars>
      </dgm:prSet>
      <dgm:spPr/>
    </dgm:pt>
    <dgm:pt modelId="{D2F5092B-69FA-449A-8835-86DEBAB501D8}" type="pres">
      <dgm:prSet presAssocID="{01CB8064-7972-410E-A911-C355619D9D5F}" presName="TwoNodes_2" presStyleLbl="node1" presStyleIdx="1" presStyleCnt="2" custScaleX="113697" custScaleY="120931">
        <dgm:presLayoutVars>
          <dgm:bulletEnabled val="1"/>
        </dgm:presLayoutVars>
      </dgm:prSet>
      <dgm:spPr/>
    </dgm:pt>
    <dgm:pt modelId="{409B56C4-75AC-4097-AADB-9A3955B1EE9B}" type="pres">
      <dgm:prSet presAssocID="{01CB8064-7972-410E-A911-C355619D9D5F}" presName="TwoConn_1-2" presStyleLbl="fgAccFollowNode1" presStyleIdx="0" presStyleCnt="1">
        <dgm:presLayoutVars>
          <dgm:bulletEnabled val="1"/>
        </dgm:presLayoutVars>
      </dgm:prSet>
      <dgm:spPr/>
    </dgm:pt>
    <dgm:pt modelId="{6F0FFA6E-53B7-4CC7-A1C9-98B8BFEF8CBF}" type="pres">
      <dgm:prSet presAssocID="{01CB8064-7972-410E-A911-C355619D9D5F}" presName="TwoNodes_1_text" presStyleLbl="node1" presStyleIdx="1" presStyleCnt="2">
        <dgm:presLayoutVars>
          <dgm:bulletEnabled val="1"/>
        </dgm:presLayoutVars>
      </dgm:prSet>
      <dgm:spPr/>
    </dgm:pt>
    <dgm:pt modelId="{7B4613B7-11B9-4793-8D77-0344C2A2FA4F}" type="pres">
      <dgm:prSet presAssocID="{01CB8064-7972-410E-A911-C355619D9D5F}" presName="TwoNodes_2_text" presStyleLbl="node1" presStyleIdx="1" presStyleCnt="2">
        <dgm:presLayoutVars>
          <dgm:bulletEnabled val="1"/>
        </dgm:presLayoutVars>
      </dgm:prSet>
      <dgm:spPr/>
    </dgm:pt>
  </dgm:ptLst>
  <dgm:cxnLst>
    <dgm:cxn modelId="{B3C40331-F674-4CA9-A01D-81CE80BEE48C}" srcId="{01CB8064-7972-410E-A911-C355619D9D5F}" destId="{1166FF38-61B3-4E11-B0FA-FE78FCA0A4DE}" srcOrd="1" destOrd="0" parTransId="{64D9DBAF-737F-459B-9621-0C4392DC4129}" sibTransId="{3A062842-471B-4B26-BDA0-C15508367350}"/>
    <dgm:cxn modelId="{8D2EE846-A77E-4B3C-8F73-D0B35E58BB72}" type="presOf" srcId="{1166FF38-61B3-4E11-B0FA-FE78FCA0A4DE}" destId="{7B4613B7-11B9-4793-8D77-0344C2A2FA4F}" srcOrd="1" destOrd="0" presId="urn:microsoft.com/office/officeart/2005/8/layout/vProcess5"/>
    <dgm:cxn modelId="{62E8254D-8507-444F-A5A1-4A4F9346A958}" type="presOf" srcId="{04C42515-B46D-4DAE-8548-341360E83AAE}" destId="{94F2B940-8775-4C31-A9DC-44A2763F5942}" srcOrd="0" destOrd="0" presId="urn:microsoft.com/office/officeart/2005/8/layout/vProcess5"/>
    <dgm:cxn modelId="{1B90B16D-03F8-42D2-96AD-3107C4D63257}" type="presOf" srcId="{1166FF38-61B3-4E11-B0FA-FE78FCA0A4DE}" destId="{D2F5092B-69FA-449A-8835-86DEBAB501D8}" srcOrd="0" destOrd="0" presId="urn:microsoft.com/office/officeart/2005/8/layout/vProcess5"/>
    <dgm:cxn modelId="{1C794E59-6DA5-4CA5-8DA2-633B3EB14801}" type="presOf" srcId="{83437092-72C2-4468-9079-8FCA23194547}" destId="{409B56C4-75AC-4097-AADB-9A3955B1EE9B}" srcOrd="0" destOrd="0" presId="urn:microsoft.com/office/officeart/2005/8/layout/vProcess5"/>
    <dgm:cxn modelId="{A2EBF7C5-348A-4F99-AA04-F752D1CAAD68}" srcId="{01CB8064-7972-410E-A911-C355619D9D5F}" destId="{04C42515-B46D-4DAE-8548-341360E83AAE}" srcOrd="0" destOrd="0" parTransId="{69D2190F-0AFD-4E66-A376-F3152789ADCA}" sibTransId="{83437092-72C2-4468-9079-8FCA23194547}"/>
    <dgm:cxn modelId="{44CBDEF0-A9B3-4B96-BA3B-CBAD007FA203}" type="presOf" srcId="{01CB8064-7972-410E-A911-C355619D9D5F}" destId="{FF6FFB65-FDAF-4461-B9BE-7A3EEEE3DF7A}" srcOrd="0" destOrd="0" presId="urn:microsoft.com/office/officeart/2005/8/layout/vProcess5"/>
    <dgm:cxn modelId="{0A8822F2-561B-4188-97DB-7134A6D98358}" type="presOf" srcId="{04C42515-B46D-4DAE-8548-341360E83AAE}" destId="{6F0FFA6E-53B7-4CC7-A1C9-98B8BFEF8CBF}" srcOrd="1" destOrd="0" presId="urn:microsoft.com/office/officeart/2005/8/layout/vProcess5"/>
    <dgm:cxn modelId="{787C5987-090A-4828-8335-915AD8F8F7DD}" type="presParOf" srcId="{FF6FFB65-FDAF-4461-B9BE-7A3EEEE3DF7A}" destId="{C9A80583-53FB-46C1-A5D6-BFD1F9C7F45F}" srcOrd="0" destOrd="0" presId="urn:microsoft.com/office/officeart/2005/8/layout/vProcess5"/>
    <dgm:cxn modelId="{DAFC5AD8-A04E-4704-AAEC-79F188F905E7}" type="presParOf" srcId="{FF6FFB65-FDAF-4461-B9BE-7A3EEEE3DF7A}" destId="{94F2B940-8775-4C31-A9DC-44A2763F5942}" srcOrd="1" destOrd="0" presId="urn:microsoft.com/office/officeart/2005/8/layout/vProcess5"/>
    <dgm:cxn modelId="{204AF5F0-9899-454A-B44B-9C873248B3AA}" type="presParOf" srcId="{FF6FFB65-FDAF-4461-B9BE-7A3EEEE3DF7A}" destId="{D2F5092B-69FA-449A-8835-86DEBAB501D8}" srcOrd="2" destOrd="0" presId="urn:microsoft.com/office/officeart/2005/8/layout/vProcess5"/>
    <dgm:cxn modelId="{42FDDC98-D4A3-451A-856F-CBD17026049C}" type="presParOf" srcId="{FF6FFB65-FDAF-4461-B9BE-7A3EEEE3DF7A}" destId="{409B56C4-75AC-4097-AADB-9A3955B1EE9B}" srcOrd="3" destOrd="0" presId="urn:microsoft.com/office/officeart/2005/8/layout/vProcess5"/>
    <dgm:cxn modelId="{AA5707A0-F6AF-4B35-8B61-98A4F2E2993F}" type="presParOf" srcId="{FF6FFB65-FDAF-4461-B9BE-7A3EEEE3DF7A}" destId="{6F0FFA6E-53B7-4CC7-A1C9-98B8BFEF8CBF}" srcOrd="4" destOrd="0" presId="urn:microsoft.com/office/officeart/2005/8/layout/vProcess5"/>
    <dgm:cxn modelId="{DB62584A-DF67-4909-A3EA-E85F3538C504}" type="presParOf" srcId="{FF6FFB65-FDAF-4461-B9BE-7A3EEEE3DF7A}" destId="{7B4613B7-11B9-4793-8D77-0344C2A2FA4F}" srcOrd="5"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CB50ECDB-6C6D-42DD-B356-C8038BAB5330}"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CE4AAF80-9A07-474A-BD64-1CD7A6BD7478}">
      <dgm:prSet custT="1"/>
      <dgm:spPr/>
      <dgm:t>
        <a:bodyPr/>
        <a:lstStyle/>
        <a:p>
          <a:pPr algn="ctr"/>
          <a:endParaRPr lang="en-US" sz="2400" dirty="0">
            <a:solidFill>
              <a:schemeClr val="tx2"/>
            </a:solidFill>
            <a:latin typeface="Arial" panose="020B0604020202020204" pitchFamily="34" charset="0"/>
            <a:cs typeface="Arial" panose="020B0604020202020204" pitchFamily="34" charset="0"/>
          </a:endParaRPr>
        </a:p>
      </dgm:t>
    </dgm:pt>
    <dgm:pt modelId="{74EB2065-FFB7-4D31-939A-764ACD5E808E}" type="sibTrans" cxnId="{76BBE6C2-23C7-4343-BF59-D9205BD8858C}">
      <dgm:prSet/>
      <dgm:spPr/>
      <dgm:t>
        <a:bodyPr/>
        <a:lstStyle/>
        <a:p>
          <a:endParaRPr lang="en-US"/>
        </a:p>
      </dgm:t>
    </dgm:pt>
    <dgm:pt modelId="{6E57DAF5-3153-4D73-9AB1-0D3018DFECD7}" type="parTrans" cxnId="{76BBE6C2-23C7-4343-BF59-D9205BD8858C}">
      <dgm:prSet/>
      <dgm:spPr/>
      <dgm:t>
        <a:bodyPr/>
        <a:lstStyle/>
        <a:p>
          <a:endParaRPr lang="en-US"/>
        </a:p>
      </dgm:t>
    </dgm:pt>
    <dgm:pt modelId="{999E37E8-DCE3-A242-962A-F6F42113D013}">
      <dgm:prSet custT="1"/>
      <dgm:spPr/>
      <dgm:t>
        <a:bodyPr/>
        <a:lstStyle/>
        <a:p>
          <a:endParaRPr lang="en-US" sz="2400" dirty="0">
            <a:latin typeface="Arial" panose="020B0604020202020204" pitchFamily="34" charset="0"/>
            <a:cs typeface="Arial" panose="020B0604020202020204" pitchFamily="34" charset="0"/>
          </a:endParaRPr>
        </a:p>
      </dgm:t>
    </dgm:pt>
    <dgm:pt modelId="{6C016063-050B-B84E-91D4-24A578DFFA35}" type="sibTrans" cxnId="{F4F3A455-7FAD-2D44-900E-BD96A688A641}">
      <dgm:prSet/>
      <dgm:spPr/>
      <dgm:t>
        <a:bodyPr/>
        <a:lstStyle/>
        <a:p>
          <a:endParaRPr lang="en-US"/>
        </a:p>
      </dgm:t>
    </dgm:pt>
    <dgm:pt modelId="{E534E315-76E5-6E4E-861A-39FC79E32955}" type="parTrans" cxnId="{F4F3A455-7FAD-2D44-900E-BD96A688A641}">
      <dgm:prSet/>
      <dgm:spPr/>
      <dgm:t>
        <a:bodyPr/>
        <a:lstStyle/>
        <a:p>
          <a:endParaRPr lang="en-US"/>
        </a:p>
      </dgm:t>
    </dgm:pt>
    <dgm:pt modelId="{40D73BDF-1BFB-43FC-9B75-A06510B3B925}">
      <dgm:prSet custT="1"/>
      <dgm:spPr/>
      <dgm:t>
        <a:bodyPr/>
        <a:lstStyle/>
        <a:p>
          <a:pPr algn="ctr"/>
          <a:endParaRPr lang="en-US" sz="2400" dirty="0">
            <a:solidFill>
              <a:schemeClr val="tx2"/>
            </a:solidFill>
            <a:latin typeface="Arial" panose="020B0604020202020204" pitchFamily="34" charset="0"/>
            <a:cs typeface="Arial" panose="020B0604020202020204" pitchFamily="34" charset="0"/>
          </a:endParaRPr>
        </a:p>
      </dgm:t>
    </dgm:pt>
    <dgm:pt modelId="{3E95DD4E-BC8D-480A-94AE-AECA0CD2D967}" type="sibTrans" cxnId="{6058C1AC-457B-4FAF-9922-C0023DA24F75}">
      <dgm:prSet/>
      <dgm:spPr/>
      <dgm:t>
        <a:bodyPr/>
        <a:lstStyle/>
        <a:p>
          <a:endParaRPr lang="en-US"/>
        </a:p>
      </dgm:t>
    </dgm:pt>
    <dgm:pt modelId="{71304D99-4080-4BF5-97D6-45AE5A915D8E}" type="parTrans" cxnId="{6058C1AC-457B-4FAF-9922-C0023DA24F75}">
      <dgm:prSet/>
      <dgm:spPr/>
      <dgm:t>
        <a:bodyPr/>
        <a:lstStyle/>
        <a:p>
          <a:endParaRPr lang="en-US"/>
        </a:p>
      </dgm:t>
    </dgm:pt>
    <dgm:pt modelId="{9459D873-7A03-7C45-AB6C-034DFB0FD7E8}">
      <dgm:prSet custT="1"/>
      <dgm:spPr/>
      <dgm:t>
        <a:bodyPr/>
        <a:lstStyle/>
        <a:p>
          <a:endParaRPr lang="en-US" sz="2400" dirty="0">
            <a:latin typeface="Arial" panose="020B0604020202020204" pitchFamily="34" charset="0"/>
            <a:cs typeface="Arial" panose="020B0604020202020204" pitchFamily="34" charset="0"/>
          </a:endParaRPr>
        </a:p>
      </dgm:t>
    </dgm:pt>
    <dgm:pt modelId="{5B0C5A13-4348-E348-BA0D-CE30126991C6}" type="sibTrans" cxnId="{19259314-001D-6E4C-81E5-BA99753CFB5C}">
      <dgm:prSet/>
      <dgm:spPr/>
      <dgm:t>
        <a:bodyPr/>
        <a:lstStyle/>
        <a:p>
          <a:endParaRPr lang="en-US"/>
        </a:p>
      </dgm:t>
    </dgm:pt>
    <dgm:pt modelId="{6E093810-7096-7244-9EEE-C890A70CD14C}" type="parTrans" cxnId="{19259314-001D-6E4C-81E5-BA99753CFB5C}">
      <dgm:prSet/>
      <dgm:spPr/>
      <dgm:t>
        <a:bodyPr/>
        <a:lstStyle/>
        <a:p>
          <a:endParaRPr lang="en-US"/>
        </a:p>
      </dgm:t>
    </dgm:pt>
    <dgm:pt modelId="{88B129C1-2F9D-394E-A1A8-A0E0148AED4D}" type="pres">
      <dgm:prSet presAssocID="{CB50ECDB-6C6D-42DD-B356-C8038BAB5330}" presName="linear" presStyleCnt="0">
        <dgm:presLayoutVars>
          <dgm:animLvl val="lvl"/>
          <dgm:resizeHandles val="exact"/>
        </dgm:presLayoutVars>
      </dgm:prSet>
      <dgm:spPr/>
    </dgm:pt>
    <dgm:pt modelId="{AABEBE7B-9867-AE48-801E-B13A31BA6BE0}" type="pres">
      <dgm:prSet presAssocID="{CE4AAF80-9A07-474A-BD64-1CD7A6BD7478}" presName="parentText" presStyleLbl="node1" presStyleIdx="0" presStyleCnt="2" custScaleY="52699" custLinFactNeighborY="3575">
        <dgm:presLayoutVars>
          <dgm:chMax val="0"/>
          <dgm:bulletEnabled val="1"/>
        </dgm:presLayoutVars>
      </dgm:prSet>
      <dgm:spPr/>
    </dgm:pt>
    <dgm:pt modelId="{C88283FE-B562-A943-BAB2-8906E707BC86}" type="pres">
      <dgm:prSet presAssocID="{CE4AAF80-9A07-474A-BD64-1CD7A6BD7478}" presName="childText" presStyleLbl="revTx" presStyleIdx="0" presStyleCnt="2" custScaleY="110487">
        <dgm:presLayoutVars>
          <dgm:bulletEnabled val="1"/>
        </dgm:presLayoutVars>
      </dgm:prSet>
      <dgm:spPr/>
    </dgm:pt>
    <dgm:pt modelId="{2E177565-0470-B848-8732-E68D5706F4CD}" type="pres">
      <dgm:prSet presAssocID="{40D73BDF-1BFB-43FC-9B75-A06510B3B925}" presName="parentText" presStyleLbl="node1" presStyleIdx="1" presStyleCnt="2" custScaleY="57607" custLinFactNeighborX="1004" custLinFactNeighborY="64649">
        <dgm:presLayoutVars>
          <dgm:chMax val="0"/>
          <dgm:bulletEnabled val="1"/>
        </dgm:presLayoutVars>
      </dgm:prSet>
      <dgm:spPr/>
    </dgm:pt>
    <dgm:pt modelId="{FF6BD794-E93C-D740-98C3-DA910F618150}" type="pres">
      <dgm:prSet presAssocID="{40D73BDF-1BFB-43FC-9B75-A06510B3B925}" presName="childText" presStyleLbl="revTx" presStyleIdx="1" presStyleCnt="2" custScaleY="146032">
        <dgm:presLayoutVars>
          <dgm:bulletEnabled val="1"/>
        </dgm:presLayoutVars>
      </dgm:prSet>
      <dgm:spPr/>
    </dgm:pt>
  </dgm:ptLst>
  <dgm:cxnLst>
    <dgm:cxn modelId="{19259314-001D-6E4C-81E5-BA99753CFB5C}" srcId="{40D73BDF-1BFB-43FC-9B75-A06510B3B925}" destId="{9459D873-7A03-7C45-AB6C-034DFB0FD7E8}" srcOrd="0" destOrd="0" parTransId="{6E093810-7096-7244-9EEE-C890A70CD14C}" sibTransId="{5B0C5A13-4348-E348-BA0D-CE30126991C6}"/>
    <dgm:cxn modelId="{EB20BB14-83F8-A54B-B566-18C75A731A3C}" type="presOf" srcId="{9459D873-7A03-7C45-AB6C-034DFB0FD7E8}" destId="{FF6BD794-E93C-D740-98C3-DA910F618150}" srcOrd="0" destOrd="0" presId="urn:microsoft.com/office/officeart/2005/8/layout/vList2"/>
    <dgm:cxn modelId="{26DEC16C-FF74-484E-B4E1-BF04BB3F5758}" type="presOf" srcId="{40D73BDF-1BFB-43FC-9B75-A06510B3B925}" destId="{2E177565-0470-B848-8732-E68D5706F4CD}" srcOrd="0" destOrd="0" presId="urn:microsoft.com/office/officeart/2005/8/layout/vList2"/>
    <dgm:cxn modelId="{F4F3A455-7FAD-2D44-900E-BD96A688A641}" srcId="{CE4AAF80-9A07-474A-BD64-1CD7A6BD7478}" destId="{999E37E8-DCE3-A242-962A-F6F42113D013}" srcOrd="0" destOrd="0" parTransId="{E534E315-76E5-6E4E-861A-39FC79E32955}" sibTransId="{6C016063-050B-B84E-91D4-24A578DFFA35}"/>
    <dgm:cxn modelId="{6058C1AC-457B-4FAF-9922-C0023DA24F75}" srcId="{CB50ECDB-6C6D-42DD-B356-C8038BAB5330}" destId="{40D73BDF-1BFB-43FC-9B75-A06510B3B925}" srcOrd="1" destOrd="0" parTransId="{71304D99-4080-4BF5-97D6-45AE5A915D8E}" sibTransId="{3E95DD4E-BC8D-480A-94AE-AECA0CD2D967}"/>
    <dgm:cxn modelId="{6D8A90B0-4BEF-3F40-B425-79294513EFD4}" type="presOf" srcId="{CB50ECDB-6C6D-42DD-B356-C8038BAB5330}" destId="{88B129C1-2F9D-394E-A1A8-A0E0148AED4D}" srcOrd="0" destOrd="0" presId="urn:microsoft.com/office/officeart/2005/8/layout/vList2"/>
    <dgm:cxn modelId="{1DB8E0B7-E152-0C45-BF97-CC167F07D4B9}" type="presOf" srcId="{999E37E8-DCE3-A242-962A-F6F42113D013}" destId="{C88283FE-B562-A943-BAB2-8906E707BC86}" srcOrd="0" destOrd="0" presId="urn:microsoft.com/office/officeart/2005/8/layout/vList2"/>
    <dgm:cxn modelId="{76BBE6C2-23C7-4343-BF59-D9205BD8858C}" srcId="{CB50ECDB-6C6D-42DD-B356-C8038BAB5330}" destId="{CE4AAF80-9A07-474A-BD64-1CD7A6BD7478}" srcOrd="0" destOrd="0" parTransId="{6E57DAF5-3153-4D73-9AB1-0D3018DFECD7}" sibTransId="{74EB2065-FFB7-4D31-939A-764ACD5E808E}"/>
    <dgm:cxn modelId="{3049B4D7-01C3-1547-8237-2FE5CA889761}" type="presOf" srcId="{CE4AAF80-9A07-474A-BD64-1CD7A6BD7478}" destId="{AABEBE7B-9867-AE48-801E-B13A31BA6BE0}" srcOrd="0" destOrd="0" presId="urn:microsoft.com/office/officeart/2005/8/layout/vList2"/>
    <dgm:cxn modelId="{2D3A8E8F-6B3F-B945-920B-6B64B40BFF52}" type="presParOf" srcId="{88B129C1-2F9D-394E-A1A8-A0E0148AED4D}" destId="{AABEBE7B-9867-AE48-801E-B13A31BA6BE0}" srcOrd="0" destOrd="0" presId="urn:microsoft.com/office/officeart/2005/8/layout/vList2"/>
    <dgm:cxn modelId="{232FBACA-0E5E-8E42-99A3-081D9BDC5320}" type="presParOf" srcId="{88B129C1-2F9D-394E-A1A8-A0E0148AED4D}" destId="{C88283FE-B562-A943-BAB2-8906E707BC86}" srcOrd="1" destOrd="0" presId="urn:microsoft.com/office/officeart/2005/8/layout/vList2"/>
    <dgm:cxn modelId="{C751638B-5A72-F148-A98E-90239E5E8B5B}" type="presParOf" srcId="{88B129C1-2F9D-394E-A1A8-A0E0148AED4D}" destId="{2E177565-0470-B848-8732-E68D5706F4CD}" srcOrd="2" destOrd="0" presId="urn:microsoft.com/office/officeart/2005/8/layout/vList2"/>
    <dgm:cxn modelId="{9AB6D0CB-32A9-FC4B-B5F3-DC8C0B918315}" type="presParOf" srcId="{88B129C1-2F9D-394E-A1A8-A0E0148AED4D}" destId="{FF6BD794-E93C-D740-98C3-DA910F618150}" srcOrd="3"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756F0564-C8FE-4E01-8524-7ABB033512C5}"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44F6117A-FACD-495B-B119-84619AEB172D}">
      <dgm:prSet custT="1"/>
      <dgm:spPr/>
      <dgm:t>
        <a:bodyPr/>
        <a:lstStyle/>
        <a:p>
          <a:endParaRPr lang="en-US" sz="2400" dirty="0">
            <a:solidFill>
              <a:schemeClr val="tx1"/>
            </a:solidFill>
            <a:latin typeface="Arial" panose="020B0604020202020204" pitchFamily="34" charset="0"/>
            <a:cs typeface="Arial" panose="020B0604020202020204" pitchFamily="34" charset="0"/>
          </a:endParaRPr>
        </a:p>
      </dgm:t>
    </dgm:pt>
    <dgm:pt modelId="{DB22CFA1-CEBC-464E-A8B5-307C9F09CD26}" type="parTrans" cxnId="{639D7768-6BDF-4E2A-828A-03AE670B1672}">
      <dgm:prSet/>
      <dgm:spPr/>
      <dgm:t>
        <a:bodyPr/>
        <a:lstStyle/>
        <a:p>
          <a:endParaRPr lang="en-US"/>
        </a:p>
      </dgm:t>
    </dgm:pt>
    <dgm:pt modelId="{57DAB658-D54B-4C4B-B645-66F7EE192902}" type="sibTrans" cxnId="{639D7768-6BDF-4E2A-828A-03AE670B1672}">
      <dgm:prSet/>
      <dgm:spPr/>
      <dgm:t>
        <a:bodyPr/>
        <a:lstStyle/>
        <a:p>
          <a:endParaRPr lang="en-US"/>
        </a:p>
      </dgm:t>
    </dgm:pt>
    <dgm:pt modelId="{15CBB659-9388-4D85-BDFA-001DF7684FCB}">
      <dgm:prSet custT="1"/>
      <dgm:spPr/>
      <dgm:t>
        <a:bodyPr/>
        <a:lstStyle/>
        <a:p>
          <a:endParaRPr lang="en-US" sz="2400" dirty="0">
            <a:solidFill>
              <a:schemeClr val="tx1"/>
            </a:solidFill>
            <a:latin typeface="Arial" panose="020B0604020202020204" pitchFamily="34" charset="0"/>
            <a:cs typeface="Arial" panose="020B0604020202020204" pitchFamily="34" charset="0"/>
          </a:endParaRPr>
        </a:p>
      </dgm:t>
    </dgm:pt>
    <dgm:pt modelId="{730C1BE8-21D5-4767-9F17-C5B9D0F94726}" type="parTrans" cxnId="{BF832E18-A114-4267-984A-CD624B74F303}">
      <dgm:prSet/>
      <dgm:spPr/>
      <dgm:t>
        <a:bodyPr/>
        <a:lstStyle/>
        <a:p>
          <a:endParaRPr lang="en-US"/>
        </a:p>
      </dgm:t>
    </dgm:pt>
    <dgm:pt modelId="{2F3180F8-C086-4D08-ABD7-AB40C255B61B}" type="sibTrans" cxnId="{BF832E18-A114-4267-984A-CD624B74F303}">
      <dgm:prSet/>
      <dgm:spPr/>
      <dgm:t>
        <a:bodyPr/>
        <a:lstStyle/>
        <a:p>
          <a:endParaRPr lang="en-US"/>
        </a:p>
      </dgm:t>
    </dgm:pt>
    <dgm:pt modelId="{4F809CD8-A164-8F4D-B3BB-626FE634FE5E}" type="pres">
      <dgm:prSet presAssocID="{756F0564-C8FE-4E01-8524-7ABB033512C5}" presName="linear" presStyleCnt="0">
        <dgm:presLayoutVars>
          <dgm:animLvl val="lvl"/>
          <dgm:resizeHandles val="exact"/>
        </dgm:presLayoutVars>
      </dgm:prSet>
      <dgm:spPr/>
    </dgm:pt>
    <dgm:pt modelId="{8FF1CE14-1982-154F-BCF2-EBF3753B2461}" type="pres">
      <dgm:prSet presAssocID="{44F6117A-FACD-495B-B119-84619AEB172D}" presName="parentText" presStyleLbl="node1" presStyleIdx="0" presStyleCnt="2" custScaleY="182861">
        <dgm:presLayoutVars>
          <dgm:chMax val="0"/>
          <dgm:bulletEnabled val="1"/>
        </dgm:presLayoutVars>
      </dgm:prSet>
      <dgm:spPr/>
    </dgm:pt>
    <dgm:pt modelId="{7BBBC482-1DC0-AD40-9D64-4BCBE258BBB0}" type="pres">
      <dgm:prSet presAssocID="{57DAB658-D54B-4C4B-B645-66F7EE192902}" presName="spacer" presStyleCnt="0"/>
      <dgm:spPr/>
    </dgm:pt>
    <dgm:pt modelId="{EC2654D3-026A-804D-BB47-F0FE28F7CFFC}" type="pres">
      <dgm:prSet presAssocID="{15CBB659-9388-4D85-BDFA-001DF7684FCB}" presName="parentText" presStyleLbl="node1" presStyleIdx="1" presStyleCnt="2" custScaleY="168243">
        <dgm:presLayoutVars>
          <dgm:chMax val="0"/>
          <dgm:bulletEnabled val="1"/>
        </dgm:presLayoutVars>
      </dgm:prSet>
      <dgm:spPr/>
    </dgm:pt>
  </dgm:ptLst>
  <dgm:cxnLst>
    <dgm:cxn modelId="{BF832E18-A114-4267-984A-CD624B74F303}" srcId="{756F0564-C8FE-4E01-8524-7ABB033512C5}" destId="{15CBB659-9388-4D85-BDFA-001DF7684FCB}" srcOrd="1" destOrd="0" parTransId="{730C1BE8-21D5-4767-9F17-C5B9D0F94726}" sibTransId="{2F3180F8-C086-4D08-ABD7-AB40C255B61B}"/>
    <dgm:cxn modelId="{639D7768-6BDF-4E2A-828A-03AE670B1672}" srcId="{756F0564-C8FE-4E01-8524-7ABB033512C5}" destId="{44F6117A-FACD-495B-B119-84619AEB172D}" srcOrd="0" destOrd="0" parTransId="{DB22CFA1-CEBC-464E-A8B5-307C9F09CD26}" sibTransId="{57DAB658-D54B-4C4B-B645-66F7EE192902}"/>
    <dgm:cxn modelId="{5371AD4A-4A96-5740-B3E4-AAF06207DC80}" type="presOf" srcId="{15CBB659-9388-4D85-BDFA-001DF7684FCB}" destId="{EC2654D3-026A-804D-BB47-F0FE28F7CFFC}" srcOrd="0" destOrd="0" presId="urn:microsoft.com/office/officeart/2005/8/layout/vList2"/>
    <dgm:cxn modelId="{4EE61C71-CBC5-E84F-AF74-14400692A2E3}" type="presOf" srcId="{756F0564-C8FE-4E01-8524-7ABB033512C5}" destId="{4F809CD8-A164-8F4D-B3BB-626FE634FE5E}" srcOrd="0" destOrd="0" presId="urn:microsoft.com/office/officeart/2005/8/layout/vList2"/>
    <dgm:cxn modelId="{790458B7-EF21-2F41-BC24-C52192BDECE0}" type="presOf" srcId="{44F6117A-FACD-495B-B119-84619AEB172D}" destId="{8FF1CE14-1982-154F-BCF2-EBF3753B2461}" srcOrd="0" destOrd="0" presId="urn:microsoft.com/office/officeart/2005/8/layout/vList2"/>
    <dgm:cxn modelId="{E9764F5B-8A79-CB40-AB14-856A4F6370B1}" type="presParOf" srcId="{4F809CD8-A164-8F4D-B3BB-626FE634FE5E}" destId="{8FF1CE14-1982-154F-BCF2-EBF3753B2461}" srcOrd="0" destOrd="0" presId="urn:microsoft.com/office/officeart/2005/8/layout/vList2"/>
    <dgm:cxn modelId="{7318E57D-ECDA-5040-8924-0F3D63CF7FFF}" type="presParOf" srcId="{4F809CD8-A164-8F4D-B3BB-626FE634FE5E}" destId="{7BBBC482-1DC0-AD40-9D64-4BCBE258BBB0}" srcOrd="1" destOrd="0" presId="urn:microsoft.com/office/officeart/2005/8/layout/vList2"/>
    <dgm:cxn modelId="{E93E80B1-BBFC-DB41-817E-F2C28AF10BF3}" type="presParOf" srcId="{4F809CD8-A164-8F4D-B3BB-626FE634FE5E}" destId="{EC2654D3-026A-804D-BB47-F0FE28F7CFFC}" srcOrd="2"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C943EE48-4936-4316-9551-DF11BC673032}" type="doc">
      <dgm:prSet loTypeId="urn:microsoft.com/office/officeart/2005/8/layout/hierarchy1" loCatId="hierarchy" qsTypeId="urn:microsoft.com/office/officeart/2005/8/quickstyle/simple2" qsCatId="simple" csTypeId="urn:microsoft.com/office/officeart/2005/8/colors/accent1_2" csCatId="accent1" phldr="1"/>
      <dgm:spPr/>
      <dgm:t>
        <a:bodyPr/>
        <a:lstStyle/>
        <a:p>
          <a:endParaRPr lang="en-US"/>
        </a:p>
      </dgm:t>
    </dgm:pt>
    <dgm:pt modelId="{EB07A925-1DB7-4F8A-99E4-5915A0A980F7}">
      <dgm:prSet/>
      <dgm:spPr/>
      <dgm:t>
        <a:bodyPr/>
        <a:lstStyle/>
        <a:p>
          <a:endParaRPr lang="en-US" dirty="0">
            <a:latin typeface="Arial" panose="020B0604020202020204" pitchFamily="34" charset="0"/>
            <a:cs typeface="Arial" panose="020B0604020202020204" pitchFamily="34" charset="0"/>
          </a:endParaRPr>
        </a:p>
      </dgm:t>
    </dgm:pt>
    <dgm:pt modelId="{8CF682D4-DD1B-4CF6-9D28-76E2159DC5F9}" type="parTrans" cxnId="{F4BB4EAC-9DE7-4729-97BA-4BB6B1A90244}">
      <dgm:prSet/>
      <dgm:spPr/>
      <dgm:t>
        <a:bodyPr/>
        <a:lstStyle/>
        <a:p>
          <a:endParaRPr lang="en-US"/>
        </a:p>
      </dgm:t>
    </dgm:pt>
    <dgm:pt modelId="{8117FE07-4DEC-45D4-B004-A9C152270281}" type="sibTrans" cxnId="{F4BB4EAC-9DE7-4729-97BA-4BB6B1A90244}">
      <dgm:prSet/>
      <dgm:spPr/>
      <dgm:t>
        <a:bodyPr/>
        <a:lstStyle/>
        <a:p>
          <a:endParaRPr lang="en-US"/>
        </a:p>
      </dgm:t>
    </dgm:pt>
    <dgm:pt modelId="{9FC5FA55-B92A-47D7-8408-9157A88C4BA5}">
      <dgm:prSet/>
      <dgm:spPr/>
      <dgm:t>
        <a:bodyPr/>
        <a:lstStyle/>
        <a:p>
          <a:endParaRPr lang="en-US" dirty="0">
            <a:latin typeface="Arial" panose="020B0604020202020204" pitchFamily="34" charset="0"/>
            <a:cs typeface="Arial" panose="020B0604020202020204" pitchFamily="34" charset="0"/>
          </a:endParaRPr>
        </a:p>
      </dgm:t>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98C24C2A-8DC7-463D-92A6-1BA7579DA7A0}" type="parTrans" cxnId="{AC3428EF-F7CA-4130-8CB5-A56ADAFADE57}">
      <dgm:prSet/>
      <dgm:spPr/>
      <dgm:t>
        <a:bodyPr/>
        <a:lstStyle/>
        <a:p>
          <a:endParaRPr lang="en-US"/>
        </a:p>
      </dgm:t>
    </dgm:pt>
    <dgm:pt modelId="{E9251EEA-6184-450B-BAC3-663AB0C5CA1F}" type="sibTrans" cxnId="{AC3428EF-F7CA-4130-8CB5-A56ADAFADE57}">
      <dgm:prSet/>
      <dgm:spPr/>
      <dgm:t>
        <a:bodyPr/>
        <a:lstStyle/>
        <a:p>
          <a:endParaRPr lang="en-US"/>
        </a:p>
      </dgm:t>
    </dgm:pt>
    <dgm:pt modelId="{3966BEC3-8222-4B56-AC35-2E45A4E1D5B4}">
      <dgm:prSet/>
      <dgm:spPr/>
      <dgm:t>
        <a:bodyPr/>
        <a:lstStyle/>
        <a:p>
          <a:endParaRPr lang="en-US" dirty="0">
            <a:latin typeface="Arial" panose="020B0604020202020204" pitchFamily="34" charset="0"/>
            <a:cs typeface="Arial" panose="020B0604020202020204" pitchFamily="34" charset="0"/>
          </a:endParaRPr>
        </a:p>
      </dgm:t>
    </dgm:pt>
    <dgm:pt modelId="{B5F5D979-C959-4495-B0F3-7B98DE024726}" type="parTrans" cxnId="{C4744200-BF92-4C09-A891-E0CCFA551962}">
      <dgm:prSet/>
      <dgm:spPr/>
      <dgm:t>
        <a:bodyPr/>
        <a:lstStyle/>
        <a:p>
          <a:endParaRPr lang="en-US"/>
        </a:p>
      </dgm:t>
    </dgm:pt>
    <dgm:pt modelId="{0D2BA4F8-5556-42E5-8A77-8355E9E6B35B}" type="sibTrans" cxnId="{C4744200-BF92-4C09-A891-E0CCFA551962}">
      <dgm:prSet/>
      <dgm:spPr/>
      <dgm:t>
        <a:bodyPr/>
        <a:lstStyle/>
        <a:p>
          <a:endParaRPr lang="en-US"/>
        </a:p>
      </dgm:t>
    </dgm:pt>
    <dgm:pt modelId="{0BA8C9B5-E210-2B43-9374-2499838DCF0A}" type="pres">
      <dgm:prSet presAssocID="{C943EE48-4936-4316-9551-DF11BC673032}" presName="hierChild1" presStyleCnt="0">
        <dgm:presLayoutVars>
          <dgm:chPref val="1"/>
          <dgm:dir/>
          <dgm:animOne val="branch"/>
          <dgm:animLvl val="lvl"/>
          <dgm:resizeHandles/>
        </dgm:presLayoutVars>
      </dgm:prSet>
      <dgm:spPr/>
    </dgm:pt>
    <dgm:pt modelId="{AA4482C3-E233-2245-9452-355C7A7EDDF1}" type="pres">
      <dgm:prSet presAssocID="{EB07A925-1DB7-4F8A-99E4-5915A0A980F7}" presName="hierRoot1" presStyleCnt="0"/>
      <dgm:spPr/>
    </dgm:pt>
    <dgm:pt modelId="{2F68D150-5615-1F43-8CED-6EA250B755F5}" type="pres">
      <dgm:prSet presAssocID="{EB07A925-1DB7-4F8A-99E4-5915A0A980F7}" presName="composite" presStyleCnt="0"/>
      <dgm:spPr/>
    </dgm:pt>
    <dgm:pt modelId="{2785B9D1-E949-9747-B717-8DAABB74C7EF}" type="pres">
      <dgm:prSet presAssocID="{EB07A925-1DB7-4F8A-99E4-5915A0A980F7}" presName="background" presStyleLbl="node0" presStyleIdx="0" presStyleCnt="3"/>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D2194E24-D8EB-1144-8C94-AFD36D0ADAC9}" type="pres">
      <dgm:prSet presAssocID="{EB07A925-1DB7-4F8A-99E4-5915A0A980F7}" presName="text" presStyleLbl="fgAcc0" presStyleIdx="0" presStyleCnt="3" custScaleY="119330">
        <dgm:presLayoutVars>
          <dgm:chPref val="3"/>
        </dgm:presLayoutVars>
      </dgm:prSet>
      <dgm:spPr/>
    </dgm:pt>
    <dgm:pt modelId="{19A8DA88-151E-4548-BC78-C848F7C91551}" type="pres">
      <dgm:prSet presAssocID="{EB07A925-1DB7-4F8A-99E4-5915A0A980F7}" presName="hierChild2" presStyleCnt="0"/>
      <dgm:spPr/>
    </dgm:pt>
    <dgm:pt modelId="{ECF9E5BF-450C-D843-B85A-BE71FBE5F5DB}" type="pres">
      <dgm:prSet presAssocID="{9FC5FA55-B92A-47D7-8408-9157A88C4BA5}" presName="hierRoot1" presStyleCnt="0"/>
      <dgm:spPr/>
    </dgm:pt>
    <dgm:pt modelId="{030DE91B-E2C9-A747-ADC9-3A003991DE1F}" type="pres">
      <dgm:prSet presAssocID="{9FC5FA55-B92A-47D7-8408-9157A88C4BA5}" presName="composite" presStyleCnt="0"/>
      <dgm:spPr/>
    </dgm:pt>
    <dgm:pt modelId="{98F078DD-67D8-6541-B3E4-EFF72DD7F156}" type="pres">
      <dgm:prSet presAssocID="{9FC5FA55-B92A-47D7-8408-9157A88C4BA5}" presName="background" presStyleLbl="node0" presStyleIdx="1" presStyleCnt="3"/>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2D755BF0-D61B-4346-9403-2C2C556ED45A}" type="pres">
      <dgm:prSet presAssocID="{9FC5FA55-B92A-47D7-8408-9157A88C4BA5}" presName="text" presStyleLbl="fgAcc0" presStyleIdx="1" presStyleCnt="3" custScaleY="116198">
        <dgm:presLayoutVars>
          <dgm:chPref val="3"/>
        </dgm:presLayoutVars>
      </dgm:prSet>
      <dgm:spPr/>
    </dgm:pt>
    <dgm:pt modelId="{E7D8704F-EF01-7A4B-9C8E-84F3FD88FD67}" type="pres">
      <dgm:prSet presAssocID="{9FC5FA55-B92A-47D7-8408-9157A88C4BA5}" presName="hierChild2" presStyleCnt="0"/>
      <dgm:spPr/>
    </dgm:pt>
    <dgm:pt modelId="{B77A125B-2CE4-FF44-8DF5-1708C27537D4}" type="pres">
      <dgm:prSet presAssocID="{3966BEC3-8222-4B56-AC35-2E45A4E1D5B4}" presName="hierRoot1" presStyleCnt="0"/>
      <dgm:spPr/>
    </dgm:pt>
    <dgm:pt modelId="{BE3D70F4-6BBD-1044-BE9C-F451B57F32A0}" type="pres">
      <dgm:prSet presAssocID="{3966BEC3-8222-4B56-AC35-2E45A4E1D5B4}" presName="composite" presStyleCnt="0"/>
      <dgm:spPr/>
    </dgm:pt>
    <dgm:pt modelId="{984B7E7E-4ABF-704F-9CA2-9C903905010C}" type="pres">
      <dgm:prSet presAssocID="{3966BEC3-8222-4B56-AC35-2E45A4E1D5B4}" presName="background" presStyleLbl="node0" presStyleIdx="2" presStyleCnt="3"/>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1835DFDE-EE35-B143-8651-4DB7F5F045F8}" type="pres">
      <dgm:prSet presAssocID="{3966BEC3-8222-4B56-AC35-2E45A4E1D5B4}" presName="text" presStyleLbl="fgAcc0" presStyleIdx="2" presStyleCnt="3" custScaleY="109934" custLinFactNeighborY="-983">
        <dgm:presLayoutVars>
          <dgm:chPref val="3"/>
        </dgm:presLayoutVars>
      </dgm:prSet>
      <dgm:spPr/>
    </dgm:pt>
    <dgm:pt modelId="{F6977D09-9D1E-F54E-9E4E-4B97AC6ED720}" type="pres">
      <dgm:prSet presAssocID="{3966BEC3-8222-4B56-AC35-2E45A4E1D5B4}" presName="hierChild2" presStyleCnt="0"/>
      <dgm:spPr/>
    </dgm:pt>
  </dgm:ptLst>
  <dgm:cxnLst>
    <dgm:cxn modelId="{C4744200-BF92-4C09-A891-E0CCFA551962}" srcId="{C943EE48-4936-4316-9551-DF11BC673032}" destId="{3966BEC3-8222-4B56-AC35-2E45A4E1D5B4}" srcOrd="2" destOrd="0" parTransId="{B5F5D979-C959-4495-B0F3-7B98DE024726}" sibTransId="{0D2BA4F8-5556-42E5-8A77-8355E9E6B35B}"/>
    <dgm:cxn modelId="{82C36E1B-F663-7244-B386-2A08F964FA57}" type="presOf" srcId="{3966BEC3-8222-4B56-AC35-2E45A4E1D5B4}" destId="{1835DFDE-EE35-B143-8651-4DB7F5F045F8}" srcOrd="0" destOrd="0" presId="urn:microsoft.com/office/officeart/2005/8/layout/hierarchy1"/>
    <dgm:cxn modelId="{4FEAD35F-8BA8-F24C-9CF7-4BD4003D6D68}" type="presOf" srcId="{9FC5FA55-B92A-47D7-8408-9157A88C4BA5}" destId="{2D755BF0-D61B-4346-9403-2C2C556ED45A}" srcOrd="0" destOrd="0" presId="urn:microsoft.com/office/officeart/2005/8/layout/hierarchy1"/>
    <dgm:cxn modelId="{E95C9046-B987-7F4A-813B-A494D6964435}" type="presOf" srcId="{C943EE48-4936-4316-9551-DF11BC673032}" destId="{0BA8C9B5-E210-2B43-9374-2499838DCF0A}" srcOrd="0" destOrd="0" presId="urn:microsoft.com/office/officeart/2005/8/layout/hierarchy1"/>
    <dgm:cxn modelId="{F4BB4EAC-9DE7-4729-97BA-4BB6B1A90244}" srcId="{C943EE48-4936-4316-9551-DF11BC673032}" destId="{EB07A925-1DB7-4F8A-99E4-5915A0A980F7}" srcOrd="0" destOrd="0" parTransId="{8CF682D4-DD1B-4CF6-9D28-76E2159DC5F9}" sibTransId="{8117FE07-4DEC-45D4-B004-A9C152270281}"/>
    <dgm:cxn modelId="{A66AFDB9-617F-3444-A516-C5C278889743}" type="presOf" srcId="{EB07A925-1DB7-4F8A-99E4-5915A0A980F7}" destId="{D2194E24-D8EB-1144-8C94-AFD36D0ADAC9}" srcOrd="0" destOrd="0" presId="urn:microsoft.com/office/officeart/2005/8/layout/hierarchy1"/>
    <dgm:cxn modelId="{AC3428EF-F7CA-4130-8CB5-A56ADAFADE57}" srcId="{C943EE48-4936-4316-9551-DF11BC673032}" destId="{9FC5FA55-B92A-47D7-8408-9157A88C4BA5}" srcOrd="1" destOrd="0" parTransId="{98C24C2A-8DC7-463D-92A6-1BA7579DA7A0}" sibTransId="{E9251EEA-6184-450B-BAC3-663AB0C5CA1F}"/>
    <dgm:cxn modelId="{98CEB7F2-938E-1D46-A0D4-4346DB060706}" type="presParOf" srcId="{0BA8C9B5-E210-2B43-9374-2499838DCF0A}" destId="{AA4482C3-E233-2245-9452-355C7A7EDDF1}" srcOrd="0" destOrd="0" presId="urn:microsoft.com/office/officeart/2005/8/layout/hierarchy1"/>
    <dgm:cxn modelId="{ED498FBD-78BB-5347-A10E-96699DF61817}" type="presParOf" srcId="{AA4482C3-E233-2245-9452-355C7A7EDDF1}" destId="{2F68D150-5615-1F43-8CED-6EA250B755F5}" srcOrd="0" destOrd="0" presId="urn:microsoft.com/office/officeart/2005/8/layout/hierarchy1"/>
    <dgm:cxn modelId="{1C7ADF86-FA3B-9943-8027-710795879D52}" type="presParOf" srcId="{2F68D150-5615-1F43-8CED-6EA250B755F5}" destId="{2785B9D1-E949-9747-B717-8DAABB74C7EF}" srcOrd="0" destOrd="0" presId="urn:microsoft.com/office/officeart/2005/8/layout/hierarchy1"/>
    <dgm:cxn modelId="{298A2C36-3703-844A-97C4-70F2E4042D72}" type="presParOf" srcId="{2F68D150-5615-1F43-8CED-6EA250B755F5}" destId="{D2194E24-D8EB-1144-8C94-AFD36D0ADAC9}" srcOrd="1" destOrd="0" presId="urn:microsoft.com/office/officeart/2005/8/layout/hierarchy1"/>
    <dgm:cxn modelId="{3B867B9C-B458-294F-AF9A-B1AF360925C9}" type="presParOf" srcId="{AA4482C3-E233-2245-9452-355C7A7EDDF1}" destId="{19A8DA88-151E-4548-BC78-C848F7C91551}" srcOrd="1" destOrd="0" presId="urn:microsoft.com/office/officeart/2005/8/layout/hierarchy1"/>
    <dgm:cxn modelId="{02D7DED8-D043-A84D-94A8-5F03B6A1ECA5}" type="presParOf" srcId="{0BA8C9B5-E210-2B43-9374-2499838DCF0A}" destId="{ECF9E5BF-450C-D843-B85A-BE71FBE5F5DB}" srcOrd="1" destOrd="0" presId="urn:microsoft.com/office/officeart/2005/8/layout/hierarchy1"/>
    <dgm:cxn modelId="{79756E69-C1DD-2C4A-A10A-1CEAB6A20CA7}" type="presParOf" srcId="{ECF9E5BF-450C-D843-B85A-BE71FBE5F5DB}" destId="{030DE91B-E2C9-A747-ADC9-3A003991DE1F}" srcOrd="0" destOrd="0" presId="urn:microsoft.com/office/officeart/2005/8/layout/hierarchy1"/>
    <dgm:cxn modelId="{CF6045E6-226F-BA41-9C47-807651CD0667}" type="presParOf" srcId="{030DE91B-E2C9-A747-ADC9-3A003991DE1F}" destId="{98F078DD-67D8-6541-B3E4-EFF72DD7F156}" srcOrd="0" destOrd="0" presId="urn:microsoft.com/office/officeart/2005/8/layout/hierarchy1"/>
    <dgm:cxn modelId="{1F32057B-005F-9947-BDE0-BFE51078527B}" type="presParOf" srcId="{030DE91B-E2C9-A747-ADC9-3A003991DE1F}" destId="{2D755BF0-D61B-4346-9403-2C2C556ED45A}" srcOrd="1" destOrd="0" presId="urn:microsoft.com/office/officeart/2005/8/layout/hierarchy1"/>
    <dgm:cxn modelId="{ACC863A6-8578-664C-B435-513D7A959A43}" type="presParOf" srcId="{ECF9E5BF-450C-D843-B85A-BE71FBE5F5DB}" destId="{E7D8704F-EF01-7A4B-9C8E-84F3FD88FD67}" srcOrd="1" destOrd="0" presId="urn:microsoft.com/office/officeart/2005/8/layout/hierarchy1"/>
    <dgm:cxn modelId="{6BAA257F-8530-1048-A035-593517E26655}" type="presParOf" srcId="{0BA8C9B5-E210-2B43-9374-2499838DCF0A}" destId="{B77A125B-2CE4-FF44-8DF5-1708C27537D4}" srcOrd="2" destOrd="0" presId="urn:microsoft.com/office/officeart/2005/8/layout/hierarchy1"/>
    <dgm:cxn modelId="{9BE2E324-2780-014E-BD29-33A767BEC5D2}" type="presParOf" srcId="{B77A125B-2CE4-FF44-8DF5-1708C27537D4}" destId="{BE3D70F4-6BBD-1044-BE9C-F451B57F32A0}" srcOrd="0" destOrd="0" presId="urn:microsoft.com/office/officeart/2005/8/layout/hierarchy1"/>
    <dgm:cxn modelId="{7947DC2D-E514-E641-92A6-DE9214F34CAD}" type="presParOf" srcId="{BE3D70F4-6BBD-1044-BE9C-F451B57F32A0}" destId="{984B7E7E-4ABF-704F-9CA2-9C903905010C}" srcOrd="0" destOrd="0" presId="urn:microsoft.com/office/officeart/2005/8/layout/hierarchy1"/>
    <dgm:cxn modelId="{E230A8A7-0EDD-8A4D-B8FB-AB3282D15A40}" type="presParOf" srcId="{BE3D70F4-6BBD-1044-BE9C-F451B57F32A0}" destId="{1835DFDE-EE35-B143-8651-4DB7F5F045F8}" srcOrd="1" destOrd="0" presId="urn:microsoft.com/office/officeart/2005/8/layout/hierarchy1"/>
    <dgm:cxn modelId="{D6AEF039-6F2A-4A4A-9451-7B0C929E6DCC}" type="presParOf" srcId="{B77A125B-2CE4-FF44-8DF5-1708C27537D4}" destId="{F6977D09-9D1E-F54E-9E4E-4B97AC6ED720}" srcOrd="1" destOrd="0" presId="urn:microsoft.com/office/officeart/2005/8/layout/hierarchy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1D77C5F7-9EC4-41BA-B5B1-5B9FF2BD3E0F}"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5FA6D3B7-9156-4918-A1E3-4D0A7F168DCC}">
      <dgm:prSet custT="1"/>
      <dgm:spPr/>
      <dgm:t>
        <a:bodyPr/>
        <a:lstStyle/>
        <a:p>
          <a:endParaRPr lang="en-US" sz="2400" dirty="0">
            <a:solidFill>
              <a:schemeClr val="accent1">
                <a:lumMod val="50000"/>
              </a:schemeClr>
            </a:solidFill>
            <a:latin typeface="Arial" panose="020B0604020202020204" pitchFamily="34" charset="0"/>
            <a:cs typeface="Arial" panose="020B0604020202020204" pitchFamily="34" charset="0"/>
          </a:endParaRPr>
        </a:p>
      </dgm:t>
    </dgm:pt>
    <dgm:pt modelId="{A5F086E9-378F-45E6-A510-D19F5211515C}" type="parTrans" cxnId="{BB08E8FE-4911-4257-90DF-E7CFDCAC09CF}">
      <dgm:prSet/>
      <dgm:spPr/>
      <dgm:t>
        <a:bodyPr/>
        <a:lstStyle/>
        <a:p>
          <a:endParaRPr lang="en-US"/>
        </a:p>
      </dgm:t>
    </dgm:pt>
    <dgm:pt modelId="{DD2CFF31-FC3F-4A7F-9534-D96F9E35E16D}" type="sibTrans" cxnId="{BB08E8FE-4911-4257-90DF-E7CFDCAC09CF}">
      <dgm:prSet/>
      <dgm:spPr/>
      <dgm:t>
        <a:bodyPr/>
        <a:lstStyle/>
        <a:p>
          <a:endParaRPr lang="en-US"/>
        </a:p>
      </dgm:t>
    </dgm:pt>
    <dgm:pt modelId="{3065CC12-C7DC-4968-9923-3E37DE4EC763}">
      <dgm:prSet custT="1"/>
      <dgm:spPr/>
      <dgm:t>
        <a:bodyPr/>
        <a:lstStyle/>
        <a:p>
          <a:endParaRPr lang="en-US" sz="2400" dirty="0">
            <a:solidFill>
              <a:schemeClr val="accent1">
                <a:lumMod val="50000"/>
              </a:schemeClr>
            </a:solidFill>
            <a:latin typeface="Arial" panose="020B0604020202020204" pitchFamily="34" charset="0"/>
            <a:cs typeface="Arial" panose="020B0604020202020204" pitchFamily="34" charset="0"/>
          </a:endParaRPr>
        </a:p>
      </dgm:t>
    </dgm:pt>
    <dgm:pt modelId="{E6314B39-DED1-41A1-9770-8A13EA813984}" type="parTrans" cxnId="{9B205663-133E-4061-A928-9CA1E0DCFA69}">
      <dgm:prSet/>
      <dgm:spPr/>
      <dgm:t>
        <a:bodyPr/>
        <a:lstStyle/>
        <a:p>
          <a:endParaRPr lang="en-US"/>
        </a:p>
      </dgm:t>
    </dgm:pt>
    <dgm:pt modelId="{9C2C0E00-3A4E-4D25-ACDD-0E154206E5D2}" type="sibTrans" cxnId="{9B205663-133E-4061-A928-9CA1E0DCFA69}">
      <dgm:prSet/>
      <dgm:spPr/>
      <dgm:t>
        <a:bodyPr/>
        <a:lstStyle/>
        <a:p>
          <a:endParaRPr lang="en-US"/>
        </a:p>
      </dgm:t>
    </dgm:pt>
    <dgm:pt modelId="{DE8EFC97-E81A-4072-BD9D-7635B09F7C32}">
      <dgm:prSet custT="1"/>
      <dgm:spPr/>
      <dgm:t>
        <a:bodyPr/>
        <a:lstStyle/>
        <a:p>
          <a:endParaRPr lang="en-US" sz="2400" dirty="0">
            <a:solidFill>
              <a:schemeClr val="accent1">
                <a:lumMod val="50000"/>
              </a:schemeClr>
            </a:solidFill>
            <a:latin typeface="Arial" panose="020B0604020202020204" pitchFamily="34" charset="0"/>
            <a:cs typeface="Arial" panose="020B0604020202020204" pitchFamily="34" charset="0"/>
          </a:endParaRPr>
        </a:p>
      </dgm:t>
    </dgm:pt>
    <dgm:pt modelId="{DD37F93A-9A49-44F8-90E5-88340A6C4463}" type="parTrans" cxnId="{C1914F7E-333F-4237-9614-1ECDB4AE81AB}">
      <dgm:prSet/>
      <dgm:spPr/>
      <dgm:t>
        <a:bodyPr/>
        <a:lstStyle/>
        <a:p>
          <a:endParaRPr lang="en-US"/>
        </a:p>
      </dgm:t>
    </dgm:pt>
    <dgm:pt modelId="{DE77953F-AFD6-4C8C-ADAD-2C184B80E6AC}" type="sibTrans" cxnId="{C1914F7E-333F-4237-9614-1ECDB4AE81AB}">
      <dgm:prSet/>
      <dgm:spPr/>
      <dgm:t>
        <a:bodyPr/>
        <a:lstStyle/>
        <a:p>
          <a:endParaRPr lang="en-US"/>
        </a:p>
      </dgm:t>
    </dgm:pt>
    <dgm:pt modelId="{7553C562-4929-4904-92A8-8496E26B19E2}" type="pres">
      <dgm:prSet presAssocID="{1D77C5F7-9EC4-41BA-B5B1-5B9FF2BD3E0F}" presName="linear" presStyleCnt="0">
        <dgm:presLayoutVars>
          <dgm:animLvl val="lvl"/>
          <dgm:resizeHandles val="exact"/>
        </dgm:presLayoutVars>
      </dgm:prSet>
      <dgm:spPr/>
    </dgm:pt>
    <dgm:pt modelId="{64974B11-87E3-4BAE-B816-BA0127DBA9D4}" type="pres">
      <dgm:prSet presAssocID="{5FA6D3B7-9156-4918-A1E3-4D0A7F168DCC}" presName="parentText" presStyleLbl="node1" presStyleIdx="0" presStyleCnt="3" custScaleY="135790" custLinFactNeighborX="-522" custLinFactNeighborY="-28681">
        <dgm:presLayoutVars>
          <dgm:chMax val="0"/>
          <dgm:bulletEnabled val="1"/>
        </dgm:presLayoutVars>
      </dgm:prSet>
      <dgm:spPr/>
    </dgm:pt>
    <dgm:pt modelId="{08000B56-1463-490E-AB35-11641F7FC10D}" type="pres">
      <dgm:prSet presAssocID="{DD2CFF31-FC3F-4A7F-9534-D96F9E35E16D}" presName="spacer" presStyleCnt="0"/>
      <dgm:spPr/>
    </dgm:pt>
    <dgm:pt modelId="{80776B4A-BA93-4BBC-B90D-8AB4DE59B7EF}" type="pres">
      <dgm:prSet presAssocID="{3065CC12-C7DC-4968-9923-3E37DE4EC763}" presName="parentText" presStyleLbl="node1" presStyleIdx="1" presStyleCnt="3" custScaleY="143935">
        <dgm:presLayoutVars>
          <dgm:chMax val="0"/>
          <dgm:bulletEnabled val="1"/>
        </dgm:presLayoutVars>
      </dgm:prSet>
      <dgm:spPr/>
    </dgm:pt>
    <dgm:pt modelId="{86376AF0-EC75-4D28-AEEB-D5B30AE8C46F}" type="pres">
      <dgm:prSet presAssocID="{9C2C0E00-3A4E-4D25-ACDD-0E154206E5D2}" presName="spacer" presStyleCnt="0"/>
      <dgm:spPr/>
    </dgm:pt>
    <dgm:pt modelId="{DE674376-F671-484E-ACB0-D14E2B404B11}" type="pres">
      <dgm:prSet presAssocID="{DE8EFC97-E81A-4072-BD9D-7635B09F7C32}" presName="parentText" presStyleLbl="node1" presStyleIdx="2" presStyleCnt="3" custScaleY="120162" custLinFactNeighborX="-522" custLinFactNeighborY="-57863">
        <dgm:presLayoutVars>
          <dgm:chMax val="0"/>
          <dgm:bulletEnabled val="1"/>
        </dgm:presLayoutVars>
      </dgm:prSet>
      <dgm:spPr/>
    </dgm:pt>
  </dgm:ptLst>
  <dgm:cxnLst>
    <dgm:cxn modelId="{9B205663-133E-4061-A928-9CA1E0DCFA69}" srcId="{1D77C5F7-9EC4-41BA-B5B1-5B9FF2BD3E0F}" destId="{3065CC12-C7DC-4968-9923-3E37DE4EC763}" srcOrd="1" destOrd="0" parTransId="{E6314B39-DED1-41A1-9770-8A13EA813984}" sibTransId="{9C2C0E00-3A4E-4D25-ACDD-0E154206E5D2}"/>
    <dgm:cxn modelId="{AE45C755-8B81-4E77-8FED-9FF3CA2C979A}" type="presOf" srcId="{1D77C5F7-9EC4-41BA-B5B1-5B9FF2BD3E0F}" destId="{7553C562-4929-4904-92A8-8496E26B19E2}" srcOrd="0" destOrd="0" presId="urn:microsoft.com/office/officeart/2005/8/layout/vList2"/>
    <dgm:cxn modelId="{C1914F7E-333F-4237-9614-1ECDB4AE81AB}" srcId="{1D77C5F7-9EC4-41BA-B5B1-5B9FF2BD3E0F}" destId="{DE8EFC97-E81A-4072-BD9D-7635B09F7C32}" srcOrd="2" destOrd="0" parTransId="{DD37F93A-9A49-44F8-90E5-88340A6C4463}" sibTransId="{DE77953F-AFD6-4C8C-ADAD-2C184B80E6AC}"/>
    <dgm:cxn modelId="{131DE1AB-A2F9-4EA2-8CD8-E02416405379}" type="presOf" srcId="{5FA6D3B7-9156-4918-A1E3-4D0A7F168DCC}" destId="{64974B11-87E3-4BAE-B816-BA0127DBA9D4}" srcOrd="0" destOrd="0" presId="urn:microsoft.com/office/officeart/2005/8/layout/vList2"/>
    <dgm:cxn modelId="{2A08D5C9-EEBB-4108-9407-9C6FA94D358F}" type="presOf" srcId="{3065CC12-C7DC-4968-9923-3E37DE4EC763}" destId="{80776B4A-BA93-4BBC-B90D-8AB4DE59B7EF}" srcOrd="0" destOrd="0" presId="urn:microsoft.com/office/officeart/2005/8/layout/vList2"/>
    <dgm:cxn modelId="{881D69DF-DAE9-48B6-AE71-F8FD0982A390}" type="presOf" srcId="{DE8EFC97-E81A-4072-BD9D-7635B09F7C32}" destId="{DE674376-F671-484E-ACB0-D14E2B404B11}" srcOrd="0" destOrd="0" presId="urn:microsoft.com/office/officeart/2005/8/layout/vList2"/>
    <dgm:cxn modelId="{BB08E8FE-4911-4257-90DF-E7CFDCAC09CF}" srcId="{1D77C5F7-9EC4-41BA-B5B1-5B9FF2BD3E0F}" destId="{5FA6D3B7-9156-4918-A1E3-4D0A7F168DCC}" srcOrd="0" destOrd="0" parTransId="{A5F086E9-378F-45E6-A510-D19F5211515C}" sibTransId="{DD2CFF31-FC3F-4A7F-9534-D96F9E35E16D}"/>
    <dgm:cxn modelId="{62557FB7-D6B1-4FA4-A89E-F89B6850AD9D}" type="presParOf" srcId="{7553C562-4929-4904-92A8-8496E26B19E2}" destId="{64974B11-87E3-4BAE-B816-BA0127DBA9D4}" srcOrd="0" destOrd="0" presId="urn:microsoft.com/office/officeart/2005/8/layout/vList2"/>
    <dgm:cxn modelId="{1780F452-4EB3-4978-B4E1-C4CDC75C6D8D}" type="presParOf" srcId="{7553C562-4929-4904-92A8-8496E26B19E2}" destId="{08000B56-1463-490E-AB35-11641F7FC10D}" srcOrd="1" destOrd="0" presId="urn:microsoft.com/office/officeart/2005/8/layout/vList2"/>
    <dgm:cxn modelId="{717627C7-81FC-43B4-8075-86F584DE7DB7}" type="presParOf" srcId="{7553C562-4929-4904-92A8-8496E26B19E2}" destId="{80776B4A-BA93-4BBC-B90D-8AB4DE59B7EF}" srcOrd="2" destOrd="0" presId="urn:microsoft.com/office/officeart/2005/8/layout/vList2"/>
    <dgm:cxn modelId="{0B2C308B-494C-4C9C-A6A6-16400B898DAF}" type="presParOf" srcId="{7553C562-4929-4904-92A8-8496E26B19E2}" destId="{86376AF0-EC75-4D28-AEEB-D5B30AE8C46F}" srcOrd="3" destOrd="0" presId="urn:microsoft.com/office/officeart/2005/8/layout/vList2"/>
    <dgm:cxn modelId="{0565B556-82E6-453C-9AEA-5321754A8605}" type="presParOf" srcId="{7553C562-4929-4904-92A8-8496E26B19E2}" destId="{DE674376-F671-484E-ACB0-D14E2B404B11}" srcOrd="4"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6EBB63D-8DE9-45E7-A813-2E061A3E4DD2}"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E23BF2AA-7A95-4921-8C57-BDD22AF7E1AD}">
      <dgm:prSet custT="1"/>
      <dgm:spPr/>
      <dgm:t>
        <a:bodyPr/>
        <a:lstStyle/>
        <a:p>
          <a:endParaRPr lang="en-US" sz="1800" dirty="0">
            <a:solidFill>
              <a:schemeClr val="tx2"/>
            </a:solidFill>
            <a:latin typeface="Arial" panose="020B0604020202020204" pitchFamily="34" charset="0"/>
            <a:cs typeface="Arial" panose="020B0604020202020204" pitchFamily="34" charset="0"/>
          </a:endParaRPr>
        </a:p>
      </dgm:t>
    </dgm:pt>
    <dgm:pt modelId="{D60684D8-061F-4C86-B26F-21719F205A25}" type="parTrans" cxnId="{AA7F8473-E126-447D-AE00-C8BFF1A0D88A}">
      <dgm:prSet/>
      <dgm:spPr/>
      <dgm:t>
        <a:bodyPr/>
        <a:lstStyle/>
        <a:p>
          <a:endParaRPr lang="en-US"/>
        </a:p>
      </dgm:t>
    </dgm:pt>
    <dgm:pt modelId="{5438D84B-FE9D-4E6D-97FC-ECB4AB637675}" type="sibTrans" cxnId="{AA7F8473-E126-447D-AE00-C8BFF1A0D88A}">
      <dgm:prSet/>
      <dgm:spPr/>
      <dgm:t>
        <a:bodyPr/>
        <a:lstStyle/>
        <a:p>
          <a:endParaRPr lang="en-US"/>
        </a:p>
      </dgm:t>
    </dgm:pt>
    <dgm:pt modelId="{34045F77-4119-45E3-AB47-EC7AAA680CD5}">
      <dgm:prSet custT="1"/>
      <dgm:spPr/>
      <dgm:t>
        <a:bodyPr/>
        <a:lstStyle/>
        <a:p>
          <a:endParaRPr lang="en-US" sz="1800" dirty="0">
            <a:solidFill>
              <a:schemeClr val="tx2"/>
            </a:solidFill>
            <a:latin typeface="Arial" panose="020B0604020202020204" pitchFamily="34" charset="0"/>
            <a:cs typeface="Arial" panose="020B0604020202020204" pitchFamily="34" charset="0"/>
          </a:endParaRPr>
        </a:p>
      </dgm:t>
    </dgm:pt>
    <dgm:pt modelId="{35038735-CD2C-4876-89CC-9384BB2298EF}" type="parTrans" cxnId="{E6375F2A-E824-49F6-88BB-E9810C58D58B}">
      <dgm:prSet/>
      <dgm:spPr/>
      <dgm:t>
        <a:bodyPr/>
        <a:lstStyle/>
        <a:p>
          <a:endParaRPr lang="en-US"/>
        </a:p>
      </dgm:t>
    </dgm:pt>
    <dgm:pt modelId="{7893322C-18C0-44D7-AB13-F0939E1230D2}" type="sibTrans" cxnId="{E6375F2A-E824-49F6-88BB-E9810C58D58B}">
      <dgm:prSet/>
      <dgm:spPr/>
      <dgm:t>
        <a:bodyPr/>
        <a:lstStyle/>
        <a:p>
          <a:endParaRPr lang="en-US"/>
        </a:p>
      </dgm:t>
    </dgm:pt>
    <dgm:pt modelId="{4501C895-E09F-4818-B786-FBE0E91B1CA8}">
      <dgm:prSet custT="1"/>
      <dgm:spPr/>
      <dgm:t>
        <a:bodyPr/>
        <a:lstStyle/>
        <a:p>
          <a:endParaRPr lang="en-US" sz="1800" dirty="0">
            <a:solidFill>
              <a:schemeClr val="tx2"/>
            </a:solidFill>
            <a:latin typeface="Arial" panose="020B0604020202020204" pitchFamily="34" charset="0"/>
            <a:cs typeface="Arial" panose="020B0604020202020204" pitchFamily="34" charset="0"/>
          </a:endParaRPr>
        </a:p>
      </dgm:t>
    </dgm:pt>
    <dgm:pt modelId="{407BEE08-0043-469D-9A77-447E452A646A}" type="parTrans" cxnId="{18D88818-B00E-4358-AB82-A9AF182901D9}">
      <dgm:prSet/>
      <dgm:spPr/>
      <dgm:t>
        <a:bodyPr/>
        <a:lstStyle/>
        <a:p>
          <a:endParaRPr lang="en-US"/>
        </a:p>
      </dgm:t>
    </dgm:pt>
    <dgm:pt modelId="{4B56D7D7-4E93-488A-87E4-8C4717722296}" type="sibTrans" cxnId="{18D88818-B00E-4358-AB82-A9AF182901D9}">
      <dgm:prSet/>
      <dgm:spPr/>
      <dgm:t>
        <a:bodyPr/>
        <a:lstStyle/>
        <a:p>
          <a:endParaRPr lang="en-US"/>
        </a:p>
      </dgm:t>
    </dgm:pt>
    <dgm:pt modelId="{64DDCE31-0A37-4943-876C-060ADD882853}">
      <dgm:prSet custT="1"/>
      <dgm:spPr/>
      <dgm:t>
        <a:bodyPr/>
        <a:lstStyle/>
        <a:p>
          <a:endParaRPr lang="en-US" sz="1800" dirty="0">
            <a:solidFill>
              <a:schemeClr val="tx2"/>
            </a:solidFill>
            <a:latin typeface="Arial" panose="020B0604020202020204" pitchFamily="34" charset="0"/>
            <a:cs typeface="Arial" panose="020B0604020202020204" pitchFamily="34" charset="0"/>
          </a:endParaRPr>
        </a:p>
      </dgm:t>
    </dgm:pt>
    <dgm:pt modelId="{DE61FEE7-51ED-4C00-8D78-4C1BCC87DF13}" type="parTrans" cxnId="{546E5DCC-F313-474F-8108-8B70A07469F5}">
      <dgm:prSet/>
      <dgm:spPr/>
      <dgm:t>
        <a:bodyPr/>
        <a:lstStyle/>
        <a:p>
          <a:endParaRPr lang="en-US"/>
        </a:p>
      </dgm:t>
    </dgm:pt>
    <dgm:pt modelId="{9668DF41-1C14-40E1-880E-8B55C7CA8359}" type="sibTrans" cxnId="{546E5DCC-F313-474F-8108-8B70A07469F5}">
      <dgm:prSet/>
      <dgm:spPr/>
      <dgm:t>
        <a:bodyPr/>
        <a:lstStyle/>
        <a:p>
          <a:endParaRPr lang="en-US"/>
        </a:p>
      </dgm:t>
    </dgm:pt>
    <dgm:pt modelId="{7EC2B78D-A568-4CC7-93F6-412D2C813A05}">
      <dgm:prSet custT="1"/>
      <dgm:spPr/>
      <dgm:t>
        <a:bodyPr/>
        <a:lstStyle/>
        <a:p>
          <a:pPr algn="ctr"/>
          <a:endParaRPr lang="en-US" sz="1800" dirty="0">
            <a:solidFill>
              <a:schemeClr val="tx2"/>
            </a:solidFill>
            <a:latin typeface="Arial" panose="020B0604020202020204" pitchFamily="34" charset="0"/>
            <a:cs typeface="Arial" panose="020B0604020202020204" pitchFamily="34" charset="0"/>
          </a:endParaRPr>
        </a:p>
      </dgm:t>
    </dgm:pt>
    <dgm:pt modelId="{277143F7-A5CA-4BA1-9B70-5451A30CD849}" type="parTrans" cxnId="{B19722CA-DF55-4673-85C2-D91AD7E9893D}">
      <dgm:prSet/>
      <dgm:spPr/>
      <dgm:t>
        <a:bodyPr/>
        <a:lstStyle/>
        <a:p>
          <a:endParaRPr lang="en-US"/>
        </a:p>
      </dgm:t>
    </dgm:pt>
    <dgm:pt modelId="{BC32D6DE-5174-41F5-9D43-C27AB498FE4F}" type="sibTrans" cxnId="{B19722CA-DF55-4673-85C2-D91AD7E9893D}">
      <dgm:prSet/>
      <dgm:spPr/>
      <dgm:t>
        <a:bodyPr/>
        <a:lstStyle/>
        <a:p>
          <a:endParaRPr lang="en-US"/>
        </a:p>
      </dgm:t>
    </dgm:pt>
    <dgm:pt modelId="{A8D4B964-E360-D048-8DE1-C74CC4DAA010}" type="pres">
      <dgm:prSet presAssocID="{76EBB63D-8DE9-45E7-A813-2E061A3E4DD2}" presName="diagram" presStyleCnt="0">
        <dgm:presLayoutVars>
          <dgm:dir/>
          <dgm:resizeHandles val="exact"/>
        </dgm:presLayoutVars>
      </dgm:prSet>
      <dgm:spPr/>
    </dgm:pt>
    <dgm:pt modelId="{89DE4054-990B-5A46-A1FC-E1F6FF88851D}" type="pres">
      <dgm:prSet presAssocID="{E23BF2AA-7A95-4921-8C57-BDD22AF7E1AD}" presName="node" presStyleLbl="node1" presStyleIdx="0" presStyleCnt="5">
        <dgm:presLayoutVars>
          <dgm:bulletEnabled val="1"/>
        </dgm:presLayoutVars>
      </dgm:prSet>
      <dgm:spPr/>
    </dgm:pt>
    <dgm:pt modelId="{49BCA3AD-CBD5-9148-8CDF-9574C76636CD}" type="pres">
      <dgm:prSet presAssocID="{5438D84B-FE9D-4E6D-97FC-ECB4AB637675}" presName="sibTrans" presStyleCnt="0"/>
      <dgm:spPr/>
    </dgm:pt>
    <dgm:pt modelId="{DD330AAF-5391-004E-B5CE-F46AE2A78E4E}" type="pres">
      <dgm:prSet presAssocID="{34045F77-4119-45E3-AB47-EC7AAA680CD5}" presName="node" presStyleLbl="node1" presStyleIdx="1" presStyleCnt="5">
        <dgm:presLayoutVars>
          <dgm:bulletEnabled val="1"/>
        </dgm:presLayoutVars>
      </dgm:prSet>
      <dgm:spPr/>
    </dgm:pt>
    <dgm:pt modelId="{1D1A5A2E-4CA0-EE42-9BBC-DD9B797576E8}" type="pres">
      <dgm:prSet presAssocID="{7893322C-18C0-44D7-AB13-F0939E1230D2}" presName="sibTrans" presStyleCnt="0"/>
      <dgm:spPr/>
    </dgm:pt>
    <dgm:pt modelId="{1292F145-3D76-B54F-83D5-5DCD63678473}" type="pres">
      <dgm:prSet presAssocID="{4501C895-E09F-4818-B786-FBE0E91B1CA8}" presName="node" presStyleLbl="node1" presStyleIdx="2" presStyleCnt="5">
        <dgm:presLayoutVars>
          <dgm:bulletEnabled val="1"/>
        </dgm:presLayoutVars>
      </dgm:prSet>
      <dgm:spPr/>
    </dgm:pt>
    <dgm:pt modelId="{A7B09718-6CDF-6644-BBC3-AA28F92CF9F6}" type="pres">
      <dgm:prSet presAssocID="{4B56D7D7-4E93-488A-87E4-8C4717722296}" presName="sibTrans" presStyleCnt="0"/>
      <dgm:spPr/>
    </dgm:pt>
    <dgm:pt modelId="{45885692-AF29-E646-B039-4D6EC48C4FE6}" type="pres">
      <dgm:prSet presAssocID="{64DDCE31-0A37-4943-876C-060ADD882853}" presName="node" presStyleLbl="node1" presStyleIdx="3" presStyleCnt="5">
        <dgm:presLayoutVars>
          <dgm:bulletEnabled val="1"/>
        </dgm:presLayoutVars>
      </dgm:prSet>
      <dgm:spPr/>
    </dgm:pt>
    <dgm:pt modelId="{D2990652-6F45-0D46-BA3A-346E06AB15C6}" type="pres">
      <dgm:prSet presAssocID="{9668DF41-1C14-40E1-880E-8B55C7CA8359}" presName="sibTrans" presStyleCnt="0"/>
      <dgm:spPr/>
    </dgm:pt>
    <dgm:pt modelId="{8D50B1E9-7615-A44C-B4B4-33189BDF943B}" type="pres">
      <dgm:prSet presAssocID="{7EC2B78D-A568-4CC7-93F6-412D2C813A05}" presName="node" presStyleLbl="node1" presStyleIdx="4" presStyleCnt="5">
        <dgm:presLayoutVars>
          <dgm:bulletEnabled val="1"/>
        </dgm:presLayoutVars>
      </dgm:prSet>
      <dgm:spPr/>
    </dgm:pt>
  </dgm:ptLst>
  <dgm:cxnLst>
    <dgm:cxn modelId="{18D88818-B00E-4358-AB82-A9AF182901D9}" srcId="{76EBB63D-8DE9-45E7-A813-2E061A3E4DD2}" destId="{4501C895-E09F-4818-B786-FBE0E91B1CA8}" srcOrd="2" destOrd="0" parTransId="{407BEE08-0043-469D-9A77-447E452A646A}" sibTransId="{4B56D7D7-4E93-488A-87E4-8C4717722296}"/>
    <dgm:cxn modelId="{E6375F2A-E824-49F6-88BB-E9810C58D58B}" srcId="{76EBB63D-8DE9-45E7-A813-2E061A3E4DD2}" destId="{34045F77-4119-45E3-AB47-EC7AAA680CD5}" srcOrd="1" destOrd="0" parTransId="{35038735-CD2C-4876-89CC-9384BB2298EF}" sibTransId="{7893322C-18C0-44D7-AB13-F0939E1230D2}"/>
    <dgm:cxn modelId="{E8CBC64B-5848-5941-83F8-C9EB1DAF4BED}" type="presOf" srcId="{34045F77-4119-45E3-AB47-EC7AAA680CD5}" destId="{DD330AAF-5391-004E-B5CE-F46AE2A78E4E}" srcOrd="0" destOrd="0" presId="urn:microsoft.com/office/officeart/2005/8/layout/default"/>
    <dgm:cxn modelId="{AA7F8473-E126-447D-AE00-C8BFF1A0D88A}" srcId="{76EBB63D-8DE9-45E7-A813-2E061A3E4DD2}" destId="{E23BF2AA-7A95-4921-8C57-BDD22AF7E1AD}" srcOrd="0" destOrd="0" parTransId="{D60684D8-061F-4C86-B26F-21719F205A25}" sibTransId="{5438D84B-FE9D-4E6D-97FC-ECB4AB637675}"/>
    <dgm:cxn modelId="{941D2279-D63A-044A-B735-3E13E8D32A8F}" type="presOf" srcId="{64DDCE31-0A37-4943-876C-060ADD882853}" destId="{45885692-AF29-E646-B039-4D6EC48C4FE6}" srcOrd="0" destOrd="0" presId="urn:microsoft.com/office/officeart/2005/8/layout/default"/>
    <dgm:cxn modelId="{367197C4-F7AE-A546-A88E-8B0FA3DC11D3}" type="presOf" srcId="{7EC2B78D-A568-4CC7-93F6-412D2C813A05}" destId="{8D50B1E9-7615-A44C-B4B4-33189BDF943B}" srcOrd="0" destOrd="0" presId="urn:microsoft.com/office/officeart/2005/8/layout/default"/>
    <dgm:cxn modelId="{B19722CA-DF55-4673-85C2-D91AD7E9893D}" srcId="{76EBB63D-8DE9-45E7-A813-2E061A3E4DD2}" destId="{7EC2B78D-A568-4CC7-93F6-412D2C813A05}" srcOrd="4" destOrd="0" parTransId="{277143F7-A5CA-4BA1-9B70-5451A30CD849}" sibTransId="{BC32D6DE-5174-41F5-9D43-C27AB498FE4F}"/>
    <dgm:cxn modelId="{546E5DCC-F313-474F-8108-8B70A07469F5}" srcId="{76EBB63D-8DE9-45E7-A813-2E061A3E4DD2}" destId="{64DDCE31-0A37-4943-876C-060ADD882853}" srcOrd="3" destOrd="0" parTransId="{DE61FEE7-51ED-4C00-8D78-4C1BCC87DF13}" sibTransId="{9668DF41-1C14-40E1-880E-8B55C7CA8359}"/>
    <dgm:cxn modelId="{032518F0-9BDD-3F41-9054-394B782F2FA4}" type="presOf" srcId="{76EBB63D-8DE9-45E7-A813-2E061A3E4DD2}" destId="{A8D4B964-E360-D048-8DE1-C74CC4DAA010}" srcOrd="0" destOrd="0" presId="urn:microsoft.com/office/officeart/2005/8/layout/default"/>
    <dgm:cxn modelId="{571B62F4-FDEC-AF48-9B8D-043485699EDE}" type="presOf" srcId="{4501C895-E09F-4818-B786-FBE0E91B1CA8}" destId="{1292F145-3D76-B54F-83D5-5DCD63678473}" srcOrd="0" destOrd="0" presId="urn:microsoft.com/office/officeart/2005/8/layout/default"/>
    <dgm:cxn modelId="{89EF16FF-F4F3-6149-AB3B-D417116DBC5F}" type="presOf" srcId="{E23BF2AA-7A95-4921-8C57-BDD22AF7E1AD}" destId="{89DE4054-990B-5A46-A1FC-E1F6FF88851D}" srcOrd="0" destOrd="0" presId="urn:microsoft.com/office/officeart/2005/8/layout/default"/>
    <dgm:cxn modelId="{CDA76A55-7E22-C84A-B75D-AD06770C3243}" type="presParOf" srcId="{A8D4B964-E360-D048-8DE1-C74CC4DAA010}" destId="{89DE4054-990B-5A46-A1FC-E1F6FF88851D}" srcOrd="0" destOrd="0" presId="urn:microsoft.com/office/officeart/2005/8/layout/default"/>
    <dgm:cxn modelId="{88D4AA50-820E-974A-BB98-1B9609FBE36D}" type="presParOf" srcId="{A8D4B964-E360-D048-8DE1-C74CC4DAA010}" destId="{49BCA3AD-CBD5-9148-8CDF-9574C76636CD}" srcOrd="1" destOrd="0" presId="urn:microsoft.com/office/officeart/2005/8/layout/default"/>
    <dgm:cxn modelId="{50180DE0-6E38-1B48-98D0-797083F46E4C}" type="presParOf" srcId="{A8D4B964-E360-D048-8DE1-C74CC4DAA010}" destId="{DD330AAF-5391-004E-B5CE-F46AE2A78E4E}" srcOrd="2" destOrd="0" presId="urn:microsoft.com/office/officeart/2005/8/layout/default"/>
    <dgm:cxn modelId="{21908699-3ABC-7847-96BF-16CE30B7834D}" type="presParOf" srcId="{A8D4B964-E360-D048-8DE1-C74CC4DAA010}" destId="{1D1A5A2E-4CA0-EE42-9BBC-DD9B797576E8}" srcOrd="3" destOrd="0" presId="urn:microsoft.com/office/officeart/2005/8/layout/default"/>
    <dgm:cxn modelId="{600F3B1B-0284-7841-BD2D-AAC600681F46}" type="presParOf" srcId="{A8D4B964-E360-D048-8DE1-C74CC4DAA010}" destId="{1292F145-3D76-B54F-83D5-5DCD63678473}" srcOrd="4" destOrd="0" presId="urn:microsoft.com/office/officeart/2005/8/layout/default"/>
    <dgm:cxn modelId="{37054C75-9478-C647-B73D-A4AA8E0FBBB2}" type="presParOf" srcId="{A8D4B964-E360-D048-8DE1-C74CC4DAA010}" destId="{A7B09718-6CDF-6644-BBC3-AA28F92CF9F6}" srcOrd="5" destOrd="0" presId="urn:microsoft.com/office/officeart/2005/8/layout/default"/>
    <dgm:cxn modelId="{797C02FB-2969-B340-93BA-BD8F0012A5E5}" type="presParOf" srcId="{A8D4B964-E360-D048-8DE1-C74CC4DAA010}" destId="{45885692-AF29-E646-B039-4D6EC48C4FE6}" srcOrd="6" destOrd="0" presId="urn:microsoft.com/office/officeart/2005/8/layout/default"/>
    <dgm:cxn modelId="{5FE07E16-ACEF-BA48-A3F4-4701C6C741BD}" type="presParOf" srcId="{A8D4B964-E360-D048-8DE1-C74CC4DAA010}" destId="{D2990652-6F45-0D46-BA3A-346E06AB15C6}" srcOrd="7" destOrd="0" presId="urn:microsoft.com/office/officeart/2005/8/layout/default"/>
    <dgm:cxn modelId="{65C0B0F6-4925-0A40-A971-D9EF9FEEFE6E}" type="presParOf" srcId="{A8D4B964-E360-D048-8DE1-C74CC4DAA010}" destId="{8D50B1E9-7615-A44C-B4B4-33189BDF943B}" srcOrd="8"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1BC4B69-4229-44A6-9A1E-EC35935449D4}"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679D6CCD-6C74-47DE-91DD-FE4162123A72}">
      <dgm:prSet custT="1"/>
      <dgm:spPr/>
      <dgm:t>
        <a:bodyPr/>
        <a:lstStyle/>
        <a:p>
          <a:pPr>
            <a:lnSpc>
              <a:spcPct val="100000"/>
            </a:lnSpc>
          </a:pPr>
          <a:endParaRPr lang="en-US" sz="1600" dirty="0">
            <a:latin typeface="Arial" panose="020B0604020202020204" pitchFamily="34" charset="0"/>
            <a:cs typeface="Arial" panose="020B0604020202020204" pitchFamily="34" charset="0"/>
          </a:endParaRPr>
        </a:p>
      </dgm:t>
    </dgm:pt>
    <dgm:pt modelId="{2C49D8CA-5509-40B0-8F37-C522912A8E7C}" type="parTrans" cxnId="{953F7CBD-6ED7-4BA5-B112-0D4B95B0BBC6}">
      <dgm:prSet/>
      <dgm:spPr/>
      <dgm:t>
        <a:bodyPr/>
        <a:lstStyle/>
        <a:p>
          <a:endParaRPr lang="en-US"/>
        </a:p>
      </dgm:t>
    </dgm:pt>
    <dgm:pt modelId="{F168AF6D-2089-4C31-B490-B0AF9F1DD87F}" type="sibTrans" cxnId="{953F7CBD-6ED7-4BA5-B112-0D4B95B0BBC6}">
      <dgm:prSet/>
      <dgm:spPr/>
      <dgm:t>
        <a:bodyPr/>
        <a:lstStyle/>
        <a:p>
          <a:endParaRPr lang="en-US"/>
        </a:p>
      </dgm:t>
    </dgm:pt>
    <dgm:pt modelId="{7F49268C-F29F-4A78-A72F-B9AA0D738962}">
      <dgm:prSet custT="1"/>
      <dgm:spPr/>
      <dgm:t>
        <a:bodyPr/>
        <a:lstStyle/>
        <a:p>
          <a:pPr>
            <a:lnSpc>
              <a:spcPct val="100000"/>
            </a:lnSpc>
          </a:pPr>
          <a:endParaRPr lang="en-US" sz="1600" dirty="0">
            <a:latin typeface="Arial" panose="020B0604020202020204" pitchFamily="34" charset="0"/>
            <a:cs typeface="Arial" panose="020B0604020202020204" pitchFamily="34" charset="0"/>
          </a:endParaRPr>
        </a:p>
      </dgm:t>
    </dgm:pt>
    <dgm:pt modelId="{489E79ED-B7F4-4E77-B721-6D40C22141B7}" type="parTrans" cxnId="{EBEE1A59-986E-4D69-AD9F-5C263DFEC300}">
      <dgm:prSet/>
      <dgm:spPr/>
      <dgm:t>
        <a:bodyPr/>
        <a:lstStyle/>
        <a:p>
          <a:endParaRPr lang="en-US"/>
        </a:p>
      </dgm:t>
    </dgm:pt>
    <dgm:pt modelId="{37F6F465-D07B-4FB6-B7C3-97352EB98E81}" type="sibTrans" cxnId="{EBEE1A59-986E-4D69-AD9F-5C263DFEC300}">
      <dgm:prSet/>
      <dgm:spPr/>
      <dgm:t>
        <a:bodyPr/>
        <a:lstStyle/>
        <a:p>
          <a:endParaRPr lang="en-US"/>
        </a:p>
      </dgm:t>
    </dgm:pt>
    <dgm:pt modelId="{85A4E570-73C2-46FA-A6EB-C66956C456D9}">
      <dgm:prSet custT="1"/>
      <dgm:spPr/>
      <dgm:t>
        <a:bodyPr/>
        <a:lstStyle/>
        <a:p>
          <a:pPr>
            <a:lnSpc>
              <a:spcPct val="100000"/>
            </a:lnSpc>
          </a:pPr>
          <a:endParaRPr lang="en-US" sz="1600" dirty="0">
            <a:latin typeface="Arial" panose="020B0604020202020204" pitchFamily="34" charset="0"/>
            <a:cs typeface="Arial" panose="020B0604020202020204" pitchFamily="34" charset="0"/>
          </a:endParaRPr>
        </a:p>
      </dgm:t>
    </dgm:pt>
    <dgm:pt modelId="{5E4DC5E1-58D4-40FD-BA7F-B5B5ABAE81CB}" type="parTrans" cxnId="{81BB4546-9F58-4D87-91CF-F34843D7F20A}">
      <dgm:prSet/>
      <dgm:spPr/>
      <dgm:t>
        <a:bodyPr/>
        <a:lstStyle/>
        <a:p>
          <a:endParaRPr lang="en-US"/>
        </a:p>
      </dgm:t>
    </dgm:pt>
    <dgm:pt modelId="{59DBE55B-D081-4A60-90D0-9BB8EB8D8A38}" type="sibTrans" cxnId="{81BB4546-9F58-4D87-91CF-F34843D7F20A}">
      <dgm:prSet/>
      <dgm:spPr/>
      <dgm:t>
        <a:bodyPr/>
        <a:lstStyle/>
        <a:p>
          <a:endParaRPr lang="en-US"/>
        </a:p>
      </dgm:t>
    </dgm:pt>
    <dgm:pt modelId="{7C06ED22-83D2-4D05-B1AF-6FF41A2C843E}">
      <dgm:prSet custT="1"/>
      <dgm:spPr/>
      <dgm:t>
        <a:bodyPr/>
        <a:lstStyle/>
        <a:p>
          <a:pPr>
            <a:lnSpc>
              <a:spcPct val="100000"/>
            </a:lnSpc>
          </a:pPr>
          <a:endParaRPr lang="en-US" sz="1600" dirty="0">
            <a:latin typeface="Arial" panose="020B0604020202020204" pitchFamily="34" charset="0"/>
            <a:cs typeface="Arial" panose="020B0604020202020204" pitchFamily="34" charset="0"/>
          </a:endParaRPr>
        </a:p>
      </dgm:t>
    </dgm:pt>
    <dgm:pt modelId="{0B6F72ED-8451-4B76-9A1E-1607301A0744}" type="parTrans" cxnId="{EE9D3043-18B4-49E0-BC15-EBF2CE2F943C}">
      <dgm:prSet/>
      <dgm:spPr/>
      <dgm:t>
        <a:bodyPr/>
        <a:lstStyle/>
        <a:p>
          <a:endParaRPr lang="en-US"/>
        </a:p>
      </dgm:t>
    </dgm:pt>
    <dgm:pt modelId="{2AA05D56-5810-42E5-92E9-A04AE1DEFA86}" type="sibTrans" cxnId="{EE9D3043-18B4-49E0-BC15-EBF2CE2F943C}">
      <dgm:prSet/>
      <dgm:spPr/>
      <dgm:t>
        <a:bodyPr/>
        <a:lstStyle/>
        <a:p>
          <a:endParaRPr lang="en-US"/>
        </a:p>
      </dgm:t>
    </dgm:pt>
    <dgm:pt modelId="{B9109366-3CD5-4EAD-AF1F-228AC60B0A76}" type="pres">
      <dgm:prSet presAssocID="{31BC4B69-4229-44A6-9A1E-EC35935449D4}" presName="root" presStyleCnt="0">
        <dgm:presLayoutVars>
          <dgm:dir/>
          <dgm:resizeHandles val="exact"/>
        </dgm:presLayoutVars>
      </dgm:prSet>
      <dgm:spPr/>
    </dgm:pt>
    <dgm:pt modelId="{A35F6078-A1D2-421D-BF26-4DA3C584DD67}" type="pres">
      <dgm:prSet presAssocID="{679D6CCD-6C74-47DE-91DD-FE4162123A72}" presName="compNode" presStyleCnt="0"/>
      <dgm:spPr/>
    </dgm:pt>
    <dgm:pt modelId="{F937B7A4-B959-47A0-9F2F-153D4A9228BF}" type="pres">
      <dgm:prSet presAssocID="{679D6CCD-6C74-47DE-91DD-FE4162123A72}" presName="bgRect" presStyleLbl="bgShp" presStyleIdx="0" presStyleCnt="3"/>
      <dgm:spPr/>
    </dgm:pt>
    <dgm:pt modelId="{29D60D58-06F5-4102-85EA-2116B52B93E5}" type="pres">
      <dgm:prSet presAssocID="{679D6CCD-6C74-47DE-91DD-FE4162123A72}"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Brain in head"/>
        </a:ext>
      </dgm:extLst>
    </dgm:pt>
    <dgm:pt modelId="{94B5CC41-B1C9-4334-BAF0-34CD7E09EC5D}" type="pres">
      <dgm:prSet presAssocID="{679D6CCD-6C74-47DE-91DD-FE4162123A72}" presName="spaceRect" presStyleCnt="0"/>
      <dgm:spPr/>
    </dgm:pt>
    <dgm:pt modelId="{D6BC0017-F644-4CBE-8D41-ECAB952AFD0D}" type="pres">
      <dgm:prSet presAssocID="{679D6CCD-6C74-47DE-91DD-FE4162123A72}" presName="parTx" presStyleLbl="revTx" presStyleIdx="0" presStyleCnt="4">
        <dgm:presLayoutVars>
          <dgm:chMax val="0"/>
          <dgm:chPref val="0"/>
        </dgm:presLayoutVars>
      </dgm:prSet>
      <dgm:spPr/>
    </dgm:pt>
    <dgm:pt modelId="{BB695757-42D3-4881-8DA7-BEA8EBBA3FEC}" type="pres">
      <dgm:prSet presAssocID="{F168AF6D-2089-4C31-B490-B0AF9F1DD87F}" presName="sibTrans" presStyleCnt="0"/>
      <dgm:spPr/>
    </dgm:pt>
    <dgm:pt modelId="{6857DB5B-217D-4E08-B05A-9569F46B569B}" type="pres">
      <dgm:prSet presAssocID="{7F49268C-F29F-4A78-A72F-B9AA0D738962}" presName="compNode" presStyleCnt="0"/>
      <dgm:spPr/>
    </dgm:pt>
    <dgm:pt modelId="{48B7C749-A4DD-47B3-B111-F7E78747D153}" type="pres">
      <dgm:prSet presAssocID="{7F49268C-F29F-4A78-A72F-B9AA0D738962}" presName="bgRect" presStyleLbl="bgShp" presStyleIdx="1" presStyleCnt="3"/>
      <dgm:spPr/>
    </dgm:pt>
    <dgm:pt modelId="{BF9D729F-D786-4DEF-B618-B8200937878C}" type="pres">
      <dgm:prSet presAssocID="{7F49268C-F29F-4A78-A72F-B9AA0D738962}"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Head with Gears"/>
        </a:ext>
      </dgm:extLst>
    </dgm:pt>
    <dgm:pt modelId="{463546AB-06FE-47F6-B0D9-F895C3860009}" type="pres">
      <dgm:prSet presAssocID="{7F49268C-F29F-4A78-A72F-B9AA0D738962}" presName="spaceRect" presStyleCnt="0"/>
      <dgm:spPr/>
    </dgm:pt>
    <dgm:pt modelId="{51E6F2A3-BBE5-4BAF-A9A3-F9E9F69A0538}" type="pres">
      <dgm:prSet presAssocID="{7F49268C-F29F-4A78-A72F-B9AA0D738962}" presName="parTx" presStyleLbl="revTx" presStyleIdx="1" presStyleCnt="4">
        <dgm:presLayoutVars>
          <dgm:chMax val="0"/>
          <dgm:chPref val="0"/>
        </dgm:presLayoutVars>
      </dgm:prSet>
      <dgm:spPr/>
    </dgm:pt>
    <dgm:pt modelId="{C6140F31-9813-4E98-9C51-B1651AF66458}" type="pres">
      <dgm:prSet presAssocID="{37F6F465-D07B-4FB6-B7C3-97352EB98E81}" presName="sibTrans" presStyleCnt="0"/>
      <dgm:spPr/>
    </dgm:pt>
    <dgm:pt modelId="{029B2715-2B3F-4BA9-8043-1CFE770336DC}" type="pres">
      <dgm:prSet presAssocID="{85A4E570-73C2-46FA-A6EB-C66956C456D9}" presName="compNode" presStyleCnt="0"/>
      <dgm:spPr/>
    </dgm:pt>
    <dgm:pt modelId="{76DC758A-86D2-40D6-ACE2-6A2022FFACA1}" type="pres">
      <dgm:prSet presAssocID="{85A4E570-73C2-46FA-A6EB-C66956C456D9}" presName="bgRect" presStyleLbl="bgShp" presStyleIdx="2" presStyleCnt="3"/>
      <dgm:spPr/>
    </dgm:pt>
    <dgm:pt modelId="{C28DA4E2-A804-4C62-A231-092B775C20C8}" type="pres">
      <dgm:prSet presAssocID="{85A4E570-73C2-46FA-A6EB-C66956C456D9}"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Brain"/>
        </a:ext>
      </dgm:extLst>
    </dgm:pt>
    <dgm:pt modelId="{595B83E0-2DA0-43B7-A55E-32518DA48B26}" type="pres">
      <dgm:prSet presAssocID="{85A4E570-73C2-46FA-A6EB-C66956C456D9}" presName="spaceRect" presStyleCnt="0"/>
      <dgm:spPr/>
    </dgm:pt>
    <dgm:pt modelId="{B6B38340-D6D7-4938-90CB-D0ADC6A622A7}" type="pres">
      <dgm:prSet presAssocID="{85A4E570-73C2-46FA-A6EB-C66956C456D9}" presName="parTx" presStyleLbl="revTx" presStyleIdx="2" presStyleCnt="4">
        <dgm:presLayoutVars>
          <dgm:chMax val="0"/>
          <dgm:chPref val="0"/>
        </dgm:presLayoutVars>
      </dgm:prSet>
      <dgm:spPr/>
    </dgm:pt>
    <dgm:pt modelId="{9C16B020-F58E-4FFF-AD81-8FCF48B2513E}" type="pres">
      <dgm:prSet presAssocID="{85A4E570-73C2-46FA-A6EB-C66956C456D9}" presName="desTx" presStyleLbl="revTx" presStyleIdx="3" presStyleCnt="4">
        <dgm:presLayoutVars/>
      </dgm:prSet>
      <dgm:spPr/>
    </dgm:pt>
  </dgm:ptLst>
  <dgm:cxnLst>
    <dgm:cxn modelId="{CC08A727-647E-4315-8547-60203C414A01}" type="presOf" srcId="{31BC4B69-4229-44A6-9A1E-EC35935449D4}" destId="{B9109366-3CD5-4EAD-AF1F-228AC60B0A76}" srcOrd="0" destOrd="0" presId="urn:microsoft.com/office/officeart/2018/2/layout/IconVerticalSolidList"/>
    <dgm:cxn modelId="{EE9D3043-18B4-49E0-BC15-EBF2CE2F943C}" srcId="{85A4E570-73C2-46FA-A6EB-C66956C456D9}" destId="{7C06ED22-83D2-4D05-B1AF-6FF41A2C843E}" srcOrd="0" destOrd="0" parTransId="{0B6F72ED-8451-4B76-9A1E-1607301A0744}" sibTransId="{2AA05D56-5810-42E5-92E9-A04AE1DEFA86}"/>
    <dgm:cxn modelId="{81BB4546-9F58-4D87-91CF-F34843D7F20A}" srcId="{31BC4B69-4229-44A6-9A1E-EC35935449D4}" destId="{85A4E570-73C2-46FA-A6EB-C66956C456D9}" srcOrd="2" destOrd="0" parTransId="{5E4DC5E1-58D4-40FD-BA7F-B5B5ABAE81CB}" sibTransId="{59DBE55B-D081-4A60-90D0-9BB8EB8D8A38}"/>
    <dgm:cxn modelId="{3E15316D-8B9C-4550-9D8A-AB84DADCA7FA}" type="presOf" srcId="{85A4E570-73C2-46FA-A6EB-C66956C456D9}" destId="{B6B38340-D6D7-4938-90CB-D0ADC6A622A7}" srcOrd="0" destOrd="0" presId="urn:microsoft.com/office/officeart/2018/2/layout/IconVerticalSolidList"/>
    <dgm:cxn modelId="{EBEE1A59-986E-4D69-AD9F-5C263DFEC300}" srcId="{31BC4B69-4229-44A6-9A1E-EC35935449D4}" destId="{7F49268C-F29F-4A78-A72F-B9AA0D738962}" srcOrd="1" destOrd="0" parTransId="{489E79ED-B7F4-4E77-B721-6D40C22141B7}" sibTransId="{37F6F465-D07B-4FB6-B7C3-97352EB98E81}"/>
    <dgm:cxn modelId="{38DA5288-8855-4D11-A0EE-90BDFE75D2C8}" type="presOf" srcId="{679D6CCD-6C74-47DE-91DD-FE4162123A72}" destId="{D6BC0017-F644-4CBE-8D41-ECAB952AFD0D}" srcOrd="0" destOrd="0" presId="urn:microsoft.com/office/officeart/2018/2/layout/IconVerticalSolidList"/>
    <dgm:cxn modelId="{0BBE2098-6B05-444A-BBE0-7D98AA1EC002}" type="presOf" srcId="{7C06ED22-83D2-4D05-B1AF-6FF41A2C843E}" destId="{9C16B020-F58E-4FFF-AD81-8FCF48B2513E}" srcOrd="0" destOrd="0" presId="urn:microsoft.com/office/officeart/2018/2/layout/IconVerticalSolidList"/>
    <dgm:cxn modelId="{953F7CBD-6ED7-4BA5-B112-0D4B95B0BBC6}" srcId="{31BC4B69-4229-44A6-9A1E-EC35935449D4}" destId="{679D6CCD-6C74-47DE-91DD-FE4162123A72}" srcOrd="0" destOrd="0" parTransId="{2C49D8CA-5509-40B0-8F37-C522912A8E7C}" sibTransId="{F168AF6D-2089-4C31-B490-B0AF9F1DD87F}"/>
    <dgm:cxn modelId="{51C4A4CA-2018-4072-B324-9C0D07916E8A}" type="presOf" srcId="{7F49268C-F29F-4A78-A72F-B9AA0D738962}" destId="{51E6F2A3-BBE5-4BAF-A9A3-F9E9F69A0538}" srcOrd="0" destOrd="0" presId="urn:microsoft.com/office/officeart/2018/2/layout/IconVerticalSolidList"/>
    <dgm:cxn modelId="{66AC2425-4E38-40FA-ABEA-999589814C8B}" type="presParOf" srcId="{B9109366-3CD5-4EAD-AF1F-228AC60B0A76}" destId="{A35F6078-A1D2-421D-BF26-4DA3C584DD67}" srcOrd="0" destOrd="0" presId="urn:microsoft.com/office/officeart/2018/2/layout/IconVerticalSolidList"/>
    <dgm:cxn modelId="{48E2AB2D-6755-4ECB-B8ED-218BDBED969E}" type="presParOf" srcId="{A35F6078-A1D2-421D-BF26-4DA3C584DD67}" destId="{F937B7A4-B959-47A0-9F2F-153D4A9228BF}" srcOrd="0" destOrd="0" presId="urn:microsoft.com/office/officeart/2018/2/layout/IconVerticalSolidList"/>
    <dgm:cxn modelId="{3385E87E-B25C-4264-8F0B-A9219BD280D0}" type="presParOf" srcId="{A35F6078-A1D2-421D-BF26-4DA3C584DD67}" destId="{29D60D58-06F5-4102-85EA-2116B52B93E5}" srcOrd="1" destOrd="0" presId="urn:microsoft.com/office/officeart/2018/2/layout/IconVerticalSolidList"/>
    <dgm:cxn modelId="{94B2D3AE-94BA-4023-ACA8-81A1E8A52902}" type="presParOf" srcId="{A35F6078-A1D2-421D-BF26-4DA3C584DD67}" destId="{94B5CC41-B1C9-4334-BAF0-34CD7E09EC5D}" srcOrd="2" destOrd="0" presId="urn:microsoft.com/office/officeart/2018/2/layout/IconVerticalSolidList"/>
    <dgm:cxn modelId="{84443560-48F7-4AA9-ABA2-E2520EEF1475}" type="presParOf" srcId="{A35F6078-A1D2-421D-BF26-4DA3C584DD67}" destId="{D6BC0017-F644-4CBE-8D41-ECAB952AFD0D}" srcOrd="3" destOrd="0" presId="urn:microsoft.com/office/officeart/2018/2/layout/IconVerticalSolidList"/>
    <dgm:cxn modelId="{47E724A4-6A9D-4AC2-A57E-3FE0EE433EDF}" type="presParOf" srcId="{B9109366-3CD5-4EAD-AF1F-228AC60B0A76}" destId="{BB695757-42D3-4881-8DA7-BEA8EBBA3FEC}" srcOrd="1" destOrd="0" presId="urn:microsoft.com/office/officeart/2018/2/layout/IconVerticalSolidList"/>
    <dgm:cxn modelId="{C28103DB-0F99-4443-9F1E-55D5821A5BE4}" type="presParOf" srcId="{B9109366-3CD5-4EAD-AF1F-228AC60B0A76}" destId="{6857DB5B-217D-4E08-B05A-9569F46B569B}" srcOrd="2" destOrd="0" presId="urn:microsoft.com/office/officeart/2018/2/layout/IconVerticalSolidList"/>
    <dgm:cxn modelId="{1DFA3CFD-319E-45DB-84CB-458B1177C571}" type="presParOf" srcId="{6857DB5B-217D-4E08-B05A-9569F46B569B}" destId="{48B7C749-A4DD-47B3-B111-F7E78747D153}" srcOrd="0" destOrd="0" presId="urn:microsoft.com/office/officeart/2018/2/layout/IconVerticalSolidList"/>
    <dgm:cxn modelId="{DC8E63CB-26E2-4F39-B7E1-9CF47991A6E6}" type="presParOf" srcId="{6857DB5B-217D-4E08-B05A-9569F46B569B}" destId="{BF9D729F-D786-4DEF-B618-B8200937878C}" srcOrd="1" destOrd="0" presId="urn:microsoft.com/office/officeart/2018/2/layout/IconVerticalSolidList"/>
    <dgm:cxn modelId="{D6140E2C-9AFC-4677-8701-EB37C3857B2D}" type="presParOf" srcId="{6857DB5B-217D-4E08-B05A-9569F46B569B}" destId="{463546AB-06FE-47F6-B0D9-F895C3860009}" srcOrd="2" destOrd="0" presId="urn:microsoft.com/office/officeart/2018/2/layout/IconVerticalSolidList"/>
    <dgm:cxn modelId="{F6CCFCDB-A74C-42F7-8A87-AE836523A8A8}" type="presParOf" srcId="{6857DB5B-217D-4E08-B05A-9569F46B569B}" destId="{51E6F2A3-BBE5-4BAF-A9A3-F9E9F69A0538}" srcOrd="3" destOrd="0" presId="urn:microsoft.com/office/officeart/2018/2/layout/IconVerticalSolidList"/>
    <dgm:cxn modelId="{D332D7BF-FC3C-4621-85F5-3E881A986521}" type="presParOf" srcId="{B9109366-3CD5-4EAD-AF1F-228AC60B0A76}" destId="{C6140F31-9813-4E98-9C51-B1651AF66458}" srcOrd="3" destOrd="0" presId="urn:microsoft.com/office/officeart/2018/2/layout/IconVerticalSolidList"/>
    <dgm:cxn modelId="{52948AEC-C98B-4B8A-8B79-89FAC70BF0A7}" type="presParOf" srcId="{B9109366-3CD5-4EAD-AF1F-228AC60B0A76}" destId="{029B2715-2B3F-4BA9-8043-1CFE770336DC}" srcOrd="4" destOrd="0" presId="urn:microsoft.com/office/officeart/2018/2/layout/IconVerticalSolidList"/>
    <dgm:cxn modelId="{76DFF6DB-1294-491F-8B3F-9ECD261C6868}" type="presParOf" srcId="{029B2715-2B3F-4BA9-8043-1CFE770336DC}" destId="{76DC758A-86D2-40D6-ACE2-6A2022FFACA1}" srcOrd="0" destOrd="0" presId="urn:microsoft.com/office/officeart/2018/2/layout/IconVerticalSolidList"/>
    <dgm:cxn modelId="{61DF3F01-462A-4921-8E6A-54F8678CC426}" type="presParOf" srcId="{029B2715-2B3F-4BA9-8043-1CFE770336DC}" destId="{C28DA4E2-A804-4C62-A231-092B775C20C8}" srcOrd="1" destOrd="0" presId="urn:microsoft.com/office/officeart/2018/2/layout/IconVerticalSolidList"/>
    <dgm:cxn modelId="{7CD8BE69-63FF-4557-8D12-B99C394D1836}" type="presParOf" srcId="{029B2715-2B3F-4BA9-8043-1CFE770336DC}" destId="{595B83E0-2DA0-43B7-A55E-32518DA48B26}" srcOrd="2" destOrd="0" presId="urn:microsoft.com/office/officeart/2018/2/layout/IconVerticalSolidList"/>
    <dgm:cxn modelId="{E8A0E502-8B74-4E70-A3C8-8AE91FC262E2}" type="presParOf" srcId="{029B2715-2B3F-4BA9-8043-1CFE770336DC}" destId="{B6B38340-D6D7-4938-90CB-D0ADC6A622A7}" srcOrd="3" destOrd="0" presId="urn:microsoft.com/office/officeart/2018/2/layout/IconVerticalSolidList"/>
    <dgm:cxn modelId="{36667736-CCDC-4751-8D52-8F57D4E26EF4}" type="presParOf" srcId="{029B2715-2B3F-4BA9-8043-1CFE770336DC}" destId="{9C16B020-F58E-4FFF-AD81-8FCF48B2513E}" srcOrd="4" destOrd="0" presId="urn:microsoft.com/office/officeart/2018/2/layout/IconVerticalSolid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71B67AE-6488-4760-929E-985FB2CE70BB}"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B6C125E3-7792-4025-851E-6E046856CB36}">
      <dgm:prSet custT="1"/>
      <dgm:spPr/>
      <dgm:t>
        <a:bodyPr/>
        <a:lstStyle/>
        <a:p>
          <a:endParaRPr lang="en-US" sz="2400" dirty="0">
            <a:latin typeface="Arial" panose="020B0604020202020204" pitchFamily="34" charset="0"/>
            <a:cs typeface="Arial" panose="020B0604020202020204" pitchFamily="34" charset="0"/>
          </a:endParaRPr>
        </a:p>
      </dgm:t>
    </dgm:pt>
    <dgm:pt modelId="{89B7BD30-94F1-4A71-951A-F9AE799620EA}" type="parTrans" cxnId="{7B5D521A-F1B1-4283-AC6E-8ACF8B58B672}">
      <dgm:prSet/>
      <dgm:spPr/>
      <dgm:t>
        <a:bodyPr/>
        <a:lstStyle/>
        <a:p>
          <a:endParaRPr lang="en-US" sz="2400"/>
        </a:p>
      </dgm:t>
    </dgm:pt>
    <dgm:pt modelId="{DF8A50F4-A226-458F-8B4F-1374DF6646CC}" type="sibTrans" cxnId="{7B5D521A-F1B1-4283-AC6E-8ACF8B58B672}">
      <dgm:prSet/>
      <dgm:spPr/>
      <dgm:t>
        <a:bodyPr/>
        <a:lstStyle/>
        <a:p>
          <a:endParaRPr lang="en-US" sz="2400"/>
        </a:p>
      </dgm:t>
    </dgm:pt>
    <dgm:pt modelId="{EC5BDF08-458D-49EB-A4F5-BD5FD7F9BD33}">
      <dgm:prSet custT="1"/>
      <dgm:spPr/>
      <dgm:t>
        <a:bodyPr/>
        <a:lstStyle/>
        <a:p>
          <a:endParaRPr lang="en-US" sz="2400" dirty="0">
            <a:latin typeface="Arial" panose="020B0604020202020204" pitchFamily="34" charset="0"/>
            <a:cs typeface="Arial" panose="020B0604020202020204" pitchFamily="34" charset="0"/>
          </a:endParaRPr>
        </a:p>
      </dgm:t>
    </dgm:pt>
    <dgm:pt modelId="{80A006B9-64F1-44A3-9EFC-A7CD2ABF84F2}" type="parTrans" cxnId="{9FC1D80C-AEC4-4985-AE0F-040441DE9628}">
      <dgm:prSet/>
      <dgm:spPr/>
      <dgm:t>
        <a:bodyPr/>
        <a:lstStyle/>
        <a:p>
          <a:endParaRPr lang="en-US" sz="2400"/>
        </a:p>
      </dgm:t>
    </dgm:pt>
    <dgm:pt modelId="{BB9238F4-2E7C-42B7-99E9-0D7FF00C896E}" type="sibTrans" cxnId="{9FC1D80C-AEC4-4985-AE0F-040441DE9628}">
      <dgm:prSet/>
      <dgm:spPr/>
      <dgm:t>
        <a:bodyPr/>
        <a:lstStyle/>
        <a:p>
          <a:endParaRPr lang="en-US" sz="2400"/>
        </a:p>
      </dgm:t>
    </dgm:pt>
    <dgm:pt modelId="{F687767A-E2CD-461E-8C18-E27ED6FC2B2D}">
      <dgm:prSet custT="1"/>
      <dgm:spPr/>
      <dgm:t>
        <a:bodyPr/>
        <a:lstStyle/>
        <a:p>
          <a:endParaRPr lang="en-US" sz="2400" dirty="0">
            <a:latin typeface="Arial" panose="020B0604020202020204" pitchFamily="34" charset="0"/>
            <a:cs typeface="Arial" panose="020B0604020202020204" pitchFamily="34" charset="0"/>
          </a:endParaRPr>
        </a:p>
      </dgm:t>
    </dgm:pt>
    <dgm:pt modelId="{A31B78AD-C0F2-47D0-AA13-9451860DEA17}" type="parTrans" cxnId="{A612D4B8-755E-4416-8942-462FBAD4392F}">
      <dgm:prSet/>
      <dgm:spPr/>
      <dgm:t>
        <a:bodyPr/>
        <a:lstStyle/>
        <a:p>
          <a:endParaRPr lang="en-US" sz="2400"/>
        </a:p>
      </dgm:t>
    </dgm:pt>
    <dgm:pt modelId="{297E596B-21C6-40D1-A37D-3881C0D91028}" type="sibTrans" cxnId="{A612D4B8-755E-4416-8942-462FBAD4392F}">
      <dgm:prSet/>
      <dgm:spPr/>
      <dgm:t>
        <a:bodyPr/>
        <a:lstStyle/>
        <a:p>
          <a:endParaRPr lang="en-US" sz="2400"/>
        </a:p>
      </dgm:t>
    </dgm:pt>
    <dgm:pt modelId="{7DF10355-A901-48B9-8C39-CF5C621F28C1}">
      <dgm:prSet custT="1"/>
      <dgm:spPr/>
      <dgm:t>
        <a:bodyPr/>
        <a:lstStyle/>
        <a:p>
          <a:endParaRPr lang="en-US" sz="2400" dirty="0">
            <a:latin typeface="Arial" panose="020B0604020202020204" pitchFamily="34" charset="0"/>
            <a:cs typeface="Arial" panose="020B0604020202020204" pitchFamily="34" charset="0"/>
          </a:endParaRPr>
        </a:p>
      </dgm:t>
    </dgm:pt>
    <dgm:pt modelId="{29FCCC3D-EC25-47DB-919F-64C66DA4DAF9}" type="parTrans" cxnId="{D2E4937D-1CC0-4455-B39F-E24403E92B66}">
      <dgm:prSet/>
      <dgm:spPr/>
      <dgm:t>
        <a:bodyPr/>
        <a:lstStyle/>
        <a:p>
          <a:endParaRPr lang="en-US" sz="2400"/>
        </a:p>
      </dgm:t>
    </dgm:pt>
    <dgm:pt modelId="{AD7D7982-34E4-4DA1-BB72-8D30F158ED9A}" type="sibTrans" cxnId="{D2E4937D-1CC0-4455-B39F-E24403E92B66}">
      <dgm:prSet/>
      <dgm:spPr/>
      <dgm:t>
        <a:bodyPr/>
        <a:lstStyle/>
        <a:p>
          <a:endParaRPr lang="en-US" sz="2400"/>
        </a:p>
      </dgm:t>
    </dgm:pt>
    <dgm:pt modelId="{27C6D7EA-1A81-47CE-9168-9B8C37563755}">
      <dgm:prSet custT="1"/>
      <dgm:spPr/>
      <dgm:t>
        <a:bodyPr/>
        <a:lstStyle/>
        <a:p>
          <a:r>
            <a:rPr lang="en-US" sz="2400" dirty="0">
              <a:latin typeface="Arial" panose="020B0604020202020204" pitchFamily="34" charset="0"/>
              <a:cs typeface="Arial" panose="020B0604020202020204" pitchFamily="34" charset="0"/>
            </a:rPr>
            <a:t> </a:t>
          </a:r>
        </a:p>
      </dgm:t>
    </dgm:pt>
    <dgm:pt modelId="{0BABDBCB-E14E-4FC4-9E4C-974D892D5835}" type="parTrans" cxnId="{87D00625-1D6E-410A-93F4-EA2911289F67}">
      <dgm:prSet/>
      <dgm:spPr/>
      <dgm:t>
        <a:bodyPr/>
        <a:lstStyle/>
        <a:p>
          <a:endParaRPr lang="en-US" sz="2400"/>
        </a:p>
      </dgm:t>
    </dgm:pt>
    <dgm:pt modelId="{96B5A36A-2B17-4BE8-B4BD-48C54A5E75EE}" type="sibTrans" cxnId="{87D00625-1D6E-410A-93F4-EA2911289F67}">
      <dgm:prSet/>
      <dgm:spPr/>
      <dgm:t>
        <a:bodyPr/>
        <a:lstStyle/>
        <a:p>
          <a:endParaRPr lang="en-US" sz="2400"/>
        </a:p>
      </dgm:t>
    </dgm:pt>
    <dgm:pt modelId="{C9E30729-5C0A-4F5E-A84E-4FBDC280B58C}">
      <dgm:prSet custT="1"/>
      <dgm:spPr/>
      <dgm:t>
        <a:bodyPr/>
        <a:lstStyle/>
        <a:p>
          <a:endParaRPr lang="en-US" sz="2400" dirty="0">
            <a:latin typeface="Arial" panose="020B0604020202020204" pitchFamily="34" charset="0"/>
            <a:cs typeface="Arial" panose="020B0604020202020204" pitchFamily="34" charset="0"/>
          </a:endParaRPr>
        </a:p>
      </dgm:t>
    </dgm:pt>
    <dgm:pt modelId="{597FD823-356F-4D99-99B0-DB698FA50083}" type="parTrans" cxnId="{EC5017B0-7AEB-4035-9F36-C96602A2F430}">
      <dgm:prSet/>
      <dgm:spPr/>
      <dgm:t>
        <a:bodyPr/>
        <a:lstStyle/>
        <a:p>
          <a:endParaRPr lang="en-US" sz="2400"/>
        </a:p>
      </dgm:t>
    </dgm:pt>
    <dgm:pt modelId="{70FAC900-AF6B-452C-BE07-D8EE0338C0B0}" type="sibTrans" cxnId="{EC5017B0-7AEB-4035-9F36-C96602A2F430}">
      <dgm:prSet/>
      <dgm:spPr/>
      <dgm:t>
        <a:bodyPr/>
        <a:lstStyle/>
        <a:p>
          <a:endParaRPr lang="en-US" sz="2400"/>
        </a:p>
      </dgm:t>
    </dgm:pt>
    <dgm:pt modelId="{0B57E52F-88FA-431B-9B88-1902BEB73897}">
      <dgm:prSet custT="1"/>
      <dgm:spPr/>
      <dgm:t>
        <a:bodyPr/>
        <a:lstStyle/>
        <a:p>
          <a:endParaRPr lang="en-US" sz="2400" dirty="0">
            <a:latin typeface="Arial" panose="020B0604020202020204" pitchFamily="34" charset="0"/>
            <a:cs typeface="Arial" panose="020B0604020202020204" pitchFamily="34" charset="0"/>
          </a:endParaRPr>
        </a:p>
      </dgm:t>
    </dgm:pt>
    <dgm:pt modelId="{847C3905-E93F-418A-B7EA-9C679E1342A2}" type="parTrans" cxnId="{0C179F10-4344-4A0F-AF76-68E0122C21F7}">
      <dgm:prSet/>
      <dgm:spPr/>
      <dgm:t>
        <a:bodyPr/>
        <a:lstStyle/>
        <a:p>
          <a:endParaRPr lang="en-US" sz="2400"/>
        </a:p>
      </dgm:t>
    </dgm:pt>
    <dgm:pt modelId="{E7FB14C2-47DB-41C2-A145-A5FD130B71BC}" type="sibTrans" cxnId="{0C179F10-4344-4A0F-AF76-68E0122C21F7}">
      <dgm:prSet/>
      <dgm:spPr/>
      <dgm:t>
        <a:bodyPr/>
        <a:lstStyle/>
        <a:p>
          <a:endParaRPr lang="en-US" sz="2400"/>
        </a:p>
      </dgm:t>
    </dgm:pt>
    <dgm:pt modelId="{2B90890D-237B-324E-B420-756E9D3FA0F1}">
      <dgm:prSet custT="1"/>
      <dgm:spPr/>
      <dgm:t>
        <a:bodyPr/>
        <a:lstStyle/>
        <a:p>
          <a:endParaRPr lang="en-US" sz="2400" dirty="0">
            <a:latin typeface="Arial" panose="020B0604020202020204" pitchFamily="34" charset="0"/>
            <a:cs typeface="Arial" panose="020B0604020202020204" pitchFamily="34" charset="0"/>
          </a:endParaRPr>
        </a:p>
      </dgm:t>
    </dgm:pt>
    <dgm:pt modelId="{9B4F23F3-04FF-A347-8C1F-50605E38F3A4}" type="parTrans" cxnId="{E0931483-422A-9D43-9814-0E5DBA634F18}">
      <dgm:prSet/>
      <dgm:spPr/>
      <dgm:t>
        <a:bodyPr/>
        <a:lstStyle/>
        <a:p>
          <a:endParaRPr lang="en-US" sz="2400"/>
        </a:p>
      </dgm:t>
    </dgm:pt>
    <dgm:pt modelId="{4208F920-3230-7340-9610-C09FCCF710CD}" type="sibTrans" cxnId="{E0931483-422A-9D43-9814-0E5DBA634F18}">
      <dgm:prSet/>
      <dgm:spPr/>
      <dgm:t>
        <a:bodyPr/>
        <a:lstStyle/>
        <a:p>
          <a:endParaRPr lang="en-US" sz="2400"/>
        </a:p>
      </dgm:t>
    </dgm:pt>
    <dgm:pt modelId="{2FCD93F0-4DD4-4C44-853C-AEF7A98B3B7B}">
      <dgm:prSet custT="1"/>
      <dgm:spPr/>
      <dgm:t>
        <a:bodyPr/>
        <a:lstStyle/>
        <a:p>
          <a:endParaRPr lang="en-US" sz="2400" dirty="0">
            <a:latin typeface="Arial" panose="020B0604020202020204" pitchFamily="34" charset="0"/>
            <a:cs typeface="Arial" panose="020B0604020202020204" pitchFamily="34" charset="0"/>
          </a:endParaRPr>
        </a:p>
      </dgm:t>
    </dgm:pt>
    <dgm:pt modelId="{B0E2A2A6-075C-2942-AB87-2A846CDAA5F3}" type="parTrans" cxnId="{D4AF4F79-4C0F-4745-8FE0-2A511DE4D9BD}">
      <dgm:prSet/>
      <dgm:spPr/>
      <dgm:t>
        <a:bodyPr/>
        <a:lstStyle/>
        <a:p>
          <a:endParaRPr lang="en-US" sz="2400"/>
        </a:p>
      </dgm:t>
    </dgm:pt>
    <dgm:pt modelId="{D6585463-10BC-524C-A8E7-63FFA396A945}" type="sibTrans" cxnId="{D4AF4F79-4C0F-4745-8FE0-2A511DE4D9BD}">
      <dgm:prSet/>
      <dgm:spPr/>
      <dgm:t>
        <a:bodyPr/>
        <a:lstStyle/>
        <a:p>
          <a:endParaRPr lang="en-US" sz="2400"/>
        </a:p>
      </dgm:t>
    </dgm:pt>
    <dgm:pt modelId="{9C704063-DCEF-6846-9279-83E94BF1B45D}">
      <dgm:prSet custT="1"/>
      <dgm:spPr/>
      <dgm:t>
        <a:bodyPr/>
        <a:lstStyle/>
        <a:p>
          <a:endParaRPr lang="en-US" sz="2400" dirty="0">
            <a:latin typeface="Arial" panose="020B0604020202020204" pitchFamily="34" charset="0"/>
            <a:cs typeface="Arial" panose="020B0604020202020204" pitchFamily="34" charset="0"/>
          </a:endParaRPr>
        </a:p>
      </dgm:t>
    </dgm:pt>
    <dgm:pt modelId="{88ED8B34-9A73-9847-8CF7-FDD8CFFD12A0}" type="parTrans" cxnId="{0D480A04-9B6B-3342-94EA-2EC3C27579AA}">
      <dgm:prSet/>
      <dgm:spPr/>
      <dgm:t>
        <a:bodyPr/>
        <a:lstStyle/>
        <a:p>
          <a:endParaRPr lang="en-US" sz="2400"/>
        </a:p>
      </dgm:t>
    </dgm:pt>
    <dgm:pt modelId="{43B4C5E4-2467-0D49-9396-852227FC3C85}" type="sibTrans" cxnId="{0D480A04-9B6B-3342-94EA-2EC3C27579AA}">
      <dgm:prSet/>
      <dgm:spPr/>
      <dgm:t>
        <a:bodyPr/>
        <a:lstStyle/>
        <a:p>
          <a:endParaRPr lang="en-US" sz="2400"/>
        </a:p>
      </dgm:t>
    </dgm:pt>
    <dgm:pt modelId="{70986BAD-759A-4F86-B8A3-A2B7BEE491A8}" type="pres">
      <dgm:prSet presAssocID="{671B67AE-6488-4760-929E-985FB2CE70BB}" presName="vert0" presStyleCnt="0">
        <dgm:presLayoutVars>
          <dgm:dir/>
          <dgm:animOne val="branch"/>
          <dgm:animLvl val="lvl"/>
        </dgm:presLayoutVars>
      </dgm:prSet>
      <dgm:spPr/>
    </dgm:pt>
    <dgm:pt modelId="{BD8D6E79-9F0E-49B5-AF7C-8AED3602494C}" type="pres">
      <dgm:prSet presAssocID="{B6C125E3-7792-4025-851E-6E046856CB36}" presName="thickLine" presStyleLbl="alignNode1" presStyleIdx="0" presStyleCnt="10"/>
      <dgm:spPr/>
    </dgm:pt>
    <dgm:pt modelId="{B4EAD408-B3B4-439E-B517-4BB236D3FFCE}" type="pres">
      <dgm:prSet presAssocID="{B6C125E3-7792-4025-851E-6E046856CB36}" presName="horz1" presStyleCnt="0"/>
      <dgm:spPr/>
    </dgm:pt>
    <dgm:pt modelId="{A17F3AC5-EE22-4D3A-8772-990F0EF95A9F}" type="pres">
      <dgm:prSet presAssocID="{B6C125E3-7792-4025-851E-6E046856CB36}" presName="tx1" presStyleLbl="revTx" presStyleIdx="0" presStyleCnt="10"/>
      <dgm:spPr/>
    </dgm:pt>
    <dgm:pt modelId="{B93F9028-3703-4DE1-9509-7F9222547BC0}" type="pres">
      <dgm:prSet presAssocID="{B6C125E3-7792-4025-851E-6E046856CB36}" presName="vert1" presStyleCnt="0"/>
      <dgm:spPr/>
    </dgm:pt>
    <dgm:pt modelId="{34A11BA9-F9DE-4428-92E8-DD3C0C26890E}" type="pres">
      <dgm:prSet presAssocID="{EC5BDF08-458D-49EB-A4F5-BD5FD7F9BD33}" presName="thickLine" presStyleLbl="alignNode1" presStyleIdx="1" presStyleCnt="10"/>
      <dgm:spPr/>
    </dgm:pt>
    <dgm:pt modelId="{2A56B105-D912-4E40-8B53-294A3CA99007}" type="pres">
      <dgm:prSet presAssocID="{EC5BDF08-458D-49EB-A4F5-BD5FD7F9BD33}" presName="horz1" presStyleCnt="0"/>
      <dgm:spPr/>
    </dgm:pt>
    <dgm:pt modelId="{BC485729-1A6A-47D7-9A48-60FB1E095A03}" type="pres">
      <dgm:prSet presAssocID="{EC5BDF08-458D-49EB-A4F5-BD5FD7F9BD33}" presName="tx1" presStyleLbl="revTx" presStyleIdx="1" presStyleCnt="10"/>
      <dgm:spPr/>
    </dgm:pt>
    <dgm:pt modelId="{31EF9603-4215-4304-9375-C1915A4FD5D1}" type="pres">
      <dgm:prSet presAssocID="{EC5BDF08-458D-49EB-A4F5-BD5FD7F9BD33}" presName="vert1" presStyleCnt="0"/>
      <dgm:spPr/>
    </dgm:pt>
    <dgm:pt modelId="{A7BC1FCA-1ACA-4735-BAE2-256F199497E6}" type="pres">
      <dgm:prSet presAssocID="{F687767A-E2CD-461E-8C18-E27ED6FC2B2D}" presName="thickLine" presStyleLbl="alignNode1" presStyleIdx="2" presStyleCnt="10"/>
      <dgm:spPr/>
    </dgm:pt>
    <dgm:pt modelId="{B193F44F-DFC6-4DA7-96ED-B6DC0D33EAC7}" type="pres">
      <dgm:prSet presAssocID="{F687767A-E2CD-461E-8C18-E27ED6FC2B2D}" presName="horz1" presStyleCnt="0"/>
      <dgm:spPr/>
    </dgm:pt>
    <dgm:pt modelId="{7B372E1F-835E-49CB-A4B1-A52D02BA6F7B}" type="pres">
      <dgm:prSet presAssocID="{F687767A-E2CD-461E-8C18-E27ED6FC2B2D}" presName="tx1" presStyleLbl="revTx" presStyleIdx="2" presStyleCnt="10"/>
      <dgm:spPr/>
    </dgm:pt>
    <dgm:pt modelId="{F35533FB-D37B-4576-8495-F441515D73D7}" type="pres">
      <dgm:prSet presAssocID="{F687767A-E2CD-461E-8C18-E27ED6FC2B2D}" presName="vert1" presStyleCnt="0"/>
      <dgm:spPr/>
    </dgm:pt>
    <dgm:pt modelId="{9E12F3A7-6498-498B-B640-F2556D06303B}" type="pres">
      <dgm:prSet presAssocID="{7DF10355-A901-48B9-8C39-CF5C621F28C1}" presName="thickLine" presStyleLbl="alignNode1" presStyleIdx="3" presStyleCnt="10"/>
      <dgm:spPr/>
    </dgm:pt>
    <dgm:pt modelId="{0B76AC8D-32E8-4E10-BA84-BD9B6761CD7A}" type="pres">
      <dgm:prSet presAssocID="{7DF10355-A901-48B9-8C39-CF5C621F28C1}" presName="horz1" presStyleCnt="0"/>
      <dgm:spPr/>
    </dgm:pt>
    <dgm:pt modelId="{BA680F0E-7E23-4614-B236-ACBA93EC058D}" type="pres">
      <dgm:prSet presAssocID="{7DF10355-A901-48B9-8C39-CF5C621F28C1}" presName="tx1" presStyleLbl="revTx" presStyleIdx="3" presStyleCnt="10"/>
      <dgm:spPr/>
    </dgm:pt>
    <dgm:pt modelId="{FA2DF724-2D95-414C-8E3F-89D47273B3E7}" type="pres">
      <dgm:prSet presAssocID="{7DF10355-A901-48B9-8C39-CF5C621F28C1}" presName="vert1" presStyleCnt="0"/>
      <dgm:spPr/>
    </dgm:pt>
    <dgm:pt modelId="{DB458347-414B-4D0B-BF0A-8C2AFABF44A0}" type="pres">
      <dgm:prSet presAssocID="{27C6D7EA-1A81-47CE-9168-9B8C37563755}" presName="thickLine" presStyleLbl="alignNode1" presStyleIdx="4" presStyleCnt="10"/>
      <dgm:spPr/>
    </dgm:pt>
    <dgm:pt modelId="{F9222C82-065F-4F5D-82CF-1AA89507FD4A}" type="pres">
      <dgm:prSet presAssocID="{27C6D7EA-1A81-47CE-9168-9B8C37563755}" presName="horz1" presStyleCnt="0"/>
      <dgm:spPr/>
    </dgm:pt>
    <dgm:pt modelId="{771990F2-8FD2-4F74-B898-88DB1FAAC32C}" type="pres">
      <dgm:prSet presAssocID="{27C6D7EA-1A81-47CE-9168-9B8C37563755}" presName="tx1" presStyleLbl="revTx" presStyleIdx="4" presStyleCnt="10"/>
      <dgm:spPr/>
    </dgm:pt>
    <dgm:pt modelId="{AD5893EE-993F-49D1-A8C1-05885FB411A6}" type="pres">
      <dgm:prSet presAssocID="{27C6D7EA-1A81-47CE-9168-9B8C37563755}" presName="vert1" presStyleCnt="0"/>
      <dgm:spPr/>
    </dgm:pt>
    <dgm:pt modelId="{7190FE46-9428-48DC-9DF9-D243AE26BACD}" type="pres">
      <dgm:prSet presAssocID="{C9E30729-5C0A-4F5E-A84E-4FBDC280B58C}" presName="thickLine" presStyleLbl="alignNode1" presStyleIdx="5" presStyleCnt="10"/>
      <dgm:spPr/>
    </dgm:pt>
    <dgm:pt modelId="{3BCC656C-F1C8-4B89-A2F5-36992D81E9BE}" type="pres">
      <dgm:prSet presAssocID="{C9E30729-5C0A-4F5E-A84E-4FBDC280B58C}" presName="horz1" presStyleCnt="0"/>
      <dgm:spPr/>
    </dgm:pt>
    <dgm:pt modelId="{8A2FE9C3-0A3D-4124-A1F2-08847D1A969B}" type="pres">
      <dgm:prSet presAssocID="{C9E30729-5C0A-4F5E-A84E-4FBDC280B58C}" presName="tx1" presStyleLbl="revTx" presStyleIdx="5" presStyleCnt="10"/>
      <dgm:spPr/>
    </dgm:pt>
    <dgm:pt modelId="{44A78393-0CBE-4B5C-8391-51903287B148}" type="pres">
      <dgm:prSet presAssocID="{C9E30729-5C0A-4F5E-A84E-4FBDC280B58C}" presName="vert1" presStyleCnt="0"/>
      <dgm:spPr/>
    </dgm:pt>
    <dgm:pt modelId="{030D8821-E39F-4F50-B19B-C973B469C07E}" type="pres">
      <dgm:prSet presAssocID="{0B57E52F-88FA-431B-9B88-1902BEB73897}" presName="thickLine" presStyleLbl="alignNode1" presStyleIdx="6" presStyleCnt="10"/>
      <dgm:spPr/>
    </dgm:pt>
    <dgm:pt modelId="{BEDBD9B8-B89B-4794-BF6B-AD975A27578D}" type="pres">
      <dgm:prSet presAssocID="{0B57E52F-88FA-431B-9B88-1902BEB73897}" presName="horz1" presStyleCnt="0"/>
      <dgm:spPr/>
    </dgm:pt>
    <dgm:pt modelId="{3B6AD805-E073-4632-A9C1-1AFAA48D1129}" type="pres">
      <dgm:prSet presAssocID="{0B57E52F-88FA-431B-9B88-1902BEB73897}" presName="tx1" presStyleLbl="revTx" presStyleIdx="6" presStyleCnt="10" custScaleY="85887"/>
      <dgm:spPr/>
    </dgm:pt>
    <dgm:pt modelId="{AE267478-1D9F-4038-A051-2A3FB107B4C6}" type="pres">
      <dgm:prSet presAssocID="{0B57E52F-88FA-431B-9B88-1902BEB73897}" presName="vert1" presStyleCnt="0"/>
      <dgm:spPr/>
    </dgm:pt>
    <dgm:pt modelId="{EE1813AE-2FCA-C744-AB0B-59A24BCCB43F}" type="pres">
      <dgm:prSet presAssocID="{2B90890D-237B-324E-B420-756E9D3FA0F1}" presName="thickLine" presStyleLbl="alignNode1" presStyleIdx="7" presStyleCnt="10"/>
      <dgm:spPr/>
    </dgm:pt>
    <dgm:pt modelId="{FF5F4CFD-D8B8-4A48-8ED5-9E4939E9BEE1}" type="pres">
      <dgm:prSet presAssocID="{2B90890D-237B-324E-B420-756E9D3FA0F1}" presName="horz1" presStyleCnt="0"/>
      <dgm:spPr/>
    </dgm:pt>
    <dgm:pt modelId="{48CF1D1B-8AC7-9F42-9EDF-B408C4C82D95}" type="pres">
      <dgm:prSet presAssocID="{2B90890D-237B-324E-B420-756E9D3FA0F1}" presName="tx1" presStyleLbl="revTx" presStyleIdx="7" presStyleCnt="10"/>
      <dgm:spPr/>
    </dgm:pt>
    <dgm:pt modelId="{33C71AE0-551A-AF48-9D35-930BB1F6D10B}" type="pres">
      <dgm:prSet presAssocID="{2B90890D-237B-324E-B420-756E9D3FA0F1}" presName="vert1" presStyleCnt="0"/>
      <dgm:spPr/>
    </dgm:pt>
    <dgm:pt modelId="{62BE81ED-F530-6E47-99B7-D118709B42F5}" type="pres">
      <dgm:prSet presAssocID="{2FCD93F0-4DD4-4C44-853C-AEF7A98B3B7B}" presName="thickLine" presStyleLbl="alignNode1" presStyleIdx="8" presStyleCnt="10"/>
      <dgm:spPr/>
    </dgm:pt>
    <dgm:pt modelId="{8E821037-1953-4643-B7E7-9DF9CB442AEA}" type="pres">
      <dgm:prSet presAssocID="{2FCD93F0-4DD4-4C44-853C-AEF7A98B3B7B}" presName="horz1" presStyleCnt="0"/>
      <dgm:spPr/>
    </dgm:pt>
    <dgm:pt modelId="{A5C2F4B3-CCC5-A740-A6E9-B123198B7526}" type="pres">
      <dgm:prSet presAssocID="{2FCD93F0-4DD4-4C44-853C-AEF7A98B3B7B}" presName="tx1" presStyleLbl="revTx" presStyleIdx="8" presStyleCnt="10"/>
      <dgm:spPr/>
    </dgm:pt>
    <dgm:pt modelId="{CD3D91AA-F8D4-3047-9AEA-BBC9F351B68F}" type="pres">
      <dgm:prSet presAssocID="{2FCD93F0-4DD4-4C44-853C-AEF7A98B3B7B}" presName="vert1" presStyleCnt="0"/>
      <dgm:spPr/>
    </dgm:pt>
    <dgm:pt modelId="{4BF990F1-C9CE-E047-ABD7-FD65F1966517}" type="pres">
      <dgm:prSet presAssocID="{9C704063-DCEF-6846-9279-83E94BF1B45D}" presName="thickLine" presStyleLbl="alignNode1" presStyleIdx="9" presStyleCnt="10"/>
      <dgm:spPr/>
    </dgm:pt>
    <dgm:pt modelId="{2EEA04B2-4872-9F41-9D05-47459623C659}" type="pres">
      <dgm:prSet presAssocID="{9C704063-DCEF-6846-9279-83E94BF1B45D}" presName="horz1" presStyleCnt="0"/>
      <dgm:spPr/>
    </dgm:pt>
    <dgm:pt modelId="{9E0236C1-EC37-C145-B7D6-DC1A05A2CCD7}" type="pres">
      <dgm:prSet presAssocID="{9C704063-DCEF-6846-9279-83E94BF1B45D}" presName="tx1" presStyleLbl="revTx" presStyleIdx="9" presStyleCnt="10"/>
      <dgm:spPr/>
    </dgm:pt>
    <dgm:pt modelId="{DF49EF99-D3BA-6640-BCA5-B5B8E3FEBBAC}" type="pres">
      <dgm:prSet presAssocID="{9C704063-DCEF-6846-9279-83E94BF1B45D}" presName="vert1" presStyleCnt="0"/>
      <dgm:spPr/>
    </dgm:pt>
  </dgm:ptLst>
  <dgm:cxnLst>
    <dgm:cxn modelId="{8DBA3B00-1E40-0A4E-BCEA-8D4E5D496DBD}" type="presOf" srcId="{F687767A-E2CD-461E-8C18-E27ED6FC2B2D}" destId="{7B372E1F-835E-49CB-A4B1-A52D02BA6F7B}" srcOrd="0" destOrd="0" presId="urn:microsoft.com/office/officeart/2008/layout/LinedList"/>
    <dgm:cxn modelId="{AA544601-2062-A248-9951-2B260154CC92}" type="presOf" srcId="{2B90890D-237B-324E-B420-756E9D3FA0F1}" destId="{48CF1D1B-8AC7-9F42-9EDF-B408C4C82D95}" srcOrd="0" destOrd="0" presId="urn:microsoft.com/office/officeart/2008/layout/LinedList"/>
    <dgm:cxn modelId="{0D480A04-9B6B-3342-94EA-2EC3C27579AA}" srcId="{671B67AE-6488-4760-929E-985FB2CE70BB}" destId="{9C704063-DCEF-6846-9279-83E94BF1B45D}" srcOrd="9" destOrd="0" parTransId="{88ED8B34-9A73-9847-8CF7-FDD8CFFD12A0}" sibTransId="{43B4C5E4-2467-0D49-9396-852227FC3C85}"/>
    <dgm:cxn modelId="{9FC1D80C-AEC4-4985-AE0F-040441DE9628}" srcId="{671B67AE-6488-4760-929E-985FB2CE70BB}" destId="{EC5BDF08-458D-49EB-A4F5-BD5FD7F9BD33}" srcOrd="1" destOrd="0" parTransId="{80A006B9-64F1-44A3-9EFC-A7CD2ABF84F2}" sibTransId="{BB9238F4-2E7C-42B7-99E9-0D7FF00C896E}"/>
    <dgm:cxn modelId="{0C179F10-4344-4A0F-AF76-68E0122C21F7}" srcId="{671B67AE-6488-4760-929E-985FB2CE70BB}" destId="{0B57E52F-88FA-431B-9B88-1902BEB73897}" srcOrd="6" destOrd="0" parTransId="{847C3905-E93F-418A-B7EA-9C679E1342A2}" sibTransId="{E7FB14C2-47DB-41C2-A145-A5FD130B71BC}"/>
    <dgm:cxn modelId="{7B5D521A-F1B1-4283-AC6E-8ACF8B58B672}" srcId="{671B67AE-6488-4760-929E-985FB2CE70BB}" destId="{B6C125E3-7792-4025-851E-6E046856CB36}" srcOrd="0" destOrd="0" parTransId="{89B7BD30-94F1-4A71-951A-F9AE799620EA}" sibTransId="{DF8A50F4-A226-458F-8B4F-1374DF6646CC}"/>
    <dgm:cxn modelId="{87D00625-1D6E-410A-93F4-EA2911289F67}" srcId="{671B67AE-6488-4760-929E-985FB2CE70BB}" destId="{27C6D7EA-1A81-47CE-9168-9B8C37563755}" srcOrd="4" destOrd="0" parTransId="{0BABDBCB-E14E-4FC4-9E4C-974D892D5835}" sibTransId="{96B5A36A-2B17-4BE8-B4BD-48C54A5E75EE}"/>
    <dgm:cxn modelId="{589E9C39-50A8-584A-837D-8F78056B25AD}" type="presOf" srcId="{C9E30729-5C0A-4F5E-A84E-4FBDC280B58C}" destId="{8A2FE9C3-0A3D-4124-A1F2-08847D1A969B}" srcOrd="0" destOrd="0" presId="urn:microsoft.com/office/officeart/2008/layout/LinedList"/>
    <dgm:cxn modelId="{E5B19865-098E-E14D-9571-64CEB18F2552}" type="presOf" srcId="{9C704063-DCEF-6846-9279-83E94BF1B45D}" destId="{9E0236C1-EC37-C145-B7D6-DC1A05A2CCD7}" srcOrd="0" destOrd="0" presId="urn:microsoft.com/office/officeart/2008/layout/LinedList"/>
    <dgm:cxn modelId="{9AAFE349-575C-D042-AF69-F490761EF0EE}" type="presOf" srcId="{B6C125E3-7792-4025-851E-6E046856CB36}" destId="{A17F3AC5-EE22-4D3A-8772-990F0EF95A9F}" srcOrd="0" destOrd="0" presId="urn:microsoft.com/office/officeart/2008/layout/LinedList"/>
    <dgm:cxn modelId="{D4AF4F79-4C0F-4745-8FE0-2A511DE4D9BD}" srcId="{671B67AE-6488-4760-929E-985FB2CE70BB}" destId="{2FCD93F0-4DD4-4C44-853C-AEF7A98B3B7B}" srcOrd="8" destOrd="0" parTransId="{B0E2A2A6-075C-2942-AB87-2A846CDAA5F3}" sibTransId="{D6585463-10BC-524C-A8E7-63FFA396A945}"/>
    <dgm:cxn modelId="{416D1C7D-3A97-3945-9C93-CF6C9ADC4438}" type="presOf" srcId="{EC5BDF08-458D-49EB-A4F5-BD5FD7F9BD33}" destId="{BC485729-1A6A-47D7-9A48-60FB1E095A03}" srcOrd="0" destOrd="0" presId="urn:microsoft.com/office/officeart/2008/layout/LinedList"/>
    <dgm:cxn modelId="{D2E4937D-1CC0-4455-B39F-E24403E92B66}" srcId="{671B67AE-6488-4760-929E-985FB2CE70BB}" destId="{7DF10355-A901-48B9-8C39-CF5C621F28C1}" srcOrd="3" destOrd="0" parTransId="{29FCCC3D-EC25-47DB-919F-64C66DA4DAF9}" sibTransId="{AD7D7982-34E4-4DA1-BB72-8D30F158ED9A}"/>
    <dgm:cxn modelId="{E0931483-422A-9D43-9814-0E5DBA634F18}" srcId="{671B67AE-6488-4760-929E-985FB2CE70BB}" destId="{2B90890D-237B-324E-B420-756E9D3FA0F1}" srcOrd="7" destOrd="0" parTransId="{9B4F23F3-04FF-A347-8C1F-50605E38F3A4}" sibTransId="{4208F920-3230-7340-9610-C09FCCF710CD}"/>
    <dgm:cxn modelId="{02DF7988-8088-452E-8EDB-6A33D34CE0A1}" type="presOf" srcId="{671B67AE-6488-4760-929E-985FB2CE70BB}" destId="{70986BAD-759A-4F86-B8A3-A2B7BEE491A8}" srcOrd="0" destOrd="0" presId="urn:microsoft.com/office/officeart/2008/layout/LinedList"/>
    <dgm:cxn modelId="{EC5017B0-7AEB-4035-9F36-C96602A2F430}" srcId="{671B67AE-6488-4760-929E-985FB2CE70BB}" destId="{C9E30729-5C0A-4F5E-A84E-4FBDC280B58C}" srcOrd="5" destOrd="0" parTransId="{597FD823-356F-4D99-99B0-DB698FA50083}" sibTransId="{70FAC900-AF6B-452C-BE07-D8EE0338C0B0}"/>
    <dgm:cxn modelId="{F4C2D2B6-8034-4C4F-9F6F-E702506D56B9}" type="presOf" srcId="{0B57E52F-88FA-431B-9B88-1902BEB73897}" destId="{3B6AD805-E073-4632-A9C1-1AFAA48D1129}" srcOrd="0" destOrd="0" presId="urn:microsoft.com/office/officeart/2008/layout/LinedList"/>
    <dgm:cxn modelId="{A612D4B8-755E-4416-8942-462FBAD4392F}" srcId="{671B67AE-6488-4760-929E-985FB2CE70BB}" destId="{F687767A-E2CD-461E-8C18-E27ED6FC2B2D}" srcOrd="2" destOrd="0" parTransId="{A31B78AD-C0F2-47D0-AA13-9451860DEA17}" sibTransId="{297E596B-21C6-40D1-A37D-3881C0D91028}"/>
    <dgm:cxn modelId="{E2C0C7C4-73E8-1A47-B4B4-4CC4D228DAA1}" type="presOf" srcId="{2FCD93F0-4DD4-4C44-853C-AEF7A98B3B7B}" destId="{A5C2F4B3-CCC5-A740-A6E9-B123198B7526}" srcOrd="0" destOrd="0" presId="urn:microsoft.com/office/officeart/2008/layout/LinedList"/>
    <dgm:cxn modelId="{A1613ED4-DF2D-B742-BAF5-7F58D9E54388}" type="presOf" srcId="{27C6D7EA-1A81-47CE-9168-9B8C37563755}" destId="{771990F2-8FD2-4F74-B898-88DB1FAAC32C}" srcOrd="0" destOrd="0" presId="urn:microsoft.com/office/officeart/2008/layout/LinedList"/>
    <dgm:cxn modelId="{A5E61EFD-04E2-864B-B482-784E516D90F6}" type="presOf" srcId="{7DF10355-A901-48B9-8C39-CF5C621F28C1}" destId="{BA680F0E-7E23-4614-B236-ACBA93EC058D}" srcOrd="0" destOrd="0" presId="urn:microsoft.com/office/officeart/2008/layout/LinedList"/>
    <dgm:cxn modelId="{963F7CE5-A6A5-844F-A302-6695AB4ABA4C}" type="presParOf" srcId="{70986BAD-759A-4F86-B8A3-A2B7BEE491A8}" destId="{BD8D6E79-9F0E-49B5-AF7C-8AED3602494C}" srcOrd="0" destOrd="0" presId="urn:microsoft.com/office/officeart/2008/layout/LinedList"/>
    <dgm:cxn modelId="{AC0E7F14-FF04-FD44-AF29-F27E61EE098F}" type="presParOf" srcId="{70986BAD-759A-4F86-B8A3-A2B7BEE491A8}" destId="{B4EAD408-B3B4-439E-B517-4BB236D3FFCE}" srcOrd="1" destOrd="0" presId="urn:microsoft.com/office/officeart/2008/layout/LinedList"/>
    <dgm:cxn modelId="{D8967951-7FA4-A64F-9038-0294BFACA292}" type="presParOf" srcId="{B4EAD408-B3B4-439E-B517-4BB236D3FFCE}" destId="{A17F3AC5-EE22-4D3A-8772-990F0EF95A9F}" srcOrd="0" destOrd="0" presId="urn:microsoft.com/office/officeart/2008/layout/LinedList"/>
    <dgm:cxn modelId="{40ECDFD0-72F2-8246-A904-EF95CA470262}" type="presParOf" srcId="{B4EAD408-B3B4-439E-B517-4BB236D3FFCE}" destId="{B93F9028-3703-4DE1-9509-7F9222547BC0}" srcOrd="1" destOrd="0" presId="urn:microsoft.com/office/officeart/2008/layout/LinedList"/>
    <dgm:cxn modelId="{6ABB27CA-AF77-B34E-84F2-FCB70E806C59}" type="presParOf" srcId="{70986BAD-759A-4F86-B8A3-A2B7BEE491A8}" destId="{34A11BA9-F9DE-4428-92E8-DD3C0C26890E}" srcOrd="2" destOrd="0" presId="urn:microsoft.com/office/officeart/2008/layout/LinedList"/>
    <dgm:cxn modelId="{F323256A-731F-8C42-AB14-AC42F4AA037A}" type="presParOf" srcId="{70986BAD-759A-4F86-B8A3-A2B7BEE491A8}" destId="{2A56B105-D912-4E40-8B53-294A3CA99007}" srcOrd="3" destOrd="0" presId="urn:microsoft.com/office/officeart/2008/layout/LinedList"/>
    <dgm:cxn modelId="{F0023FEB-DBD9-DB4B-86C8-0350B2262EF9}" type="presParOf" srcId="{2A56B105-D912-4E40-8B53-294A3CA99007}" destId="{BC485729-1A6A-47D7-9A48-60FB1E095A03}" srcOrd="0" destOrd="0" presId="urn:microsoft.com/office/officeart/2008/layout/LinedList"/>
    <dgm:cxn modelId="{4E3926F2-CBE9-3F47-BD66-F0FAAB99AF36}" type="presParOf" srcId="{2A56B105-D912-4E40-8B53-294A3CA99007}" destId="{31EF9603-4215-4304-9375-C1915A4FD5D1}" srcOrd="1" destOrd="0" presId="urn:microsoft.com/office/officeart/2008/layout/LinedList"/>
    <dgm:cxn modelId="{1CC5CB3F-1735-2342-A4E6-FE2A663FB511}" type="presParOf" srcId="{70986BAD-759A-4F86-B8A3-A2B7BEE491A8}" destId="{A7BC1FCA-1ACA-4735-BAE2-256F199497E6}" srcOrd="4" destOrd="0" presId="urn:microsoft.com/office/officeart/2008/layout/LinedList"/>
    <dgm:cxn modelId="{91630C65-EAD3-604B-A1EE-E8C7846F3348}" type="presParOf" srcId="{70986BAD-759A-4F86-B8A3-A2B7BEE491A8}" destId="{B193F44F-DFC6-4DA7-96ED-B6DC0D33EAC7}" srcOrd="5" destOrd="0" presId="urn:microsoft.com/office/officeart/2008/layout/LinedList"/>
    <dgm:cxn modelId="{3A79A61D-6C58-1546-9ED8-E585BBCD82D9}" type="presParOf" srcId="{B193F44F-DFC6-4DA7-96ED-B6DC0D33EAC7}" destId="{7B372E1F-835E-49CB-A4B1-A52D02BA6F7B}" srcOrd="0" destOrd="0" presId="urn:microsoft.com/office/officeart/2008/layout/LinedList"/>
    <dgm:cxn modelId="{12A97182-AD4C-3242-BECB-6CB4819FD9D5}" type="presParOf" srcId="{B193F44F-DFC6-4DA7-96ED-B6DC0D33EAC7}" destId="{F35533FB-D37B-4576-8495-F441515D73D7}" srcOrd="1" destOrd="0" presId="urn:microsoft.com/office/officeart/2008/layout/LinedList"/>
    <dgm:cxn modelId="{E020FF6D-80C4-DD4B-9B8F-B3421050EF5C}" type="presParOf" srcId="{70986BAD-759A-4F86-B8A3-A2B7BEE491A8}" destId="{9E12F3A7-6498-498B-B640-F2556D06303B}" srcOrd="6" destOrd="0" presId="urn:microsoft.com/office/officeart/2008/layout/LinedList"/>
    <dgm:cxn modelId="{3C8C7944-76C0-904F-928F-864DC404DCD1}" type="presParOf" srcId="{70986BAD-759A-4F86-B8A3-A2B7BEE491A8}" destId="{0B76AC8D-32E8-4E10-BA84-BD9B6761CD7A}" srcOrd="7" destOrd="0" presId="urn:microsoft.com/office/officeart/2008/layout/LinedList"/>
    <dgm:cxn modelId="{6336EEC2-0902-0246-8A01-5060F6106C9F}" type="presParOf" srcId="{0B76AC8D-32E8-4E10-BA84-BD9B6761CD7A}" destId="{BA680F0E-7E23-4614-B236-ACBA93EC058D}" srcOrd="0" destOrd="0" presId="urn:microsoft.com/office/officeart/2008/layout/LinedList"/>
    <dgm:cxn modelId="{0FB7FDCA-778B-AF43-83CF-AEDFE501ED25}" type="presParOf" srcId="{0B76AC8D-32E8-4E10-BA84-BD9B6761CD7A}" destId="{FA2DF724-2D95-414C-8E3F-89D47273B3E7}" srcOrd="1" destOrd="0" presId="urn:microsoft.com/office/officeart/2008/layout/LinedList"/>
    <dgm:cxn modelId="{7DB8A507-D979-BA4B-8E21-C642C88863F8}" type="presParOf" srcId="{70986BAD-759A-4F86-B8A3-A2B7BEE491A8}" destId="{DB458347-414B-4D0B-BF0A-8C2AFABF44A0}" srcOrd="8" destOrd="0" presId="urn:microsoft.com/office/officeart/2008/layout/LinedList"/>
    <dgm:cxn modelId="{56493747-330A-D744-AA8F-E67DD45EF16D}" type="presParOf" srcId="{70986BAD-759A-4F86-B8A3-A2B7BEE491A8}" destId="{F9222C82-065F-4F5D-82CF-1AA89507FD4A}" srcOrd="9" destOrd="0" presId="urn:microsoft.com/office/officeart/2008/layout/LinedList"/>
    <dgm:cxn modelId="{1885F0B9-1EBD-814B-8789-99261A9FA3BF}" type="presParOf" srcId="{F9222C82-065F-4F5D-82CF-1AA89507FD4A}" destId="{771990F2-8FD2-4F74-B898-88DB1FAAC32C}" srcOrd="0" destOrd="0" presId="urn:microsoft.com/office/officeart/2008/layout/LinedList"/>
    <dgm:cxn modelId="{331FF685-DA3F-B04B-819A-52C9162A19C4}" type="presParOf" srcId="{F9222C82-065F-4F5D-82CF-1AA89507FD4A}" destId="{AD5893EE-993F-49D1-A8C1-05885FB411A6}" srcOrd="1" destOrd="0" presId="urn:microsoft.com/office/officeart/2008/layout/LinedList"/>
    <dgm:cxn modelId="{C8B83D41-BB4E-3140-8469-ABFC2CBA2E2F}" type="presParOf" srcId="{70986BAD-759A-4F86-B8A3-A2B7BEE491A8}" destId="{7190FE46-9428-48DC-9DF9-D243AE26BACD}" srcOrd="10" destOrd="0" presId="urn:microsoft.com/office/officeart/2008/layout/LinedList"/>
    <dgm:cxn modelId="{1D13E4C0-D5A9-BB46-8692-C7D0B98429D5}" type="presParOf" srcId="{70986BAD-759A-4F86-B8A3-A2B7BEE491A8}" destId="{3BCC656C-F1C8-4B89-A2F5-36992D81E9BE}" srcOrd="11" destOrd="0" presId="urn:microsoft.com/office/officeart/2008/layout/LinedList"/>
    <dgm:cxn modelId="{C7D0DD54-7D6A-2746-9E48-358D42154AF2}" type="presParOf" srcId="{3BCC656C-F1C8-4B89-A2F5-36992D81E9BE}" destId="{8A2FE9C3-0A3D-4124-A1F2-08847D1A969B}" srcOrd="0" destOrd="0" presId="urn:microsoft.com/office/officeart/2008/layout/LinedList"/>
    <dgm:cxn modelId="{BA7F7F1D-1315-7647-927F-C858808FFEF0}" type="presParOf" srcId="{3BCC656C-F1C8-4B89-A2F5-36992D81E9BE}" destId="{44A78393-0CBE-4B5C-8391-51903287B148}" srcOrd="1" destOrd="0" presId="urn:microsoft.com/office/officeart/2008/layout/LinedList"/>
    <dgm:cxn modelId="{D4B28A40-4B27-0746-B3C4-8BC453F06A12}" type="presParOf" srcId="{70986BAD-759A-4F86-B8A3-A2B7BEE491A8}" destId="{030D8821-E39F-4F50-B19B-C973B469C07E}" srcOrd="12" destOrd="0" presId="urn:microsoft.com/office/officeart/2008/layout/LinedList"/>
    <dgm:cxn modelId="{151F2AA2-F9A9-D146-B799-BCEACA298372}" type="presParOf" srcId="{70986BAD-759A-4F86-B8A3-A2B7BEE491A8}" destId="{BEDBD9B8-B89B-4794-BF6B-AD975A27578D}" srcOrd="13" destOrd="0" presId="urn:microsoft.com/office/officeart/2008/layout/LinedList"/>
    <dgm:cxn modelId="{04C4D357-F16F-B545-A8CD-2B50B8070A34}" type="presParOf" srcId="{BEDBD9B8-B89B-4794-BF6B-AD975A27578D}" destId="{3B6AD805-E073-4632-A9C1-1AFAA48D1129}" srcOrd="0" destOrd="0" presId="urn:microsoft.com/office/officeart/2008/layout/LinedList"/>
    <dgm:cxn modelId="{79DD6056-3E9D-2141-B4B8-20982A522D78}" type="presParOf" srcId="{BEDBD9B8-B89B-4794-BF6B-AD975A27578D}" destId="{AE267478-1D9F-4038-A051-2A3FB107B4C6}" srcOrd="1" destOrd="0" presId="urn:microsoft.com/office/officeart/2008/layout/LinedList"/>
    <dgm:cxn modelId="{A9F94F82-1B1C-FF47-B9D1-2BE50A6602F3}" type="presParOf" srcId="{70986BAD-759A-4F86-B8A3-A2B7BEE491A8}" destId="{EE1813AE-2FCA-C744-AB0B-59A24BCCB43F}" srcOrd="14" destOrd="0" presId="urn:microsoft.com/office/officeart/2008/layout/LinedList"/>
    <dgm:cxn modelId="{9E6EFA60-8A76-F949-B4C6-62E78FBF6EC8}" type="presParOf" srcId="{70986BAD-759A-4F86-B8A3-A2B7BEE491A8}" destId="{FF5F4CFD-D8B8-4A48-8ED5-9E4939E9BEE1}" srcOrd="15" destOrd="0" presId="urn:microsoft.com/office/officeart/2008/layout/LinedList"/>
    <dgm:cxn modelId="{B0EE06DF-6CCC-0F46-933F-2FB72B899E5D}" type="presParOf" srcId="{FF5F4CFD-D8B8-4A48-8ED5-9E4939E9BEE1}" destId="{48CF1D1B-8AC7-9F42-9EDF-B408C4C82D95}" srcOrd="0" destOrd="0" presId="urn:microsoft.com/office/officeart/2008/layout/LinedList"/>
    <dgm:cxn modelId="{A7F97F90-01E8-BF48-9459-9CBDDA2112F6}" type="presParOf" srcId="{FF5F4CFD-D8B8-4A48-8ED5-9E4939E9BEE1}" destId="{33C71AE0-551A-AF48-9D35-930BB1F6D10B}" srcOrd="1" destOrd="0" presId="urn:microsoft.com/office/officeart/2008/layout/LinedList"/>
    <dgm:cxn modelId="{518D35A0-C3B1-DB4A-B9EE-BCFD03F22759}" type="presParOf" srcId="{70986BAD-759A-4F86-B8A3-A2B7BEE491A8}" destId="{62BE81ED-F530-6E47-99B7-D118709B42F5}" srcOrd="16" destOrd="0" presId="urn:microsoft.com/office/officeart/2008/layout/LinedList"/>
    <dgm:cxn modelId="{3FFDCC2C-6FAC-284A-80D2-DCB5AFC27365}" type="presParOf" srcId="{70986BAD-759A-4F86-B8A3-A2B7BEE491A8}" destId="{8E821037-1953-4643-B7E7-9DF9CB442AEA}" srcOrd="17" destOrd="0" presId="urn:microsoft.com/office/officeart/2008/layout/LinedList"/>
    <dgm:cxn modelId="{4B0455EB-A28A-DB48-BCBF-FC7A6EAB400D}" type="presParOf" srcId="{8E821037-1953-4643-B7E7-9DF9CB442AEA}" destId="{A5C2F4B3-CCC5-A740-A6E9-B123198B7526}" srcOrd="0" destOrd="0" presId="urn:microsoft.com/office/officeart/2008/layout/LinedList"/>
    <dgm:cxn modelId="{86B026BD-0DF2-6C43-BD03-EF662362CA0B}" type="presParOf" srcId="{8E821037-1953-4643-B7E7-9DF9CB442AEA}" destId="{CD3D91AA-F8D4-3047-9AEA-BBC9F351B68F}" srcOrd="1" destOrd="0" presId="urn:microsoft.com/office/officeart/2008/layout/LinedList"/>
    <dgm:cxn modelId="{4361DAF7-441F-3B40-BFCE-FD7ECB98F39F}" type="presParOf" srcId="{70986BAD-759A-4F86-B8A3-A2B7BEE491A8}" destId="{4BF990F1-C9CE-E047-ABD7-FD65F1966517}" srcOrd="18" destOrd="0" presId="urn:microsoft.com/office/officeart/2008/layout/LinedList"/>
    <dgm:cxn modelId="{FFE59E57-670C-244B-88C4-6F3B9BF23B5F}" type="presParOf" srcId="{70986BAD-759A-4F86-B8A3-A2B7BEE491A8}" destId="{2EEA04B2-4872-9F41-9D05-47459623C659}" srcOrd="19" destOrd="0" presId="urn:microsoft.com/office/officeart/2008/layout/LinedList"/>
    <dgm:cxn modelId="{56750AC0-24E1-1042-8C52-9C82E273DD71}" type="presParOf" srcId="{2EEA04B2-4872-9F41-9D05-47459623C659}" destId="{9E0236C1-EC37-C145-B7D6-DC1A05A2CCD7}" srcOrd="0" destOrd="0" presId="urn:microsoft.com/office/officeart/2008/layout/LinedList"/>
    <dgm:cxn modelId="{202C63FF-EEDA-9742-AF36-1DB72A3E7D7F}" type="presParOf" srcId="{2EEA04B2-4872-9F41-9D05-47459623C659}" destId="{DF49EF99-D3BA-6640-BCA5-B5B8E3FEBBAC}"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C1E4015-5AF4-4CB3-B39B-4778400B00C6}"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DE20409F-8F91-4D82-B6A2-424D1993D28F}">
      <dgm:prSet custT="1"/>
      <dgm:spPr/>
      <dgm:t>
        <a:bodyPr/>
        <a:lstStyle/>
        <a:p>
          <a:endParaRPr lang="en-US" sz="2400" dirty="0">
            <a:latin typeface="Arial" panose="020B0604020202020204" pitchFamily="34" charset="0"/>
            <a:cs typeface="Arial" panose="020B0604020202020204" pitchFamily="34" charset="0"/>
          </a:endParaRPr>
        </a:p>
      </dgm:t>
    </dgm:pt>
    <dgm:pt modelId="{2374928A-0446-4C5B-97F9-292C19931BBB}" type="parTrans" cxnId="{C3920C79-869D-4585-A09F-8D920035CB1E}">
      <dgm:prSet/>
      <dgm:spPr/>
      <dgm:t>
        <a:bodyPr/>
        <a:lstStyle/>
        <a:p>
          <a:endParaRPr lang="en-US" sz="2400"/>
        </a:p>
      </dgm:t>
    </dgm:pt>
    <dgm:pt modelId="{778E6870-4E67-4223-80F7-A47C56E6EA95}" type="sibTrans" cxnId="{C3920C79-869D-4585-A09F-8D920035CB1E}">
      <dgm:prSet/>
      <dgm:spPr/>
      <dgm:t>
        <a:bodyPr/>
        <a:lstStyle/>
        <a:p>
          <a:endParaRPr lang="en-US"/>
        </a:p>
      </dgm:t>
    </dgm:pt>
    <dgm:pt modelId="{8AF9C479-424C-4EDC-BD34-25766C7ED0A4}">
      <dgm:prSet custT="1"/>
      <dgm:spPr/>
      <dgm:t>
        <a:bodyPr/>
        <a:lstStyle/>
        <a:p>
          <a:endParaRPr lang="en-US" sz="2400" dirty="0">
            <a:solidFill>
              <a:schemeClr val="tx2"/>
            </a:solidFill>
            <a:latin typeface="Arial" panose="020B0604020202020204" pitchFamily="34" charset="0"/>
            <a:cs typeface="Arial" panose="020B0604020202020204" pitchFamily="34" charset="0"/>
          </a:endParaRPr>
        </a:p>
      </dgm:t>
    </dgm:pt>
    <dgm:pt modelId="{318A1934-DEE1-468E-964A-E80FDB0EED61}" type="parTrans" cxnId="{0553BEC6-617D-46A3-8A35-77E5F824EACF}">
      <dgm:prSet/>
      <dgm:spPr/>
      <dgm:t>
        <a:bodyPr/>
        <a:lstStyle/>
        <a:p>
          <a:endParaRPr lang="en-US" sz="2400"/>
        </a:p>
      </dgm:t>
    </dgm:pt>
    <dgm:pt modelId="{63D14FE5-2FC8-4E45-AEAD-6D7CF36F9D79}" type="sibTrans" cxnId="{0553BEC6-617D-46A3-8A35-77E5F824EACF}">
      <dgm:prSet/>
      <dgm:spPr/>
      <dgm:t>
        <a:bodyPr/>
        <a:lstStyle/>
        <a:p>
          <a:endParaRPr lang="en-US"/>
        </a:p>
      </dgm:t>
    </dgm:pt>
    <dgm:pt modelId="{E19FC714-5C15-4334-ABD0-9EC6E517D484}">
      <dgm:prSet custT="1"/>
      <dgm:spPr/>
      <dgm:t>
        <a:bodyPr/>
        <a:lstStyle/>
        <a:p>
          <a:endParaRPr lang="en-US" sz="2400" dirty="0">
            <a:solidFill>
              <a:schemeClr val="tx2"/>
            </a:solidFill>
            <a:latin typeface="Arial" panose="020B0604020202020204" pitchFamily="34" charset="0"/>
            <a:cs typeface="Arial" panose="020B0604020202020204" pitchFamily="34" charset="0"/>
          </a:endParaRPr>
        </a:p>
      </dgm:t>
    </dgm:pt>
    <dgm:pt modelId="{C3BAFC6E-137C-4084-92EC-E463A2435E99}" type="parTrans" cxnId="{AA7B945F-C9F2-4DE3-87FB-5D29DAC0FF62}">
      <dgm:prSet/>
      <dgm:spPr/>
      <dgm:t>
        <a:bodyPr/>
        <a:lstStyle/>
        <a:p>
          <a:endParaRPr lang="en-US" sz="2400"/>
        </a:p>
      </dgm:t>
    </dgm:pt>
    <dgm:pt modelId="{E9659991-81A6-4006-9192-173AEA306981}" type="sibTrans" cxnId="{AA7B945F-C9F2-4DE3-87FB-5D29DAC0FF62}">
      <dgm:prSet/>
      <dgm:spPr/>
      <dgm:t>
        <a:bodyPr/>
        <a:lstStyle/>
        <a:p>
          <a:endParaRPr lang="en-US"/>
        </a:p>
      </dgm:t>
    </dgm:pt>
    <dgm:pt modelId="{899C9BB9-A2D7-4E60-8720-E31447897C05}">
      <dgm:prSet custT="1"/>
      <dgm:spPr/>
      <dgm:t>
        <a:bodyPr/>
        <a:lstStyle/>
        <a:p>
          <a:endParaRPr lang="en-US" sz="2400" dirty="0">
            <a:latin typeface="Arial" panose="020B0604020202020204" pitchFamily="34" charset="0"/>
            <a:cs typeface="Arial" panose="020B0604020202020204" pitchFamily="34" charset="0"/>
          </a:endParaRPr>
        </a:p>
      </dgm:t>
    </dgm:pt>
    <dgm:pt modelId="{17608505-1E7F-4898-A233-16B4643088A5}" type="parTrans" cxnId="{F30E7175-44CC-43E5-B5BC-A87639D5DE43}">
      <dgm:prSet/>
      <dgm:spPr/>
      <dgm:t>
        <a:bodyPr/>
        <a:lstStyle/>
        <a:p>
          <a:endParaRPr lang="en-US" sz="2400"/>
        </a:p>
      </dgm:t>
    </dgm:pt>
    <dgm:pt modelId="{57FF4D3F-D369-4C12-AA06-46DD8F049BDD}" type="sibTrans" cxnId="{F30E7175-44CC-43E5-B5BC-A87639D5DE43}">
      <dgm:prSet/>
      <dgm:spPr/>
      <dgm:t>
        <a:bodyPr/>
        <a:lstStyle/>
        <a:p>
          <a:endParaRPr lang="en-US"/>
        </a:p>
      </dgm:t>
    </dgm:pt>
    <dgm:pt modelId="{5AF0DFA9-4188-43DA-81DB-CECFF8C3C9E8}">
      <dgm:prSet custT="1"/>
      <dgm:spPr/>
      <dgm:t>
        <a:bodyPr/>
        <a:lstStyle/>
        <a:p>
          <a:endParaRPr lang="en-US" sz="2400" dirty="0">
            <a:solidFill>
              <a:schemeClr val="tx2"/>
            </a:solidFill>
            <a:latin typeface="Arial" panose="020B0604020202020204" pitchFamily="34" charset="0"/>
            <a:cs typeface="Arial" panose="020B0604020202020204" pitchFamily="34" charset="0"/>
          </a:endParaRPr>
        </a:p>
      </dgm:t>
    </dgm:pt>
    <dgm:pt modelId="{BF9A04B8-7102-46F2-8E4B-9DD598B20E9B}" type="parTrans" cxnId="{BFDC6020-4A2B-4081-BC6F-B985AC5FEB20}">
      <dgm:prSet/>
      <dgm:spPr/>
      <dgm:t>
        <a:bodyPr/>
        <a:lstStyle/>
        <a:p>
          <a:endParaRPr lang="en-US" sz="2400"/>
        </a:p>
      </dgm:t>
    </dgm:pt>
    <dgm:pt modelId="{3625467A-936B-47BA-932D-C9690D7E42E0}" type="sibTrans" cxnId="{BFDC6020-4A2B-4081-BC6F-B985AC5FEB20}">
      <dgm:prSet/>
      <dgm:spPr/>
      <dgm:t>
        <a:bodyPr/>
        <a:lstStyle/>
        <a:p>
          <a:endParaRPr lang="en-US"/>
        </a:p>
      </dgm:t>
    </dgm:pt>
    <dgm:pt modelId="{DAE9EF3F-CB0B-467C-BDE5-B46D9D580959}">
      <dgm:prSet custT="1"/>
      <dgm:spPr/>
      <dgm:t>
        <a:bodyPr/>
        <a:lstStyle/>
        <a:p>
          <a:endParaRPr lang="en-US" sz="2400" dirty="0">
            <a:solidFill>
              <a:schemeClr val="tx2"/>
            </a:solidFill>
            <a:latin typeface="Arial" panose="020B0604020202020204" pitchFamily="34" charset="0"/>
            <a:cs typeface="Arial" panose="020B0604020202020204" pitchFamily="34" charset="0"/>
          </a:endParaRPr>
        </a:p>
      </dgm:t>
    </dgm:pt>
    <dgm:pt modelId="{307A84B1-C0E3-4CCB-9634-DF3FF84F805B}" type="parTrans" cxnId="{1B58F39A-FFFC-412D-8EB0-0A1FB418F581}">
      <dgm:prSet/>
      <dgm:spPr/>
      <dgm:t>
        <a:bodyPr/>
        <a:lstStyle/>
        <a:p>
          <a:endParaRPr lang="en-US" sz="2400"/>
        </a:p>
      </dgm:t>
    </dgm:pt>
    <dgm:pt modelId="{4528710A-6636-473A-B59A-B76D302CB66C}" type="sibTrans" cxnId="{1B58F39A-FFFC-412D-8EB0-0A1FB418F581}">
      <dgm:prSet/>
      <dgm:spPr/>
      <dgm:t>
        <a:bodyPr/>
        <a:lstStyle/>
        <a:p>
          <a:endParaRPr lang="en-US"/>
        </a:p>
      </dgm:t>
    </dgm:pt>
    <dgm:pt modelId="{AD23ED44-B077-415F-A3BF-BCB62F1B634C}">
      <dgm:prSet custT="1"/>
      <dgm:spPr/>
      <dgm:t>
        <a:bodyPr/>
        <a:lstStyle/>
        <a:p>
          <a:endParaRPr lang="en-US" sz="2400" dirty="0">
            <a:solidFill>
              <a:schemeClr val="tx2"/>
            </a:solidFill>
            <a:latin typeface="Arial" panose="020B0604020202020204" pitchFamily="34" charset="0"/>
            <a:cs typeface="Arial" panose="020B0604020202020204" pitchFamily="34" charset="0"/>
          </a:endParaRPr>
        </a:p>
      </dgm:t>
    </dgm:pt>
    <dgm:pt modelId="{74614F6A-EE75-451A-BFF2-2601CD311044}" type="parTrans" cxnId="{6BB54027-36F5-44B5-BFD9-3C713CB2ECA3}">
      <dgm:prSet/>
      <dgm:spPr/>
      <dgm:t>
        <a:bodyPr/>
        <a:lstStyle/>
        <a:p>
          <a:endParaRPr lang="en-US" sz="2400"/>
        </a:p>
      </dgm:t>
    </dgm:pt>
    <dgm:pt modelId="{D4D75313-7920-4E89-A90D-8F3333BC32FA}" type="sibTrans" cxnId="{6BB54027-36F5-44B5-BFD9-3C713CB2ECA3}">
      <dgm:prSet/>
      <dgm:spPr/>
      <dgm:t>
        <a:bodyPr/>
        <a:lstStyle/>
        <a:p>
          <a:endParaRPr lang="en-US"/>
        </a:p>
      </dgm:t>
    </dgm:pt>
    <dgm:pt modelId="{B5842AAD-47F7-471D-8837-05EBBB1EF2B3}">
      <dgm:prSet custT="1"/>
      <dgm:spPr/>
      <dgm:t>
        <a:bodyPr/>
        <a:lstStyle/>
        <a:p>
          <a:endParaRPr lang="en-US" sz="2400" dirty="0">
            <a:solidFill>
              <a:schemeClr val="tx2"/>
            </a:solidFill>
            <a:latin typeface="Arial" panose="020B0604020202020204" pitchFamily="34" charset="0"/>
            <a:cs typeface="Arial" panose="020B0604020202020204" pitchFamily="34" charset="0"/>
          </a:endParaRPr>
        </a:p>
      </dgm:t>
    </dgm:pt>
    <dgm:pt modelId="{10217053-BA9D-4FC0-B7EB-14DD99D58276}" type="parTrans" cxnId="{10340D03-B167-443D-AF4C-CBE91D70F519}">
      <dgm:prSet/>
      <dgm:spPr/>
      <dgm:t>
        <a:bodyPr/>
        <a:lstStyle/>
        <a:p>
          <a:endParaRPr lang="en-US" sz="2400"/>
        </a:p>
      </dgm:t>
    </dgm:pt>
    <dgm:pt modelId="{9ABC6E30-A213-4811-B2BA-6D0780977AD8}" type="sibTrans" cxnId="{10340D03-B167-443D-AF4C-CBE91D70F519}">
      <dgm:prSet/>
      <dgm:spPr/>
      <dgm:t>
        <a:bodyPr/>
        <a:lstStyle/>
        <a:p>
          <a:endParaRPr lang="en-US"/>
        </a:p>
      </dgm:t>
    </dgm:pt>
    <dgm:pt modelId="{A824B30C-0E1E-6D4B-8C1E-59FE9A8C4351}" type="pres">
      <dgm:prSet presAssocID="{0C1E4015-5AF4-4CB3-B39B-4778400B00C6}" presName="linear" presStyleCnt="0">
        <dgm:presLayoutVars>
          <dgm:animLvl val="lvl"/>
          <dgm:resizeHandles val="exact"/>
        </dgm:presLayoutVars>
      </dgm:prSet>
      <dgm:spPr/>
    </dgm:pt>
    <dgm:pt modelId="{EB4FAE6D-5314-F443-8BCD-8C77F5EC34C5}" type="pres">
      <dgm:prSet presAssocID="{DE20409F-8F91-4D82-B6A2-424D1993D28F}" presName="parentText" presStyleLbl="node1" presStyleIdx="0" presStyleCnt="8">
        <dgm:presLayoutVars>
          <dgm:chMax val="0"/>
          <dgm:bulletEnabled val="1"/>
        </dgm:presLayoutVars>
      </dgm:prSet>
      <dgm:spPr/>
    </dgm:pt>
    <dgm:pt modelId="{861C3357-6897-7A49-AE0E-EFF9C61FB246}" type="pres">
      <dgm:prSet presAssocID="{778E6870-4E67-4223-80F7-A47C56E6EA95}" presName="spacer" presStyleCnt="0"/>
      <dgm:spPr/>
    </dgm:pt>
    <dgm:pt modelId="{87DCEF41-CE5B-E14D-A53A-BC70DE59A6CA}" type="pres">
      <dgm:prSet presAssocID="{8AF9C479-424C-4EDC-BD34-25766C7ED0A4}" presName="parentText" presStyleLbl="node1" presStyleIdx="1" presStyleCnt="8">
        <dgm:presLayoutVars>
          <dgm:chMax val="0"/>
          <dgm:bulletEnabled val="1"/>
        </dgm:presLayoutVars>
      </dgm:prSet>
      <dgm:spPr/>
    </dgm:pt>
    <dgm:pt modelId="{7BCA3052-ED35-AF4A-A25F-5079426F8C07}" type="pres">
      <dgm:prSet presAssocID="{63D14FE5-2FC8-4E45-AEAD-6D7CF36F9D79}" presName="spacer" presStyleCnt="0"/>
      <dgm:spPr/>
    </dgm:pt>
    <dgm:pt modelId="{CEA0BFA2-6E94-2941-9566-C27FA2805D0E}" type="pres">
      <dgm:prSet presAssocID="{E19FC714-5C15-4334-ABD0-9EC6E517D484}" presName="parentText" presStyleLbl="node1" presStyleIdx="2" presStyleCnt="8" custLinFactNeighborX="-28754" custLinFactNeighborY="-6032">
        <dgm:presLayoutVars>
          <dgm:chMax val="0"/>
          <dgm:bulletEnabled val="1"/>
        </dgm:presLayoutVars>
      </dgm:prSet>
      <dgm:spPr/>
    </dgm:pt>
    <dgm:pt modelId="{F9525F41-D5F1-7B44-9398-C0FF2C2301D9}" type="pres">
      <dgm:prSet presAssocID="{E9659991-81A6-4006-9192-173AEA306981}" presName="spacer" presStyleCnt="0"/>
      <dgm:spPr/>
    </dgm:pt>
    <dgm:pt modelId="{03B2495B-66E5-204F-8C32-4A38689FED0E}" type="pres">
      <dgm:prSet presAssocID="{899C9BB9-A2D7-4E60-8720-E31447897C05}" presName="parentText" presStyleLbl="node1" presStyleIdx="3" presStyleCnt="8">
        <dgm:presLayoutVars>
          <dgm:chMax val="0"/>
          <dgm:bulletEnabled val="1"/>
        </dgm:presLayoutVars>
      </dgm:prSet>
      <dgm:spPr/>
    </dgm:pt>
    <dgm:pt modelId="{49D297BE-16A3-A041-AD83-C802FCD90FE6}" type="pres">
      <dgm:prSet presAssocID="{57FF4D3F-D369-4C12-AA06-46DD8F049BDD}" presName="spacer" presStyleCnt="0"/>
      <dgm:spPr/>
    </dgm:pt>
    <dgm:pt modelId="{2B3230FA-8079-7E46-9F75-226183A44A8F}" type="pres">
      <dgm:prSet presAssocID="{5AF0DFA9-4188-43DA-81DB-CECFF8C3C9E8}" presName="parentText" presStyleLbl="node1" presStyleIdx="4" presStyleCnt="8">
        <dgm:presLayoutVars>
          <dgm:chMax val="0"/>
          <dgm:bulletEnabled val="1"/>
        </dgm:presLayoutVars>
      </dgm:prSet>
      <dgm:spPr/>
    </dgm:pt>
    <dgm:pt modelId="{21A13F44-5327-AE4B-AFE4-8854DC67B590}" type="pres">
      <dgm:prSet presAssocID="{3625467A-936B-47BA-932D-C9690D7E42E0}" presName="spacer" presStyleCnt="0"/>
      <dgm:spPr/>
    </dgm:pt>
    <dgm:pt modelId="{123B0177-93B4-4045-8027-EA6E3E37386F}" type="pres">
      <dgm:prSet presAssocID="{DAE9EF3F-CB0B-467C-BDE5-B46D9D580959}" presName="parentText" presStyleLbl="node1" presStyleIdx="5" presStyleCnt="8">
        <dgm:presLayoutVars>
          <dgm:chMax val="0"/>
          <dgm:bulletEnabled val="1"/>
        </dgm:presLayoutVars>
      </dgm:prSet>
      <dgm:spPr/>
    </dgm:pt>
    <dgm:pt modelId="{A216771B-3527-DE46-9CE9-6DD4F62431A3}" type="pres">
      <dgm:prSet presAssocID="{4528710A-6636-473A-B59A-B76D302CB66C}" presName="spacer" presStyleCnt="0"/>
      <dgm:spPr/>
    </dgm:pt>
    <dgm:pt modelId="{28F7F223-A0E5-244B-BD9A-1FC742C659D9}" type="pres">
      <dgm:prSet presAssocID="{AD23ED44-B077-415F-A3BF-BCB62F1B634C}" presName="parentText" presStyleLbl="node1" presStyleIdx="6" presStyleCnt="8">
        <dgm:presLayoutVars>
          <dgm:chMax val="0"/>
          <dgm:bulletEnabled val="1"/>
        </dgm:presLayoutVars>
      </dgm:prSet>
      <dgm:spPr/>
    </dgm:pt>
    <dgm:pt modelId="{FC5862EA-90A4-804A-B00A-6E9319492722}" type="pres">
      <dgm:prSet presAssocID="{D4D75313-7920-4E89-A90D-8F3333BC32FA}" presName="spacer" presStyleCnt="0"/>
      <dgm:spPr/>
    </dgm:pt>
    <dgm:pt modelId="{8FCCF204-3502-C74D-9B57-2629D92B59E0}" type="pres">
      <dgm:prSet presAssocID="{B5842AAD-47F7-471D-8837-05EBBB1EF2B3}" presName="parentText" presStyleLbl="node1" presStyleIdx="7" presStyleCnt="8">
        <dgm:presLayoutVars>
          <dgm:chMax val="0"/>
          <dgm:bulletEnabled val="1"/>
        </dgm:presLayoutVars>
      </dgm:prSet>
      <dgm:spPr/>
    </dgm:pt>
  </dgm:ptLst>
  <dgm:cxnLst>
    <dgm:cxn modelId="{10340D03-B167-443D-AF4C-CBE91D70F519}" srcId="{0C1E4015-5AF4-4CB3-B39B-4778400B00C6}" destId="{B5842AAD-47F7-471D-8837-05EBBB1EF2B3}" srcOrd="7" destOrd="0" parTransId="{10217053-BA9D-4FC0-B7EB-14DD99D58276}" sibTransId="{9ABC6E30-A213-4811-B2BA-6D0780977AD8}"/>
    <dgm:cxn modelId="{8A0F9D08-D129-1545-9C43-8868BA655B80}" type="presOf" srcId="{B5842AAD-47F7-471D-8837-05EBBB1EF2B3}" destId="{8FCCF204-3502-C74D-9B57-2629D92B59E0}" srcOrd="0" destOrd="0" presId="urn:microsoft.com/office/officeart/2005/8/layout/vList2"/>
    <dgm:cxn modelId="{8D31280C-AC97-944A-9EE5-47D34844E4C9}" type="presOf" srcId="{5AF0DFA9-4188-43DA-81DB-CECFF8C3C9E8}" destId="{2B3230FA-8079-7E46-9F75-226183A44A8F}" srcOrd="0" destOrd="0" presId="urn:microsoft.com/office/officeart/2005/8/layout/vList2"/>
    <dgm:cxn modelId="{BFDC6020-4A2B-4081-BC6F-B985AC5FEB20}" srcId="{0C1E4015-5AF4-4CB3-B39B-4778400B00C6}" destId="{5AF0DFA9-4188-43DA-81DB-CECFF8C3C9E8}" srcOrd="4" destOrd="0" parTransId="{BF9A04B8-7102-46F2-8E4B-9DD598B20E9B}" sibTransId="{3625467A-936B-47BA-932D-C9690D7E42E0}"/>
    <dgm:cxn modelId="{6BB54027-36F5-44B5-BFD9-3C713CB2ECA3}" srcId="{0C1E4015-5AF4-4CB3-B39B-4778400B00C6}" destId="{AD23ED44-B077-415F-A3BF-BCB62F1B634C}" srcOrd="6" destOrd="0" parTransId="{74614F6A-EE75-451A-BFF2-2601CD311044}" sibTransId="{D4D75313-7920-4E89-A90D-8F3333BC32FA}"/>
    <dgm:cxn modelId="{45E4C227-B43B-3447-A314-1323E5A56D2C}" type="presOf" srcId="{DAE9EF3F-CB0B-467C-BDE5-B46D9D580959}" destId="{123B0177-93B4-4045-8027-EA6E3E37386F}" srcOrd="0" destOrd="0" presId="urn:microsoft.com/office/officeart/2005/8/layout/vList2"/>
    <dgm:cxn modelId="{AA7B945F-C9F2-4DE3-87FB-5D29DAC0FF62}" srcId="{0C1E4015-5AF4-4CB3-B39B-4778400B00C6}" destId="{E19FC714-5C15-4334-ABD0-9EC6E517D484}" srcOrd="2" destOrd="0" parTransId="{C3BAFC6E-137C-4084-92EC-E463A2435E99}" sibTransId="{E9659991-81A6-4006-9192-173AEA306981}"/>
    <dgm:cxn modelId="{36F52C4D-6831-064E-A719-7CDA004F13F5}" type="presOf" srcId="{899C9BB9-A2D7-4E60-8720-E31447897C05}" destId="{03B2495B-66E5-204F-8C32-4A38689FED0E}" srcOrd="0" destOrd="0" presId="urn:microsoft.com/office/officeart/2005/8/layout/vList2"/>
    <dgm:cxn modelId="{35554E6E-EE6A-CD4E-A29E-D5081825905B}" type="presOf" srcId="{E19FC714-5C15-4334-ABD0-9EC6E517D484}" destId="{CEA0BFA2-6E94-2941-9566-C27FA2805D0E}" srcOrd="0" destOrd="0" presId="urn:microsoft.com/office/officeart/2005/8/layout/vList2"/>
    <dgm:cxn modelId="{F30E7175-44CC-43E5-B5BC-A87639D5DE43}" srcId="{0C1E4015-5AF4-4CB3-B39B-4778400B00C6}" destId="{899C9BB9-A2D7-4E60-8720-E31447897C05}" srcOrd="3" destOrd="0" parTransId="{17608505-1E7F-4898-A233-16B4643088A5}" sibTransId="{57FF4D3F-D369-4C12-AA06-46DD8F049BDD}"/>
    <dgm:cxn modelId="{CBF50056-07E0-554B-AE68-5BF1B6EA7471}" type="presOf" srcId="{AD23ED44-B077-415F-A3BF-BCB62F1B634C}" destId="{28F7F223-A0E5-244B-BD9A-1FC742C659D9}" srcOrd="0" destOrd="0" presId="urn:microsoft.com/office/officeart/2005/8/layout/vList2"/>
    <dgm:cxn modelId="{C3920C79-869D-4585-A09F-8D920035CB1E}" srcId="{0C1E4015-5AF4-4CB3-B39B-4778400B00C6}" destId="{DE20409F-8F91-4D82-B6A2-424D1993D28F}" srcOrd="0" destOrd="0" parTransId="{2374928A-0446-4C5B-97F9-292C19931BBB}" sibTransId="{778E6870-4E67-4223-80F7-A47C56E6EA95}"/>
    <dgm:cxn modelId="{7EE9E893-9DE5-FA48-95F8-C0DB80BE3A3B}" type="presOf" srcId="{0C1E4015-5AF4-4CB3-B39B-4778400B00C6}" destId="{A824B30C-0E1E-6D4B-8C1E-59FE9A8C4351}" srcOrd="0" destOrd="0" presId="urn:microsoft.com/office/officeart/2005/8/layout/vList2"/>
    <dgm:cxn modelId="{1B58F39A-FFFC-412D-8EB0-0A1FB418F581}" srcId="{0C1E4015-5AF4-4CB3-B39B-4778400B00C6}" destId="{DAE9EF3F-CB0B-467C-BDE5-B46D9D580959}" srcOrd="5" destOrd="0" parTransId="{307A84B1-C0E3-4CCB-9634-DF3FF84F805B}" sibTransId="{4528710A-6636-473A-B59A-B76D302CB66C}"/>
    <dgm:cxn modelId="{49C8DEA9-8169-1740-ABD5-29CA3A7D1112}" type="presOf" srcId="{8AF9C479-424C-4EDC-BD34-25766C7ED0A4}" destId="{87DCEF41-CE5B-E14D-A53A-BC70DE59A6CA}" srcOrd="0" destOrd="0" presId="urn:microsoft.com/office/officeart/2005/8/layout/vList2"/>
    <dgm:cxn modelId="{7AF30BB0-D9B4-F740-A630-3FD523A47D61}" type="presOf" srcId="{DE20409F-8F91-4D82-B6A2-424D1993D28F}" destId="{EB4FAE6D-5314-F443-8BCD-8C77F5EC34C5}" srcOrd="0" destOrd="0" presId="urn:microsoft.com/office/officeart/2005/8/layout/vList2"/>
    <dgm:cxn modelId="{0553BEC6-617D-46A3-8A35-77E5F824EACF}" srcId="{0C1E4015-5AF4-4CB3-B39B-4778400B00C6}" destId="{8AF9C479-424C-4EDC-BD34-25766C7ED0A4}" srcOrd="1" destOrd="0" parTransId="{318A1934-DEE1-468E-964A-E80FDB0EED61}" sibTransId="{63D14FE5-2FC8-4E45-AEAD-6D7CF36F9D79}"/>
    <dgm:cxn modelId="{BFDD944B-1D79-D74B-B26B-ADBB425AE2D4}" type="presParOf" srcId="{A824B30C-0E1E-6D4B-8C1E-59FE9A8C4351}" destId="{EB4FAE6D-5314-F443-8BCD-8C77F5EC34C5}" srcOrd="0" destOrd="0" presId="urn:microsoft.com/office/officeart/2005/8/layout/vList2"/>
    <dgm:cxn modelId="{00209E8F-7706-514A-B989-2AD881C83ECE}" type="presParOf" srcId="{A824B30C-0E1E-6D4B-8C1E-59FE9A8C4351}" destId="{861C3357-6897-7A49-AE0E-EFF9C61FB246}" srcOrd="1" destOrd="0" presId="urn:microsoft.com/office/officeart/2005/8/layout/vList2"/>
    <dgm:cxn modelId="{55A8F87A-3C99-714D-BA63-83E7E60C331E}" type="presParOf" srcId="{A824B30C-0E1E-6D4B-8C1E-59FE9A8C4351}" destId="{87DCEF41-CE5B-E14D-A53A-BC70DE59A6CA}" srcOrd="2" destOrd="0" presId="urn:microsoft.com/office/officeart/2005/8/layout/vList2"/>
    <dgm:cxn modelId="{DFB18E35-BFF3-6D40-88AD-37FDB6E33214}" type="presParOf" srcId="{A824B30C-0E1E-6D4B-8C1E-59FE9A8C4351}" destId="{7BCA3052-ED35-AF4A-A25F-5079426F8C07}" srcOrd="3" destOrd="0" presId="urn:microsoft.com/office/officeart/2005/8/layout/vList2"/>
    <dgm:cxn modelId="{61BED4FF-DB78-7244-A8A5-50EA0F3CC47F}" type="presParOf" srcId="{A824B30C-0E1E-6D4B-8C1E-59FE9A8C4351}" destId="{CEA0BFA2-6E94-2941-9566-C27FA2805D0E}" srcOrd="4" destOrd="0" presId="urn:microsoft.com/office/officeart/2005/8/layout/vList2"/>
    <dgm:cxn modelId="{395C3C72-B4B2-CE47-B590-2211BF1202BD}" type="presParOf" srcId="{A824B30C-0E1E-6D4B-8C1E-59FE9A8C4351}" destId="{F9525F41-D5F1-7B44-9398-C0FF2C2301D9}" srcOrd="5" destOrd="0" presId="urn:microsoft.com/office/officeart/2005/8/layout/vList2"/>
    <dgm:cxn modelId="{97F74C85-1E04-B740-A450-4E6D1D6F1B00}" type="presParOf" srcId="{A824B30C-0E1E-6D4B-8C1E-59FE9A8C4351}" destId="{03B2495B-66E5-204F-8C32-4A38689FED0E}" srcOrd="6" destOrd="0" presId="urn:microsoft.com/office/officeart/2005/8/layout/vList2"/>
    <dgm:cxn modelId="{751A34D4-D444-A04C-B8E6-887F2F04768F}" type="presParOf" srcId="{A824B30C-0E1E-6D4B-8C1E-59FE9A8C4351}" destId="{49D297BE-16A3-A041-AD83-C802FCD90FE6}" srcOrd="7" destOrd="0" presId="urn:microsoft.com/office/officeart/2005/8/layout/vList2"/>
    <dgm:cxn modelId="{E0F13B01-F49A-1446-840B-B42EA357C68F}" type="presParOf" srcId="{A824B30C-0E1E-6D4B-8C1E-59FE9A8C4351}" destId="{2B3230FA-8079-7E46-9F75-226183A44A8F}" srcOrd="8" destOrd="0" presId="urn:microsoft.com/office/officeart/2005/8/layout/vList2"/>
    <dgm:cxn modelId="{6200F706-2EFA-444D-926B-D5FB9FC2EADC}" type="presParOf" srcId="{A824B30C-0E1E-6D4B-8C1E-59FE9A8C4351}" destId="{21A13F44-5327-AE4B-AFE4-8854DC67B590}" srcOrd="9" destOrd="0" presId="urn:microsoft.com/office/officeart/2005/8/layout/vList2"/>
    <dgm:cxn modelId="{73ACAA91-12B2-7F4D-BBD7-3862A8FD15B8}" type="presParOf" srcId="{A824B30C-0E1E-6D4B-8C1E-59FE9A8C4351}" destId="{123B0177-93B4-4045-8027-EA6E3E37386F}" srcOrd="10" destOrd="0" presId="urn:microsoft.com/office/officeart/2005/8/layout/vList2"/>
    <dgm:cxn modelId="{72553DA8-5A20-C649-85CE-32A9B6062EE7}" type="presParOf" srcId="{A824B30C-0E1E-6D4B-8C1E-59FE9A8C4351}" destId="{A216771B-3527-DE46-9CE9-6DD4F62431A3}" srcOrd="11" destOrd="0" presId="urn:microsoft.com/office/officeart/2005/8/layout/vList2"/>
    <dgm:cxn modelId="{EEF46B9D-973E-764D-98A8-4945D875602A}" type="presParOf" srcId="{A824B30C-0E1E-6D4B-8C1E-59FE9A8C4351}" destId="{28F7F223-A0E5-244B-BD9A-1FC742C659D9}" srcOrd="12" destOrd="0" presId="urn:microsoft.com/office/officeart/2005/8/layout/vList2"/>
    <dgm:cxn modelId="{C1D4A6AD-27F8-4849-8D82-055EF28902AC}" type="presParOf" srcId="{A824B30C-0E1E-6D4B-8C1E-59FE9A8C4351}" destId="{FC5862EA-90A4-804A-B00A-6E9319492722}" srcOrd="13" destOrd="0" presId="urn:microsoft.com/office/officeart/2005/8/layout/vList2"/>
    <dgm:cxn modelId="{53A5BBCC-0756-0B46-925C-ECBD48BA96A8}" type="presParOf" srcId="{A824B30C-0E1E-6D4B-8C1E-59FE9A8C4351}" destId="{8FCCF204-3502-C74D-9B57-2629D92B59E0}" srcOrd="14"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67857C2-E1F9-4EF5-9A0E-047BF472D8F5}"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D1DD32DA-9B64-4950-9082-D80B97CAAEC0}">
      <dgm:prSet custT="1"/>
      <dgm:spPr/>
      <dgm:t>
        <a:bodyPr/>
        <a:lstStyle/>
        <a:p>
          <a:pPr>
            <a:lnSpc>
              <a:spcPct val="100000"/>
            </a:lnSpc>
          </a:pPr>
          <a:endParaRPr lang="en-US" sz="2400" dirty="0">
            <a:latin typeface="Arial" panose="020B0604020202020204" pitchFamily="34" charset="0"/>
            <a:cs typeface="Arial" panose="020B0604020202020204" pitchFamily="34" charset="0"/>
          </a:endParaRPr>
        </a:p>
      </dgm:t>
    </dgm:pt>
    <dgm:pt modelId="{D235A3B6-75FC-4CDA-ABB4-195BBF1F43D9}" type="parTrans" cxnId="{EB258D6B-AF52-4D47-B7C1-BA0E1E872CE1}">
      <dgm:prSet/>
      <dgm:spPr/>
      <dgm:t>
        <a:bodyPr/>
        <a:lstStyle/>
        <a:p>
          <a:endParaRPr lang="en-US"/>
        </a:p>
      </dgm:t>
    </dgm:pt>
    <dgm:pt modelId="{48B812EB-E109-407F-9F07-3E169E54FCD1}" type="sibTrans" cxnId="{EB258D6B-AF52-4D47-B7C1-BA0E1E872CE1}">
      <dgm:prSet/>
      <dgm:spPr/>
      <dgm:t>
        <a:bodyPr/>
        <a:lstStyle/>
        <a:p>
          <a:endParaRPr lang="en-US"/>
        </a:p>
      </dgm:t>
    </dgm:pt>
    <dgm:pt modelId="{A2F3F190-EEFA-4467-AF8F-86D371937ACF}">
      <dgm:prSet custT="1"/>
      <dgm:spPr/>
      <dgm:t>
        <a:bodyPr/>
        <a:lstStyle/>
        <a:p>
          <a:pPr>
            <a:lnSpc>
              <a:spcPct val="100000"/>
            </a:lnSpc>
          </a:pPr>
          <a:endParaRPr lang="en-US" sz="2400" dirty="0">
            <a:latin typeface="Arial" panose="020B0604020202020204" pitchFamily="34" charset="0"/>
            <a:cs typeface="Arial" panose="020B0604020202020204" pitchFamily="34" charset="0"/>
          </a:endParaRPr>
        </a:p>
      </dgm:t>
    </dgm:pt>
    <dgm:pt modelId="{59F2B1B3-B8E3-4C0D-BB05-E17C8D756DEA}" type="parTrans" cxnId="{F96C85C3-9432-4E8A-8DC6-2EC7EBE157D8}">
      <dgm:prSet/>
      <dgm:spPr/>
      <dgm:t>
        <a:bodyPr/>
        <a:lstStyle/>
        <a:p>
          <a:endParaRPr lang="en-US"/>
        </a:p>
      </dgm:t>
    </dgm:pt>
    <dgm:pt modelId="{2E901944-2FA9-4164-B27E-CEE3833AE2BB}" type="sibTrans" cxnId="{F96C85C3-9432-4E8A-8DC6-2EC7EBE157D8}">
      <dgm:prSet/>
      <dgm:spPr/>
      <dgm:t>
        <a:bodyPr/>
        <a:lstStyle/>
        <a:p>
          <a:endParaRPr lang="en-US"/>
        </a:p>
      </dgm:t>
    </dgm:pt>
    <dgm:pt modelId="{6A433AD1-E1E7-4EEB-A463-F41257DEBC6C}">
      <dgm:prSet custT="1"/>
      <dgm:spPr/>
      <dgm:t>
        <a:bodyPr/>
        <a:lstStyle/>
        <a:p>
          <a:pPr>
            <a:lnSpc>
              <a:spcPct val="100000"/>
            </a:lnSpc>
          </a:pPr>
          <a:endParaRPr lang="en-US" sz="2400" dirty="0">
            <a:latin typeface="Arial" panose="020B0604020202020204" pitchFamily="34" charset="0"/>
            <a:cs typeface="Arial" panose="020B0604020202020204" pitchFamily="34" charset="0"/>
          </a:endParaRPr>
        </a:p>
      </dgm:t>
    </dgm:pt>
    <dgm:pt modelId="{793EF7A1-6C71-424F-9FC4-8B780ADA9F0F}" type="parTrans" cxnId="{9A3FA0C8-C84B-408C-95AE-6CB6FD1CC6BC}">
      <dgm:prSet/>
      <dgm:spPr/>
      <dgm:t>
        <a:bodyPr/>
        <a:lstStyle/>
        <a:p>
          <a:endParaRPr lang="en-US"/>
        </a:p>
      </dgm:t>
    </dgm:pt>
    <dgm:pt modelId="{3B1D4D9E-1740-4017-A5E7-D579CE60F737}" type="sibTrans" cxnId="{9A3FA0C8-C84B-408C-95AE-6CB6FD1CC6BC}">
      <dgm:prSet/>
      <dgm:spPr/>
      <dgm:t>
        <a:bodyPr/>
        <a:lstStyle/>
        <a:p>
          <a:endParaRPr lang="en-US"/>
        </a:p>
      </dgm:t>
    </dgm:pt>
    <dgm:pt modelId="{9395F33F-71BE-4008-998F-044E25CE208B}">
      <dgm:prSet custT="1"/>
      <dgm:spPr/>
      <dgm:t>
        <a:bodyPr/>
        <a:lstStyle/>
        <a:p>
          <a:pPr>
            <a:lnSpc>
              <a:spcPct val="100000"/>
            </a:lnSpc>
          </a:pPr>
          <a:endParaRPr lang="en-US" sz="2400" dirty="0">
            <a:latin typeface="Arial" panose="020B0604020202020204" pitchFamily="34" charset="0"/>
            <a:cs typeface="Arial" panose="020B0604020202020204" pitchFamily="34" charset="0"/>
          </a:endParaRPr>
        </a:p>
      </dgm:t>
    </dgm:pt>
    <dgm:pt modelId="{883B61EE-D768-4175-B986-F11A6B1FE7B9}" type="parTrans" cxnId="{BF80AE4A-7C42-4F30-B0D9-53B5B124CF1F}">
      <dgm:prSet/>
      <dgm:spPr/>
      <dgm:t>
        <a:bodyPr/>
        <a:lstStyle/>
        <a:p>
          <a:endParaRPr lang="en-US"/>
        </a:p>
      </dgm:t>
    </dgm:pt>
    <dgm:pt modelId="{B0CE04F0-51D7-485B-A0AD-10C1BF79EBC6}" type="sibTrans" cxnId="{BF80AE4A-7C42-4F30-B0D9-53B5B124CF1F}">
      <dgm:prSet/>
      <dgm:spPr/>
      <dgm:t>
        <a:bodyPr/>
        <a:lstStyle/>
        <a:p>
          <a:endParaRPr lang="en-US"/>
        </a:p>
      </dgm:t>
    </dgm:pt>
    <dgm:pt modelId="{EF3C7C6B-758E-4B55-A35E-AB811348CB2B}">
      <dgm:prSet custT="1"/>
      <dgm:spPr/>
      <dgm:t>
        <a:bodyPr/>
        <a:lstStyle/>
        <a:p>
          <a:pPr>
            <a:lnSpc>
              <a:spcPct val="100000"/>
            </a:lnSpc>
          </a:pPr>
          <a:endParaRPr lang="en-US" sz="2400" dirty="0">
            <a:latin typeface="Arial" panose="020B0604020202020204" pitchFamily="34" charset="0"/>
            <a:cs typeface="Arial" panose="020B0604020202020204" pitchFamily="34" charset="0"/>
          </a:endParaRPr>
        </a:p>
      </dgm:t>
    </dgm:pt>
    <dgm:pt modelId="{08D6D7F2-5FAA-4038-9233-FB53E7F5F817}" type="parTrans" cxnId="{D57F5D37-CAA5-4DBC-A4D1-2D334D952F42}">
      <dgm:prSet/>
      <dgm:spPr/>
      <dgm:t>
        <a:bodyPr/>
        <a:lstStyle/>
        <a:p>
          <a:endParaRPr lang="en-US"/>
        </a:p>
      </dgm:t>
    </dgm:pt>
    <dgm:pt modelId="{D984299D-A46E-4B94-ACE8-EE948E305223}" type="sibTrans" cxnId="{D57F5D37-CAA5-4DBC-A4D1-2D334D952F42}">
      <dgm:prSet/>
      <dgm:spPr/>
      <dgm:t>
        <a:bodyPr/>
        <a:lstStyle/>
        <a:p>
          <a:endParaRPr lang="en-US"/>
        </a:p>
      </dgm:t>
    </dgm:pt>
    <dgm:pt modelId="{4651DF15-6ACE-475E-A0E1-716BECEE7C39}" type="pres">
      <dgm:prSet presAssocID="{867857C2-E1F9-4EF5-9A0E-047BF472D8F5}" presName="root" presStyleCnt="0">
        <dgm:presLayoutVars>
          <dgm:dir/>
          <dgm:resizeHandles val="exact"/>
        </dgm:presLayoutVars>
      </dgm:prSet>
      <dgm:spPr/>
    </dgm:pt>
    <dgm:pt modelId="{A8362CE7-9F73-4675-AA45-880835294E28}" type="pres">
      <dgm:prSet presAssocID="{D1DD32DA-9B64-4950-9082-D80B97CAAEC0}" presName="compNode" presStyleCnt="0"/>
      <dgm:spPr/>
    </dgm:pt>
    <dgm:pt modelId="{BDEB0609-34F3-402E-84F9-38821EF39D46}" type="pres">
      <dgm:prSet presAssocID="{D1DD32DA-9B64-4950-9082-D80B97CAAEC0}" presName="bgRect" presStyleLbl="bgShp" presStyleIdx="0" presStyleCnt="5"/>
      <dgm:spPr/>
    </dgm:pt>
    <dgm:pt modelId="{7CE01991-E7E5-4132-854F-35530F72D7F7}" type="pres">
      <dgm:prSet presAssocID="{D1DD32DA-9B64-4950-9082-D80B97CAAEC0}"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Alarm Clock"/>
        </a:ext>
      </dgm:extLst>
    </dgm:pt>
    <dgm:pt modelId="{DC4E4DB2-C8DF-4ECC-962C-A1EC168ED1C1}" type="pres">
      <dgm:prSet presAssocID="{D1DD32DA-9B64-4950-9082-D80B97CAAEC0}" presName="spaceRect" presStyleCnt="0"/>
      <dgm:spPr/>
    </dgm:pt>
    <dgm:pt modelId="{37BECABC-7DC9-4584-A5E9-87C235FA2994}" type="pres">
      <dgm:prSet presAssocID="{D1DD32DA-9B64-4950-9082-D80B97CAAEC0}" presName="parTx" presStyleLbl="revTx" presStyleIdx="0" presStyleCnt="5" custScaleX="96799" custScaleY="114571" custLinFactNeighborX="-1253" custLinFactNeighborY="-222">
        <dgm:presLayoutVars>
          <dgm:chMax val="0"/>
          <dgm:chPref val="0"/>
        </dgm:presLayoutVars>
      </dgm:prSet>
      <dgm:spPr/>
    </dgm:pt>
    <dgm:pt modelId="{968630D5-A49B-4C8F-85B1-1CF42D45ED0B}" type="pres">
      <dgm:prSet presAssocID="{48B812EB-E109-407F-9F07-3E169E54FCD1}" presName="sibTrans" presStyleCnt="0"/>
      <dgm:spPr/>
    </dgm:pt>
    <dgm:pt modelId="{5BB6BE2A-76F4-4997-9269-B4D73B442627}" type="pres">
      <dgm:prSet presAssocID="{A2F3F190-EEFA-4467-AF8F-86D371937ACF}" presName="compNode" presStyleCnt="0"/>
      <dgm:spPr/>
    </dgm:pt>
    <dgm:pt modelId="{07E3B8FD-42C4-47DC-9467-1BFA19C3F47E}" type="pres">
      <dgm:prSet presAssocID="{A2F3F190-EEFA-4467-AF8F-86D371937ACF}" presName="bgRect" presStyleLbl="bgShp" presStyleIdx="1" presStyleCnt="5"/>
      <dgm:spPr/>
    </dgm:pt>
    <dgm:pt modelId="{9FE64BBE-90E7-4C89-BC50-2F11BF6167DB}" type="pres">
      <dgm:prSet presAssocID="{A2F3F190-EEFA-4467-AF8F-86D371937ACF}"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Hotel"/>
        </a:ext>
      </dgm:extLst>
    </dgm:pt>
    <dgm:pt modelId="{7FA0506C-F3AB-4245-BED1-FF0D48F8A61E}" type="pres">
      <dgm:prSet presAssocID="{A2F3F190-EEFA-4467-AF8F-86D371937ACF}" presName="spaceRect" presStyleCnt="0"/>
      <dgm:spPr/>
    </dgm:pt>
    <dgm:pt modelId="{FAD18210-4715-4B18-B139-10E5C89D917F}" type="pres">
      <dgm:prSet presAssocID="{A2F3F190-EEFA-4467-AF8F-86D371937ACF}" presName="parTx" presStyleLbl="revTx" presStyleIdx="1" presStyleCnt="5">
        <dgm:presLayoutVars>
          <dgm:chMax val="0"/>
          <dgm:chPref val="0"/>
        </dgm:presLayoutVars>
      </dgm:prSet>
      <dgm:spPr/>
    </dgm:pt>
    <dgm:pt modelId="{3344E14C-23EB-4885-8E12-0856878ED570}" type="pres">
      <dgm:prSet presAssocID="{2E901944-2FA9-4164-B27E-CEE3833AE2BB}" presName="sibTrans" presStyleCnt="0"/>
      <dgm:spPr/>
    </dgm:pt>
    <dgm:pt modelId="{0825BFE8-3DAA-4545-9805-E07A98623475}" type="pres">
      <dgm:prSet presAssocID="{6A433AD1-E1E7-4EEB-A463-F41257DEBC6C}" presName="compNode" presStyleCnt="0"/>
      <dgm:spPr/>
    </dgm:pt>
    <dgm:pt modelId="{58886C2F-8798-4E2C-96B1-9A7179266BBE}" type="pres">
      <dgm:prSet presAssocID="{6A433AD1-E1E7-4EEB-A463-F41257DEBC6C}" presName="bgRect" presStyleLbl="bgShp" presStyleIdx="2" presStyleCnt="5"/>
      <dgm:spPr/>
    </dgm:pt>
    <dgm:pt modelId="{E7DAEFB4-72B0-4F41-ADBD-6D2BA61F3D95}" type="pres">
      <dgm:prSet presAssocID="{6A433AD1-E1E7-4EEB-A463-F41257DEBC6C}"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Border Dash"/>
        </a:ext>
      </dgm:extLst>
    </dgm:pt>
    <dgm:pt modelId="{228D6FB1-EB94-4DE0-B084-5E2A8848100E}" type="pres">
      <dgm:prSet presAssocID="{6A433AD1-E1E7-4EEB-A463-F41257DEBC6C}" presName="spaceRect" presStyleCnt="0"/>
      <dgm:spPr/>
    </dgm:pt>
    <dgm:pt modelId="{25729678-B5F3-46DE-AC03-1B4E3F81134E}" type="pres">
      <dgm:prSet presAssocID="{6A433AD1-E1E7-4EEB-A463-F41257DEBC6C}" presName="parTx" presStyleLbl="revTx" presStyleIdx="2" presStyleCnt="5">
        <dgm:presLayoutVars>
          <dgm:chMax val="0"/>
          <dgm:chPref val="0"/>
        </dgm:presLayoutVars>
      </dgm:prSet>
      <dgm:spPr/>
    </dgm:pt>
    <dgm:pt modelId="{B5C1816D-E846-4662-BBBC-4FCEA066752E}" type="pres">
      <dgm:prSet presAssocID="{3B1D4D9E-1740-4017-A5E7-D579CE60F737}" presName="sibTrans" presStyleCnt="0"/>
      <dgm:spPr/>
    </dgm:pt>
    <dgm:pt modelId="{36D7E031-7C9B-4AD2-B665-ED2C00CC0CFD}" type="pres">
      <dgm:prSet presAssocID="{9395F33F-71BE-4008-998F-044E25CE208B}" presName="compNode" presStyleCnt="0"/>
      <dgm:spPr/>
    </dgm:pt>
    <dgm:pt modelId="{849C4070-4798-4EE6-897B-F8706EA9D401}" type="pres">
      <dgm:prSet presAssocID="{9395F33F-71BE-4008-998F-044E25CE208B}" presName="bgRect" presStyleLbl="bgShp" presStyleIdx="3" presStyleCnt="5"/>
      <dgm:spPr/>
    </dgm:pt>
    <dgm:pt modelId="{DDB2C058-40F0-420D-8854-0D6C2FC498C7}" type="pres">
      <dgm:prSet presAssocID="{9395F33F-71BE-4008-998F-044E25CE208B}"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Vacation"/>
        </a:ext>
      </dgm:extLst>
    </dgm:pt>
    <dgm:pt modelId="{67EE16D9-45CD-4E71-9D66-B2846584EFF1}" type="pres">
      <dgm:prSet presAssocID="{9395F33F-71BE-4008-998F-044E25CE208B}" presName="spaceRect" presStyleCnt="0"/>
      <dgm:spPr/>
    </dgm:pt>
    <dgm:pt modelId="{F7CE1D32-3CC4-4182-8D6C-223C531B0383}" type="pres">
      <dgm:prSet presAssocID="{9395F33F-71BE-4008-998F-044E25CE208B}" presName="parTx" presStyleLbl="revTx" presStyleIdx="3" presStyleCnt="5">
        <dgm:presLayoutVars>
          <dgm:chMax val="0"/>
          <dgm:chPref val="0"/>
        </dgm:presLayoutVars>
      </dgm:prSet>
      <dgm:spPr/>
    </dgm:pt>
    <dgm:pt modelId="{F19A7E42-3AF5-4616-B13C-25CA85E39FFA}" type="pres">
      <dgm:prSet presAssocID="{B0CE04F0-51D7-485B-A0AD-10C1BF79EBC6}" presName="sibTrans" presStyleCnt="0"/>
      <dgm:spPr/>
    </dgm:pt>
    <dgm:pt modelId="{A42BEF88-3F61-4D06-986C-776995A56989}" type="pres">
      <dgm:prSet presAssocID="{EF3C7C6B-758E-4B55-A35E-AB811348CB2B}" presName="compNode" presStyleCnt="0"/>
      <dgm:spPr/>
    </dgm:pt>
    <dgm:pt modelId="{06A840AE-3958-4002-A229-BAD547E0434B}" type="pres">
      <dgm:prSet presAssocID="{EF3C7C6B-758E-4B55-A35E-AB811348CB2B}" presName="bgRect" presStyleLbl="bgShp" presStyleIdx="4" presStyleCnt="5"/>
      <dgm:spPr/>
    </dgm:pt>
    <dgm:pt modelId="{8B8362FD-1738-4F28-91D3-1B7C47FBCB5C}" type="pres">
      <dgm:prSet presAssocID="{EF3C7C6B-758E-4B55-A35E-AB811348CB2B}"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Play"/>
        </a:ext>
      </dgm:extLst>
    </dgm:pt>
    <dgm:pt modelId="{EC2D9F1A-811E-4288-BD39-E060BF27A6E5}" type="pres">
      <dgm:prSet presAssocID="{EF3C7C6B-758E-4B55-A35E-AB811348CB2B}" presName="spaceRect" presStyleCnt="0"/>
      <dgm:spPr/>
    </dgm:pt>
    <dgm:pt modelId="{F8EAD3A7-3B6B-47BD-AF32-2912FDB8A19B}" type="pres">
      <dgm:prSet presAssocID="{EF3C7C6B-758E-4B55-A35E-AB811348CB2B}" presName="parTx" presStyleLbl="revTx" presStyleIdx="4" presStyleCnt="5">
        <dgm:presLayoutVars>
          <dgm:chMax val="0"/>
          <dgm:chPref val="0"/>
        </dgm:presLayoutVars>
      </dgm:prSet>
      <dgm:spPr/>
    </dgm:pt>
  </dgm:ptLst>
  <dgm:cxnLst>
    <dgm:cxn modelId="{D57F5D37-CAA5-4DBC-A4D1-2D334D952F42}" srcId="{867857C2-E1F9-4EF5-9A0E-047BF472D8F5}" destId="{EF3C7C6B-758E-4B55-A35E-AB811348CB2B}" srcOrd="4" destOrd="0" parTransId="{08D6D7F2-5FAA-4038-9233-FB53E7F5F817}" sibTransId="{D984299D-A46E-4B94-ACE8-EE948E305223}"/>
    <dgm:cxn modelId="{EE4DE838-0224-4B84-9736-48DC5D219F94}" type="presOf" srcId="{9395F33F-71BE-4008-998F-044E25CE208B}" destId="{F7CE1D32-3CC4-4182-8D6C-223C531B0383}" srcOrd="0" destOrd="0" presId="urn:microsoft.com/office/officeart/2018/2/layout/IconVerticalSolidList"/>
    <dgm:cxn modelId="{122BA93E-7B02-485F-AA14-D8C9AB7E7167}" type="presOf" srcId="{A2F3F190-EEFA-4467-AF8F-86D371937ACF}" destId="{FAD18210-4715-4B18-B139-10E5C89D917F}" srcOrd="0" destOrd="0" presId="urn:microsoft.com/office/officeart/2018/2/layout/IconVerticalSolidList"/>
    <dgm:cxn modelId="{BF80AE4A-7C42-4F30-B0D9-53B5B124CF1F}" srcId="{867857C2-E1F9-4EF5-9A0E-047BF472D8F5}" destId="{9395F33F-71BE-4008-998F-044E25CE208B}" srcOrd="3" destOrd="0" parTransId="{883B61EE-D768-4175-B986-F11A6B1FE7B9}" sibTransId="{B0CE04F0-51D7-485B-A0AD-10C1BF79EBC6}"/>
    <dgm:cxn modelId="{EB258D6B-AF52-4D47-B7C1-BA0E1E872CE1}" srcId="{867857C2-E1F9-4EF5-9A0E-047BF472D8F5}" destId="{D1DD32DA-9B64-4950-9082-D80B97CAAEC0}" srcOrd="0" destOrd="0" parTransId="{D235A3B6-75FC-4CDA-ABB4-195BBF1F43D9}" sibTransId="{48B812EB-E109-407F-9F07-3E169E54FCD1}"/>
    <dgm:cxn modelId="{56DE7893-CEB5-4E9A-BCFA-381AEC4275A2}" type="presOf" srcId="{6A433AD1-E1E7-4EEB-A463-F41257DEBC6C}" destId="{25729678-B5F3-46DE-AC03-1B4E3F81134E}" srcOrd="0" destOrd="0" presId="urn:microsoft.com/office/officeart/2018/2/layout/IconVerticalSolidList"/>
    <dgm:cxn modelId="{E6B90AA4-A027-42FA-B14C-09FDA113E7FF}" type="presOf" srcId="{EF3C7C6B-758E-4B55-A35E-AB811348CB2B}" destId="{F8EAD3A7-3B6B-47BD-AF32-2912FDB8A19B}" srcOrd="0" destOrd="0" presId="urn:microsoft.com/office/officeart/2018/2/layout/IconVerticalSolidList"/>
    <dgm:cxn modelId="{F96C85C3-9432-4E8A-8DC6-2EC7EBE157D8}" srcId="{867857C2-E1F9-4EF5-9A0E-047BF472D8F5}" destId="{A2F3F190-EEFA-4467-AF8F-86D371937ACF}" srcOrd="1" destOrd="0" parTransId="{59F2B1B3-B8E3-4C0D-BB05-E17C8D756DEA}" sibTransId="{2E901944-2FA9-4164-B27E-CEE3833AE2BB}"/>
    <dgm:cxn modelId="{9A3FA0C8-C84B-408C-95AE-6CB6FD1CC6BC}" srcId="{867857C2-E1F9-4EF5-9A0E-047BF472D8F5}" destId="{6A433AD1-E1E7-4EEB-A463-F41257DEBC6C}" srcOrd="2" destOrd="0" parTransId="{793EF7A1-6C71-424F-9FC4-8B780ADA9F0F}" sibTransId="{3B1D4D9E-1740-4017-A5E7-D579CE60F737}"/>
    <dgm:cxn modelId="{4D01F9CA-BFD2-41E9-A4FB-BC0C6AF57E25}" type="presOf" srcId="{867857C2-E1F9-4EF5-9A0E-047BF472D8F5}" destId="{4651DF15-6ACE-475E-A0E1-716BECEE7C39}" srcOrd="0" destOrd="0" presId="urn:microsoft.com/office/officeart/2018/2/layout/IconVerticalSolidList"/>
    <dgm:cxn modelId="{D2671BE1-B774-455C-9420-AF6EF9C959F5}" type="presOf" srcId="{D1DD32DA-9B64-4950-9082-D80B97CAAEC0}" destId="{37BECABC-7DC9-4584-A5E9-87C235FA2994}" srcOrd="0" destOrd="0" presId="urn:microsoft.com/office/officeart/2018/2/layout/IconVerticalSolidList"/>
    <dgm:cxn modelId="{E1158B58-DF1A-46B1-8444-BE7308A55918}" type="presParOf" srcId="{4651DF15-6ACE-475E-A0E1-716BECEE7C39}" destId="{A8362CE7-9F73-4675-AA45-880835294E28}" srcOrd="0" destOrd="0" presId="urn:microsoft.com/office/officeart/2018/2/layout/IconVerticalSolidList"/>
    <dgm:cxn modelId="{E7AB80B1-ABD6-4E4D-8FBA-190DBFD621CE}" type="presParOf" srcId="{A8362CE7-9F73-4675-AA45-880835294E28}" destId="{BDEB0609-34F3-402E-84F9-38821EF39D46}" srcOrd="0" destOrd="0" presId="urn:microsoft.com/office/officeart/2018/2/layout/IconVerticalSolidList"/>
    <dgm:cxn modelId="{0B022570-5FD8-49B9-BC9A-1F3FA1ED1DA7}" type="presParOf" srcId="{A8362CE7-9F73-4675-AA45-880835294E28}" destId="{7CE01991-E7E5-4132-854F-35530F72D7F7}" srcOrd="1" destOrd="0" presId="urn:microsoft.com/office/officeart/2018/2/layout/IconVerticalSolidList"/>
    <dgm:cxn modelId="{F9D9B54C-93CD-44E9-B847-04533EB7C785}" type="presParOf" srcId="{A8362CE7-9F73-4675-AA45-880835294E28}" destId="{DC4E4DB2-C8DF-4ECC-962C-A1EC168ED1C1}" srcOrd="2" destOrd="0" presId="urn:microsoft.com/office/officeart/2018/2/layout/IconVerticalSolidList"/>
    <dgm:cxn modelId="{3E8CD3C0-131B-4F2F-B0AE-5C3F969808CE}" type="presParOf" srcId="{A8362CE7-9F73-4675-AA45-880835294E28}" destId="{37BECABC-7DC9-4584-A5E9-87C235FA2994}" srcOrd="3" destOrd="0" presId="urn:microsoft.com/office/officeart/2018/2/layout/IconVerticalSolidList"/>
    <dgm:cxn modelId="{1A1B9E51-D133-4971-B3FA-E42AE5DFC489}" type="presParOf" srcId="{4651DF15-6ACE-475E-A0E1-716BECEE7C39}" destId="{968630D5-A49B-4C8F-85B1-1CF42D45ED0B}" srcOrd="1" destOrd="0" presId="urn:microsoft.com/office/officeart/2018/2/layout/IconVerticalSolidList"/>
    <dgm:cxn modelId="{DF63B19B-F0A3-4FA7-9A5F-2D12328C2060}" type="presParOf" srcId="{4651DF15-6ACE-475E-A0E1-716BECEE7C39}" destId="{5BB6BE2A-76F4-4997-9269-B4D73B442627}" srcOrd="2" destOrd="0" presId="urn:microsoft.com/office/officeart/2018/2/layout/IconVerticalSolidList"/>
    <dgm:cxn modelId="{3CBB42F5-C3DE-45C6-9511-9A508FCD4257}" type="presParOf" srcId="{5BB6BE2A-76F4-4997-9269-B4D73B442627}" destId="{07E3B8FD-42C4-47DC-9467-1BFA19C3F47E}" srcOrd="0" destOrd="0" presId="urn:microsoft.com/office/officeart/2018/2/layout/IconVerticalSolidList"/>
    <dgm:cxn modelId="{28B9DDD6-8433-4CF2-81FC-7E3166D00100}" type="presParOf" srcId="{5BB6BE2A-76F4-4997-9269-B4D73B442627}" destId="{9FE64BBE-90E7-4C89-BC50-2F11BF6167DB}" srcOrd="1" destOrd="0" presId="urn:microsoft.com/office/officeart/2018/2/layout/IconVerticalSolidList"/>
    <dgm:cxn modelId="{16C6AA07-7BB9-4031-994C-F378F489C368}" type="presParOf" srcId="{5BB6BE2A-76F4-4997-9269-B4D73B442627}" destId="{7FA0506C-F3AB-4245-BED1-FF0D48F8A61E}" srcOrd="2" destOrd="0" presId="urn:microsoft.com/office/officeart/2018/2/layout/IconVerticalSolidList"/>
    <dgm:cxn modelId="{6547C725-AAF4-40DB-9553-EF84A9A16FAC}" type="presParOf" srcId="{5BB6BE2A-76F4-4997-9269-B4D73B442627}" destId="{FAD18210-4715-4B18-B139-10E5C89D917F}" srcOrd="3" destOrd="0" presId="urn:microsoft.com/office/officeart/2018/2/layout/IconVerticalSolidList"/>
    <dgm:cxn modelId="{DBBDCD84-7AD1-455D-A5CB-BA4081B4FC12}" type="presParOf" srcId="{4651DF15-6ACE-475E-A0E1-716BECEE7C39}" destId="{3344E14C-23EB-4885-8E12-0856878ED570}" srcOrd="3" destOrd="0" presId="urn:microsoft.com/office/officeart/2018/2/layout/IconVerticalSolidList"/>
    <dgm:cxn modelId="{A5AF29CA-695E-4E70-963D-9A9D7E96A311}" type="presParOf" srcId="{4651DF15-6ACE-475E-A0E1-716BECEE7C39}" destId="{0825BFE8-3DAA-4545-9805-E07A98623475}" srcOrd="4" destOrd="0" presId="urn:microsoft.com/office/officeart/2018/2/layout/IconVerticalSolidList"/>
    <dgm:cxn modelId="{B77A5D0B-CFA8-4CA8-A37A-A9D113C83653}" type="presParOf" srcId="{0825BFE8-3DAA-4545-9805-E07A98623475}" destId="{58886C2F-8798-4E2C-96B1-9A7179266BBE}" srcOrd="0" destOrd="0" presId="urn:microsoft.com/office/officeart/2018/2/layout/IconVerticalSolidList"/>
    <dgm:cxn modelId="{5D630DA6-11E1-43C9-8715-BE40B9B98834}" type="presParOf" srcId="{0825BFE8-3DAA-4545-9805-E07A98623475}" destId="{E7DAEFB4-72B0-4F41-ADBD-6D2BA61F3D95}" srcOrd="1" destOrd="0" presId="urn:microsoft.com/office/officeart/2018/2/layout/IconVerticalSolidList"/>
    <dgm:cxn modelId="{14CA66BA-7FDF-49EA-9D19-8EA91AB9A39B}" type="presParOf" srcId="{0825BFE8-3DAA-4545-9805-E07A98623475}" destId="{228D6FB1-EB94-4DE0-B084-5E2A8848100E}" srcOrd="2" destOrd="0" presId="urn:microsoft.com/office/officeart/2018/2/layout/IconVerticalSolidList"/>
    <dgm:cxn modelId="{1DD3849B-C125-4E27-BA39-A9B3D9D65470}" type="presParOf" srcId="{0825BFE8-3DAA-4545-9805-E07A98623475}" destId="{25729678-B5F3-46DE-AC03-1B4E3F81134E}" srcOrd="3" destOrd="0" presId="urn:microsoft.com/office/officeart/2018/2/layout/IconVerticalSolidList"/>
    <dgm:cxn modelId="{4B9355BE-122B-4FBE-AA84-8C4D2722C305}" type="presParOf" srcId="{4651DF15-6ACE-475E-A0E1-716BECEE7C39}" destId="{B5C1816D-E846-4662-BBBC-4FCEA066752E}" srcOrd="5" destOrd="0" presId="urn:microsoft.com/office/officeart/2018/2/layout/IconVerticalSolidList"/>
    <dgm:cxn modelId="{0A56967F-0901-425D-AE2E-F9D74BE1CA29}" type="presParOf" srcId="{4651DF15-6ACE-475E-A0E1-716BECEE7C39}" destId="{36D7E031-7C9B-4AD2-B665-ED2C00CC0CFD}" srcOrd="6" destOrd="0" presId="urn:microsoft.com/office/officeart/2018/2/layout/IconVerticalSolidList"/>
    <dgm:cxn modelId="{85E73BD4-FFFD-46B5-838B-B1FED0328717}" type="presParOf" srcId="{36D7E031-7C9B-4AD2-B665-ED2C00CC0CFD}" destId="{849C4070-4798-4EE6-897B-F8706EA9D401}" srcOrd="0" destOrd="0" presId="urn:microsoft.com/office/officeart/2018/2/layout/IconVerticalSolidList"/>
    <dgm:cxn modelId="{B8366934-3F66-47FC-945D-BE962EE899D6}" type="presParOf" srcId="{36D7E031-7C9B-4AD2-B665-ED2C00CC0CFD}" destId="{DDB2C058-40F0-420D-8854-0D6C2FC498C7}" srcOrd="1" destOrd="0" presId="urn:microsoft.com/office/officeart/2018/2/layout/IconVerticalSolidList"/>
    <dgm:cxn modelId="{98C4D59E-3E78-4C20-B252-1754F90D31E4}" type="presParOf" srcId="{36D7E031-7C9B-4AD2-B665-ED2C00CC0CFD}" destId="{67EE16D9-45CD-4E71-9D66-B2846584EFF1}" srcOrd="2" destOrd="0" presId="urn:microsoft.com/office/officeart/2018/2/layout/IconVerticalSolidList"/>
    <dgm:cxn modelId="{053FB86D-D7B7-48C8-ABE6-81DB34DF5AEC}" type="presParOf" srcId="{36D7E031-7C9B-4AD2-B665-ED2C00CC0CFD}" destId="{F7CE1D32-3CC4-4182-8D6C-223C531B0383}" srcOrd="3" destOrd="0" presId="urn:microsoft.com/office/officeart/2018/2/layout/IconVerticalSolidList"/>
    <dgm:cxn modelId="{98AD1457-4B5D-4689-A538-091C2B68220E}" type="presParOf" srcId="{4651DF15-6ACE-475E-A0E1-716BECEE7C39}" destId="{F19A7E42-3AF5-4616-B13C-25CA85E39FFA}" srcOrd="7" destOrd="0" presId="urn:microsoft.com/office/officeart/2018/2/layout/IconVerticalSolidList"/>
    <dgm:cxn modelId="{1919E1F3-564E-435E-BEDA-04D0F9E80776}" type="presParOf" srcId="{4651DF15-6ACE-475E-A0E1-716BECEE7C39}" destId="{A42BEF88-3F61-4D06-986C-776995A56989}" srcOrd="8" destOrd="0" presId="urn:microsoft.com/office/officeart/2018/2/layout/IconVerticalSolidList"/>
    <dgm:cxn modelId="{9F753009-64BA-4975-B308-DA5C61265CD8}" type="presParOf" srcId="{A42BEF88-3F61-4D06-986C-776995A56989}" destId="{06A840AE-3958-4002-A229-BAD547E0434B}" srcOrd="0" destOrd="0" presId="urn:microsoft.com/office/officeart/2018/2/layout/IconVerticalSolidList"/>
    <dgm:cxn modelId="{214FEC7E-B393-4017-BC45-BAF28061EB8B}" type="presParOf" srcId="{A42BEF88-3F61-4D06-986C-776995A56989}" destId="{8B8362FD-1738-4F28-91D3-1B7C47FBCB5C}" srcOrd="1" destOrd="0" presId="urn:microsoft.com/office/officeart/2018/2/layout/IconVerticalSolidList"/>
    <dgm:cxn modelId="{394164E9-C9A9-4DD4-A9DA-2CA5D5FA5E59}" type="presParOf" srcId="{A42BEF88-3F61-4D06-986C-776995A56989}" destId="{EC2D9F1A-811E-4288-BD39-E060BF27A6E5}" srcOrd="2" destOrd="0" presId="urn:microsoft.com/office/officeart/2018/2/layout/IconVerticalSolidList"/>
    <dgm:cxn modelId="{704CEA7C-C296-4511-B1A8-E78604FB1AB5}" type="presParOf" srcId="{A42BEF88-3F61-4D06-986C-776995A56989}" destId="{F8EAD3A7-3B6B-47BD-AF32-2912FDB8A19B}" srcOrd="3" destOrd="0" presId="urn:microsoft.com/office/officeart/2018/2/layout/IconVerticalSolid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FAF7A34-E128-479A-A815-BE6A372E1A68}"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CCEC0401-4792-4F24-9B36-55D2824030A6}">
      <dgm:prSet/>
      <dgm:spPr/>
      <dgm:t>
        <a:bodyPr/>
        <a:lstStyle/>
        <a:p>
          <a:endParaRPr lang="en-US" dirty="0">
            <a:solidFill>
              <a:schemeClr val="tx2"/>
            </a:solidFill>
            <a:latin typeface="Arial" panose="020B0604020202020204" pitchFamily="34" charset="0"/>
            <a:cs typeface="Arial" panose="020B0604020202020204" pitchFamily="34" charset="0"/>
          </a:endParaRPr>
        </a:p>
      </dgm:t>
    </dgm:pt>
    <dgm:pt modelId="{47001E27-1AAE-4F79-A6F5-DB56D36833AC}" type="parTrans" cxnId="{96B1AD37-E097-4AF0-8E54-81B5BA537049}">
      <dgm:prSet/>
      <dgm:spPr/>
      <dgm:t>
        <a:bodyPr/>
        <a:lstStyle/>
        <a:p>
          <a:endParaRPr lang="en-US"/>
        </a:p>
      </dgm:t>
    </dgm:pt>
    <dgm:pt modelId="{059CC54A-00A5-469C-92FD-23B7D9B21218}" type="sibTrans" cxnId="{96B1AD37-E097-4AF0-8E54-81B5BA537049}">
      <dgm:prSet/>
      <dgm:spPr/>
      <dgm:t>
        <a:bodyPr/>
        <a:lstStyle/>
        <a:p>
          <a:endParaRPr lang="en-US"/>
        </a:p>
      </dgm:t>
    </dgm:pt>
    <dgm:pt modelId="{04FED1B7-1863-4B41-8242-F7A851AE259B}">
      <dgm:prSet/>
      <dgm:spPr/>
      <dgm:t>
        <a:bodyPr/>
        <a:lstStyle/>
        <a:p>
          <a:endParaRPr lang="en-US" dirty="0">
            <a:solidFill>
              <a:schemeClr val="tx2"/>
            </a:solidFill>
            <a:latin typeface="Arial" panose="020B0604020202020204" pitchFamily="34" charset="0"/>
            <a:cs typeface="Arial" panose="020B0604020202020204" pitchFamily="34" charset="0"/>
          </a:endParaRPr>
        </a:p>
      </dgm:t>
    </dgm:pt>
    <dgm:pt modelId="{086810F0-BFE2-450A-BB48-8935234C82CB}" type="parTrans" cxnId="{AE345E9E-5E37-4892-AB04-B133B92B1D86}">
      <dgm:prSet/>
      <dgm:spPr/>
      <dgm:t>
        <a:bodyPr/>
        <a:lstStyle/>
        <a:p>
          <a:endParaRPr lang="en-US"/>
        </a:p>
      </dgm:t>
    </dgm:pt>
    <dgm:pt modelId="{14716E83-3BDE-48B5-A87D-7BD5CA692D2D}" type="sibTrans" cxnId="{AE345E9E-5E37-4892-AB04-B133B92B1D86}">
      <dgm:prSet/>
      <dgm:spPr/>
      <dgm:t>
        <a:bodyPr/>
        <a:lstStyle/>
        <a:p>
          <a:endParaRPr lang="en-US"/>
        </a:p>
      </dgm:t>
    </dgm:pt>
    <dgm:pt modelId="{9170F25B-D06D-482D-A841-DD5EA11E77C7}">
      <dgm:prSet/>
      <dgm:spPr/>
      <dgm:t>
        <a:bodyPr/>
        <a:lstStyle/>
        <a:p>
          <a:endParaRPr lang="en-US" dirty="0">
            <a:solidFill>
              <a:schemeClr val="tx2"/>
            </a:solidFill>
            <a:latin typeface="Arial" panose="020B0604020202020204" pitchFamily="34" charset="0"/>
            <a:cs typeface="Arial" panose="020B0604020202020204" pitchFamily="34" charset="0"/>
          </a:endParaRPr>
        </a:p>
      </dgm:t>
    </dgm:pt>
    <dgm:pt modelId="{3D0E4639-A305-4527-8471-98973642D0AC}" type="parTrans" cxnId="{2F3FCCCC-656A-4439-A7BC-E2CD3DBA018F}">
      <dgm:prSet/>
      <dgm:spPr/>
      <dgm:t>
        <a:bodyPr/>
        <a:lstStyle/>
        <a:p>
          <a:endParaRPr lang="en-US"/>
        </a:p>
      </dgm:t>
    </dgm:pt>
    <dgm:pt modelId="{940684D4-CDED-4A67-93FA-29C9A4D8EA0A}" type="sibTrans" cxnId="{2F3FCCCC-656A-4439-A7BC-E2CD3DBA018F}">
      <dgm:prSet/>
      <dgm:spPr/>
      <dgm:t>
        <a:bodyPr/>
        <a:lstStyle/>
        <a:p>
          <a:endParaRPr lang="en-US"/>
        </a:p>
      </dgm:t>
    </dgm:pt>
    <dgm:pt modelId="{DE5105D6-14EA-4B2E-A3FE-0D36B4F9BBCB}">
      <dgm:prSet/>
      <dgm:spPr/>
      <dgm:t>
        <a:bodyPr/>
        <a:lstStyle/>
        <a:p>
          <a:endParaRPr lang="en-US" dirty="0"/>
        </a:p>
      </dgm:t>
    </dgm:pt>
    <dgm:pt modelId="{BA84F662-B25F-4131-BE6E-B09FF863CC5D}" type="parTrans" cxnId="{E9CDD9FC-E843-4574-A284-BBF3A3731A36}">
      <dgm:prSet/>
      <dgm:spPr/>
      <dgm:t>
        <a:bodyPr/>
        <a:lstStyle/>
        <a:p>
          <a:endParaRPr lang="en-US"/>
        </a:p>
      </dgm:t>
    </dgm:pt>
    <dgm:pt modelId="{B93074C0-E5AF-49E8-9C5D-05713BCA2369}" type="sibTrans" cxnId="{E9CDD9FC-E843-4574-A284-BBF3A3731A36}">
      <dgm:prSet/>
      <dgm:spPr/>
      <dgm:t>
        <a:bodyPr/>
        <a:lstStyle/>
        <a:p>
          <a:endParaRPr lang="en-US"/>
        </a:p>
      </dgm:t>
    </dgm:pt>
    <dgm:pt modelId="{CDAE0699-0AE8-8A4A-BFF1-1FD424147597}" type="pres">
      <dgm:prSet presAssocID="{3FAF7A34-E128-479A-A815-BE6A372E1A68}" presName="linear" presStyleCnt="0">
        <dgm:presLayoutVars>
          <dgm:animLvl val="lvl"/>
          <dgm:resizeHandles val="exact"/>
        </dgm:presLayoutVars>
      </dgm:prSet>
      <dgm:spPr/>
    </dgm:pt>
    <dgm:pt modelId="{6A6C54F9-2403-144A-B7A8-DB28C0D183B5}" type="pres">
      <dgm:prSet presAssocID="{CCEC0401-4792-4F24-9B36-55D2824030A6}" presName="parentText" presStyleLbl="node1" presStyleIdx="0" presStyleCnt="3" custScaleY="137119">
        <dgm:presLayoutVars>
          <dgm:chMax val="0"/>
          <dgm:bulletEnabled val="1"/>
        </dgm:presLayoutVars>
      </dgm:prSet>
      <dgm:spPr/>
    </dgm:pt>
    <dgm:pt modelId="{5F6D7C8F-24D0-8548-A94C-932C286713D2}" type="pres">
      <dgm:prSet presAssocID="{059CC54A-00A5-469C-92FD-23B7D9B21218}" presName="spacer" presStyleCnt="0"/>
      <dgm:spPr/>
    </dgm:pt>
    <dgm:pt modelId="{38BBE393-7073-444D-800B-EE6CC72F2150}" type="pres">
      <dgm:prSet presAssocID="{04FED1B7-1863-4B41-8242-F7A851AE259B}" presName="parentText" presStyleLbl="node1" presStyleIdx="1" presStyleCnt="3" custScaleY="157393" custLinFactY="8351" custLinFactNeighborY="100000">
        <dgm:presLayoutVars>
          <dgm:chMax val="0"/>
          <dgm:bulletEnabled val="1"/>
        </dgm:presLayoutVars>
      </dgm:prSet>
      <dgm:spPr/>
    </dgm:pt>
    <dgm:pt modelId="{3BA0B289-BDF1-6D4F-B9BA-3F5360FBE2DE}" type="pres">
      <dgm:prSet presAssocID="{14716E83-3BDE-48B5-A87D-7BD5CA692D2D}" presName="spacer" presStyleCnt="0"/>
      <dgm:spPr/>
    </dgm:pt>
    <dgm:pt modelId="{3387371F-D6EC-D345-B512-52FAE09F0473}" type="pres">
      <dgm:prSet presAssocID="{9170F25B-D06D-482D-A841-DD5EA11E77C7}" presName="parentText" presStyleLbl="node1" presStyleIdx="2" presStyleCnt="3" custScaleY="128416" custLinFactNeighborX="1251" custLinFactNeighborY="47042">
        <dgm:presLayoutVars>
          <dgm:chMax val="0"/>
          <dgm:bulletEnabled val="1"/>
        </dgm:presLayoutVars>
      </dgm:prSet>
      <dgm:spPr/>
    </dgm:pt>
    <dgm:pt modelId="{939F0938-597D-3542-AD46-B6FD2B7877B8}" type="pres">
      <dgm:prSet presAssocID="{9170F25B-D06D-482D-A841-DD5EA11E77C7}" presName="childText" presStyleLbl="revTx" presStyleIdx="0" presStyleCnt="1">
        <dgm:presLayoutVars>
          <dgm:bulletEnabled val="1"/>
        </dgm:presLayoutVars>
      </dgm:prSet>
      <dgm:spPr/>
    </dgm:pt>
  </dgm:ptLst>
  <dgm:cxnLst>
    <dgm:cxn modelId="{1AC73032-F3BF-8A46-A1D9-74771059B898}" type="presOf" srcId="{3FAF7A34-E128-479A-A815-BE6A372E1A68}" destId="{CDAE0699-0AE8-8A4A-BFF1-1FD424147597}" srcOrd="0" destOrd="0" presId="urn:microsoft.com/office/officeart/2005/8/layout/vList2"/>
    <dgm:cxn modelId="{AC8C4D35-2577-FA40-99D7-1407234FC611}" type="presOf" srcId="{CCEC0401-4792-4F24-9B36-55D2824030A6}" destId="{6A6C54F9-2403-144A-B7A8-DB28C0D183B5}" srcOrd="0" destOrd="0" presId="urn:microsoft.com/office/officeart/2005/8/layout/vList2"/>
    <dgm:cxn modelId="{96B1AD37-E097-4AF0-8E54-81B5BA537049}" srcId="{3FAF7A34-E128-479A-A815-BE6A372E1A68}" destId="{CCEC0401-4792-4F24-9B36-55D2824030A6}" srcOrd="0" destOrd="0" parTransId="{47001E27-1AAE-4F79-A6F5-DB56D36833AC}" sibTransId="{059CC54A-00A5-469C-92FD-23B7D9B21218}"/>
    <dgm:cxn modelId="{AE345E9E-5E37-4892-AB04-B133B92B1D86}" srcId="{3FAF7A34-E128-479A-A815-BE6A372E1A68}" destId="{04FED1B7-1863-4B41-8242-F7A851AE259B}" srcOrd="1" destOrd="0" parTransId="{086810F0-BFE2-450A-BB48-8935234C82CB}" sibTransId="{14716E83-3BDE-48B5-A87D-7BD5CA692D2D}"/>
    <dgm:cxn modelId="{2F3FCCCC-656A-4439-A7BC-E2CD3DBA018F}" srcId="{3FAF7A34-E128-479A-A815-BE6A372E1A68}" destId="{9170F25B-D06D-482D-A841-DD5EA11E77C7}" srcOrd="2" destOrd="0" parTransId="{3D0E4639-A305-4527-8471-98973642D0AC}" sibTransId="{940684D4-CDED-4A67-93FA-29C9A4D8EA0A}"/>
    <dgm:cxn modelId="{5B1B73E3-C1A9-DC40-A067-846A5A2857FF}" type="presOf" srcId="{DE5105D6-14EA-4B2E-A3FE-0D36B4F9BBCB}" destId="{939F0938-597D-3542-AD46-B6FD2B7877B8}" srcOrd="0" destOrd="0" presId="urn:microsoft.com/office/officeart/2005/8/layout/vList2"/>
    <dgm:cxn modelId="{E9CDD9FC-E843-4574-A284-BBF3A3731A36}" srcId="{9170F25B-D06D-482D-A841-DD5EA11E77C7}" destId="{DE5105D6-14EA-4B2E-A3FE-0D36B4F9BBCB}" srcOrd="0" destOrd="0" parTransId="{BA84F662-B25F-4131-BE6E-B09FF863CC5D}" sibTransId="{B93074C0-E5AF-49E8-9C5D-05713BCA2369}"/>
    <dgm:cxn modelId="{2C9AC5FD-7862-7E4D-A39D-3A1420B48E6D}" type="presOf" srcId="{04FED1B7-1863-4B41-8242-F7A851AE259B}" destId="{38BBE393-7073-444D-800B-EE6CC72F2150}" srcOrd="0" destOrd="0" presId="urn:microsoft.com/office/officeart/2005/8/layout/vList2"/>
    <dgm:cxn modelId="{C386E1FF-D42C-F44E-BD49-B772A3138E6F}" type="presOf" srcId="{9170F25B-D06D-482D-A841-DD5EA11E77C7}" destId="{3387371F-D6EC-D345-B512-52FAE09F0473}" srcOrd="0" destOrd="0" presId="urn:microsoft.com/office/officeart/2005/8/layout/vList2"/>
    <dgm:cxn modelId="{5D4A1639-C747-E04C-81A2-0D617B4E16B0}" type="presParOf" srcId="{CDAE0699-0AE8-8A4A-BFF1-1FD424147597}" destId="{6A6C54F9-2403-144A-B7A8-DB28C0D183B5}" srcOrd="0" destOrd="0" presId="urn:microsoft.com/office/officeart/2005/8/layout/vList2"/>
    <dgm:cxn modelId="{2C15B26A-B715-1745-997C-14564C55A1C6}" type="presParOf" srcId="{CDAE0699-0AE8-8A4A-BFF1-1FD424147597}" destId="{5F6D7C8F-24D0-8548-A94C-932C286713D2}" srcOrd="1" destOrd="0" presId="urn:microsoft.com/office/officeart/2005/8/layout/vList2"/>
    <dgm:cxn modelId="{1BF0162F-C187-DC4B-A274-977A1A78477B}" type="presParOf" srcId="{CDAE0699-0AE8-8A4A-BFF1-1FD424147597}" destId="{38BBE393-7073-444D-800B-EE6CC72F2150}" srcOrd="2" destOrd="0" presId="urn:microsoft.com/office/officeart/2005/8/layout/vList2"/>
    <dgm:cxn modelId="{13C141A6-E9C2-5D49-B385-0D05816AE84A}" type="presParOf" srcId="{CDAE0699-0AE8-8A4A-BFF1-1FD424147597}" destId="{3BA0B289-BDF1-6D4F-B9BA-3F5360FBE2DE}" srcOrd="3" destOrd="0" presId="urn:microsoft.com/office/officeart/2005/8/layout/vList2"/>
    <dgm:cxn modelId="{93628578-470A-2143-9291-92D9C020F8F2}" type="presParOf" srcId="{CDAE0699-0AE8-8A4A-BFF1-1FD424147597}" destId="{3387371F-D6EC-D345-B512-52FAE09F0473}" srcOrd="4" destOrd="0" presId="urn:microsoft.com/office/officeart/2005/8/layout/vList2"/>
    <dgm:cxn modelId="{A991F068-D453-CB46-B8B6-C38BE4AAD0C8}" type="presParOf" srcId="{CDAE0699-0AE8-8A4A-BFF1-1FD424147597}" destId="{939F0938-597D-3542-AD46-B6FD2B7877B8}" srcOrd="5"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36AA02D-5EEF-4C6E-BAC1-8FAA5C47B863}"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0C4191E5-1ADE-4BCA-8A1A-92667CC2BBE5}">
      <dgm:prSet custT="1"/>
      <dgm:spPr/>
      <dgm:t>
        <a:bodyPr/>
        <a:lstStyle/>
        <a:p>
          <a:endParaRPr lang="en-US" sz="2400" dirty="0">
            <a:solidFill>
              <a:schemeClr val="tx1"/>
            </a:solidFill>
            <a:latin typeface="Arial" panose="020B0604020202020204" pitchFamily="34" charset="0"/>
            <a:cs typeface="Arial" panose="020B0604020202020204" pitchFamily="34" charset="0"/>
          </a:endParaRPr>
        </a:p>
      </dgm:t>
    </dgm:pt>
    <dgm:pt modelId="{993CD6E2-1240-4603-A162-0BB22F421E09}" type="parTrans" cxnId="{E1E000BA-0B8F-41EE-9A1C-2A7ED07DB539}">
      <dgm:prSet/>
      <dgm:spPr/>
      <dgm:t>
        <a:bodyPr/>
        <a:lstStyle/>
        <a:p>
          <a:endParaRPr lang="en-US"/>
        </a:p>
      </dgm:t>
    </dgm:pt>
    <dgm:pt modelId="{8D8043F8-0518-4E17-B43D-A3C7CB2053DB}" type="sibTrans" cxnId="{E1E000BA-0B8F-41EE-9A1C-2A7ED07DB539}">
      <dgm:prSet/>
      <dgm:spPr/>
      <dgm:t>
        <a:bodyPr/>
        <a:lstStyle/>
        <a:p>
          <a:endParaRPr lang="en-US"/>
        </a:p>
      </dgm:t>
    </dgm:pt>
    <dgm:pt modelId="{0475ED98-4DD7-4D26-8C43-DAF6F7296A60}">
      <dgm:prSet custT="1"/>
      <dgm:spPr/>
      <dgm:t>
        <a:bodyPr/>
        <a:lstStyle/>
        <a:p>
          <a:endParaRPr lang="en-US" sz="2400" dirty="0">
            <a:solidFill>
              <a:schemeClr val="tx1"/>
            </a:solidFill>
            <a:latin typeface="Arial" panose="020B0604020202020204" pitchFamily="34" charset="0"/>
            <a:cs typeface="Arial" panose="020B0604020202020204" pitchFamily="34" charset="0"/>
          </a:endParaRPr>
        </a:p>
      </dgm:t>
    </dgm:pt>
    <dgm:pt modelId="{4BC5B347-2D52-48EB-B51B-AE6DFBB3545F}" type="parTrans" cxnId="{996FEA9A-E41A-4BD7-808D-EA3094344704}">
      <dgm:prSet/>
      <dgm:spPr/>
      <dgm:t>
        <a:bodyPr/>
        <a:lstStyle/>
        <a:p>
          <a:endParaRPr lang="en-US"/>
        </a:p>
      </dgm:t>
    </dgm:pt>
    <dgm:pt modelId="{F7548FE2-A9E5-48D9-99B2-E6208296A1BA}" type="sibTrans" cxnId="{996FEA9A-E41A-4BD7-808D-EA3094344704}">
      <dgm:prSet/>
      <dgm:spPr/>
      <dgm:t>
        <a:bodyPr/>
        <a:lstStyle/>
        <a:p>
          <a:endParaRPr lang="en-US"/>
        </a:p>
      </dgm:t>
    </dgm:pt>
    <dgm:pt modelId="{25ED099E-1858-463D-B213-E60BABDAEA31}">
      <dgm:prSet custT="1"/>
      <dgm:spPr/>
      <dgm:t>
        <a:bodyPr/>
        <a:lstStyle/>
        <a:p>
          <a:endParaRPr lang="en-US" sz="2400" dirty="0">
            <a:solidFill>
              <a:schemeClr val="tx1"/>
            </a:solidFill>
            <a:latin typeface="Arial" panose="020B0604020202020204" pitchFamily="34" charset="0"/>
            <a:cs typeface="Arial" panose="020B0604020202020204" pitchFamily="34" charset="0"/>
          </a:endParaRPr>
        </a:p>
      </dgm:t>
    </dgm:pt>
    <dgm:pt modelId="{55A559AB-9447-421C-A8D3-2789F3967552}" type="parTrans" cxnId="{A24F2D13-B5B2-49FD-805D-D6C6BE4003B5}">
      <dgm:prSet/>
      <dgm:spPr/>
      <dgm:t>
        <a:bodyPr/>
        <a:lstStyle/>
        <a:p>
          <a:endParaRPr lang="en-US"/>
        </a:p>
      </dgm:t>
    </dgm:pt>
    <dgm:pt modelId="{039AE981-8A87-4763-925B-759657283BCD}" type="sibTrans" cxnId="{A24F2D13-B5B2-49FD-805D-D6C6BE4003B5}">
      <dgm:prSet/>
      <dgm:spPr/>
      <dgm:t>
        <a:bodyPr/>
        <a:lstStyle/>
        <a:p>
          <a:endParaRPr lang="en-US"/>
        </a:p>
      </dgm:t>
    </dgm:pt>
    <dgm:pt modelId="{A7285592-AEAD-2D4F-AD58-79B75995EA05}" type="pres">
      <dgm:prSet presAssocID="{736AA02D-5EEF-4C6E-BAC1-8FAA5C47B863}" presName="linear" presStyleCnt="0">
        <dgm:presLayoutVars>
          <dgm:animLvl val="lvl"/>
          <dgm:resizeHandles val="exact"/>
        </dgm:presLayoutVars>
      </dgm:prSet>
      <dgm:spPr/>
    </dgm:pt>
    <dgm:pt modelId="{5BD1B0C9-2DBE-2042-82F5-099BD475DA06}" type="pres">
      <dgm:prSet presAssocID="{0C4191E5-1ADE-4BCA-8A1A-92667CC2BBE5}" presName="parentText" presStyleLbl="node1" presStyleIdx="0" presStyleCnt="3">
        <dgm:presLayoutVars>
          <dgm:chMax val="0"/>
          <dgm:bulletEnabled val="1"/>
        </dgm:presLayoutVars>
      </dgm:prSet>
      <dgm:spPr/>
    </dgm:pt>
    <dgm:pt modelId="{77274D0E-7789-B741-BCA2-1C0D54868E3F}" type="pres">
      <dgm:prSet presAssocID="{8D8043F8-0518-4E17-B43D-A3C7CB2053DB}" presName="spacer" presStyleCnt="0"/>
      <dgm:spPr/>
    </dgm:pt>
    <dgm:pt modelId="{F7AAD9A8-BB93-4545-AE4E-B35BEFD16298}" type="pres">
      <dgm:prSet presAssocID="{0475ED98-4DD7-4D26-8C43-DAF6F7296A60}" presName="parentText" presStyleLbl="node1" presStyleIdx="1" presStyleCnt="3">
        <dgm:presLayoutVars>
          <dgm:chMax val="0"/>
          <dgm:bulletEnabled val="1"/>
        </dgm:presLayoutVars>
      </dgm:prSet>
      <dgm:spPr/>
    </dgm:pt>
    <dgm:pt modelId="{59B29C12-3C4D-E049-90F1-8308E49FA251}" type="pres">
      <dgm:prSet presAssocID="{F7548FE2-A9E5-48D9-99B2-E6208296A1BA}" presName="spacer" presStyleCnt="0"/>
      <dgm:spPr/>
    </dgm:pt>
    <dgm:pt modelId="{DB00BA11-FF16-C44C-B7AE-30B982768ACF}" type="pres">
      <dgm:prSet presAssocID="{25ED099E-1858-463D-B213-E60BABDAEA31}" presName="parentText" presStyleLbl="node1" presStyleIdx="2" presStyleCnt="3">
        <dgm:presLayoutVars>
          <dgm:chMax val="0"/>
          <dgm:bulletEnabled val="1"/>
        </dgm:presLayoutVars>
      </dgm:prSet>
      <dgm:spPr/>
    </dgm:pt>
  </dgm:ptLst>
  <dgm:cxnLst>
    <dgm:cxn modelId="{A24F2D13-B5B2-49FD-805D-D6C6BE4003B5}" srcId="{736AA02D-5EEF-4C6E-BAC1-8FAA5C47B863}" destId="{25ED099E-1858-463D-B213-E60BABDAEA31}" srcOrd="2" destOrd="0" parTransId="{55A559AB-9447-421C-A8D3-2789F3967552}" sibTransId="{039AE981-8A87-4763-925B-759657283BCD}"/>
    <dgm:cxn modelId="{2A60656B-219A-484A-9E1C-878D9FAFFFA6}" type="presOf" srcId="{0C4191E5-1ADE-4BCA-8A1A-92667CC2BBE5}" destId="{5BD1B0C9-2DBE-2042-82F5-099BD475DA06}" srcOrd="0" destOrd="0" presId="urn:microsoft.com/office/officeart/2005/8/layout/vList2"/>
    <dgm:cxn modelId="{996FEA9A-E41A-4BD7-808D-EA3094344704}" srcId="{736AA02D-5EEF-4C6E-BAC1-8FAA5C47B863}" destId="{0475ED98-4DD7-4D26-8C43-DAF6F7296A60}" srcOrd="1" destOrd="0" parTransId="{4BC5B347-2D52-48EB-B51B-AE6DFBB3545F}" sibTransId="{F7548FE2-A9E5-48D9-99B2-E6208296A1BA}"/>
    <dgm:cxn modelId="{223967A6-7B6F-214C-BB6C-6D19516E29B4}" type="presOf" srcId="{25ED099E-1858-463D-B213-E60BABDAEA31}" destId="{DB00BA11-FF16-C44C-B7AE-30B982768ACF}" srcOrd="0" destOrd="0" presId="urn:microsoft.com/office/officeart/2005/8/layout/vList2"/>
    <dgm:cxn modelId="{E1E000BA-0B8F-41EE-9A1C-2A7ED07DB539}" srcId="{736AA02D-5EEF-4C6E-BAC1-8FAA5C47B863}" destId="{0C4191E5-1ADE-4BCA-8A1A-92667CC2BBE5}" srcOrd="0" destOrd="0" parTransId="{993CD6E2-1240-4603-A162-0BB22F421E09}" sibTransId="{8D8043F8-0518-4E17-B43D-A3C7CB2053DB}"/>
    <dgm:cxn modelId="{CF3599F2-B304-304F-A21E-F9F242C722F7}" type="presOf" srcId="{736AA02D-5EEF-4C6E-BAC1-8FAA5C47B863}" destId="{A7285592-AEAD-2D4F-AD58-79B75995EA05}" srcOrd="0" destOrd="0" presId="urn:microsoft.com/office/officeart/2005/8/layout/vList2"/>
    <dgm:cxn modelId="{18157BF8-5F75-514E-925E-655AF187183F}" type="presOf" srcId="{0475ED98-4DD7-4D26-8C43-DAF6F7296A60}" destId="{F7AAD9A8-BB93-4545-AE4E-B35BEFD16298}" srcOrd="0" destOrd="0" presId="urn:microsoft.com/office/officeart/2005/8/layout/vList2"/>
    <dgm:cxn modelId="{F8DC8355-3F5C-4341-96F3-F647A73E540D}" type="presParOf" srcId="{A7285592-AEAD-2D4F-AD58-79B75995EA05}" destId="{5BD1B0C9-2DBE-2042-82F5-099BD475DA06}" srcOrd="0" destOrd="0" presId="urn:microsoft.com/office/officeart/2005/8/layout/vList2"/>
    <dgm:cxn modelId="{CD0DCC71-8EDB-C24F-9C86-397A6941E870}" type="presParOf" srcId="{A7285592-AEAD-2D4F-AD58-79B75995EA05}" destId="{77274D0E-7789-B741-BCA2-1C0D54868E3F}" srcOrd="1" destOrd="0" presId="urn:microsoft.com/office/officeart/2005/8/layout/vList2"/>
    <dgm:cxn modelId="{2BA1D030-9A5F-AA40-B0C8-D8938CF20EE7}" type="presParOf" srcId="{A7285592-AEAD-2D4F-AD58-79B75995EA05}" destId="{F7AAD9A8-BB93-4545-AE4E-B35BEFD16298}" srcOrd="2" destOrd="0" presId="urn:microsoft.com/office/officeart/2005/8/layout/vList2"/>
    <dgm:cxn modelId="{49619603-708D-534A-A49C-DF9BCE181F92}" type="presParOf" srcId="{A7285592-AEAD-2D4F-AD58-79B75995EA05}" destId="{59B29C12-3C4D-E049-90F1-8308E49FA251}" srcOrd="3" destOrd="0" presId="urn:microsoft.com/office/officeart/2005/8/layout/vList2"/>
    <dgm:cxn modelId="{2C6A3D07-67D5-CB47-ACC5-F3B6F48E91EC}" type="presParOf" srcId="{A7285592-AEAD-2D4F-AD58-79B75995EA05}" destId="{DB00BA11-FF16-C44C-B7AE-30B982768ACF}" srcOrd="4"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19A6BCC-B619-4E36-B3F9-253DF36481C3}" type="doc">
      <dgm:prSet loTypeId="urn:microsoft.com/office/officeart/2005/8/layout/process4" loCatId="process" qsTypeId="urn:microsoft.com/office/officeart/2005/8/quickstyle/simple1" qsCatId="simple" csTypeId="urn:microsoft.com/office/officeart/2005/8/colors/colorful2" csCatId="colorful" phldr="1"/>
      <dgm:spPr/>
      <dgm:t>
        <a:bodyPr/>
        <a:lstStyle/>
        <a:p>
          <a:endParaRPr lang="en-US"/>
        </a:p>
      </dgm:t>
    </dgm:pt>
    <dgm:pt modelId="{37D6589E-42AB-4851-BC65-5F11C8264603}">
      <dgm:prSet custT="1"/>
      <dgm:spPr/>
      <dgm:t>
        <a:bodyPr/>
        <a:lstStyle/>
        <a:p>
          <a:endParaRPr lang="en-US" sz="2400" dirty="0">
            <a:solidFill>
              <a:schemeClr val="tx2"/>
            </a:solidFill>
            <a:latin typeface="Arial" panose="020B0604020202020204" pitchFamily="34" charset="0"/>
            <a:cs typeface="Arial" panose="020B0604020202020204" pitchFamily="34" charset="0"/>
          </a:endParaRPr>
        </a:p>
      </dgm:t>
    </dgm:pt>
    <dgm:pt modelId="{71BEAB16-18C1-44B3-828C-3B0F89FE0C3C}" type="parTrans" cxnId="{07A2B995-A8DC-4E3E-BE8A-0C2DF2A5EAF9}">
      <dgm:prSet/>
      <dgm:spPr/>
      <dgm:t>
        <a:bodyPr/>
        <a:lstStyle/>
        <a:p>
          <a:endParaRPr lang="en-US"/>
        </a:p>
      </dgm:t>
    </dgm:pt>
    <dgm:pt modelId="{F98BE886-B60B-4892-9167-001CF3F42F35}" type="sibTrans" cxnId="{07A2B995-A8DC-4E3E-BE8A-0C2DF2A5EAF9}">
      <dgm:prSet/>
      <dgm:spPr/>
      <dgm:t>
        <a:bodyPr/>
        <a:lstStyle/>
        <a:p>
          <a:endParaRPr lang="en-US"/>
        </a:p>
      </dgm:t>
    </dgm:pt>
    <dgm:pt modelId="{31CFB3C1-B9D6-4BAD-869B-397AD1EFD7D2}">
      <dgm:prSet custT="1"/>
      <dgm:spPr/>
      <dgm:t>
        <a:bodyPr/>
        <a:lstStyle/>
        <a:p>
          <a:endParaRPr lang="en-US" sz="2400" dirty="0">
            <a:solidFill>
              <a:schemeClr val="tx2"/>
            </a:solidFill>
            <a:latin typeface="Arial" panose="020B0604020202020204" pitchFamily="34" charset="0"/>
            <a:cs typeface="Arial" panose="020B0604020202020204" pitchFamily="34" charset="0"/>
          </a:endParaRPr>
        </a:p>
      </dgm:t>
    </dgm:pt>
    <dgm:pt modelId="{36B0D589-2622-4592-8541-C023299D008D}" type="parTrans" cxnId="{41D30DCD-66D3-4B50-845E-270133801615}">
      <dgm:prSet/>
      <dgm:spPr/>
      <dgm:t>
        <a:bodyPr/>
        <a:lstStyle/>
        <a:p>
          <a:endParaRPr lang="en-US"/>
        </a:p>
      </dgm:t>
    </dgm:pt>
    <dgm:pt modelId="{DFF2F634-DFCF-4E20-B0EC-BAB3B4FD83C5}" type="sibTrans" cxnId="{41D30DCD-66D3-4B50-845E-270133801615}">
      <dgm:prSet/>
      <dgm:spPr/>
      <dgm:t>
        <a:bodyPr/>
        <a:lstStyle/>
        <a:p>
          <a:endParaRPr lang="en-US"/>
        </a:p>
      </dgm:t>
    </dgm:pt>
    <dgm:pt modelId="{545FE2E2-79A7-4922-80F6-BF3C8C6142D9}">
      <dgm:prSet custT="1"/>
      <dgm:spPr/>
      <dgm:t>
        <a:bodyPr/>
        <a:lstStyle/>
        <a:p>
          <a:endParaRPr lang="en-US" sz="2400" dirty="0">
            <a:solidFill>
              <a:schemeClr val="tx2"/>
            </a:solidFill>
            <a:latin typeface="Arial" panose="020B0604020202020204" pitchFamily="34" charset="0"/>
            <a:cs typeface="Arial" panose="020B0604020202020204" pitchFamily="34" charset="0"/>
          </a:endParaRPr>
        </a:p>
      </dgm:t>
    </dgm:pt>
    <dgm:pt modelId="{FB8CE31F-F2A0-45F5-AFFB-17E70E60C83F}" type="parTrans" cxnId="{E19CC5A5-9061-453B-A321-4DED67183964}">
      <dgm:prSet/>
      <dgm:spPr/>
      <dgm:t>
        <a:bodyPr/>
        <a:lstStyle/>
        <a:p>
          <a:endParaRPr lang="en-US"/>
        </a:p>
      </dgm:t>
    </dgm:pt>
    <dgm:pt modelId="{1934F23C-7249-4258-923F-A78AF28DDD9D}" type="sibTrans" cxnId="{E19CC5A5-9061-453B-A321-4DED67183964}">
      <dgm:prSet/>
      <dgm:spPr/>
      <dgm:t>
        <a:bodyPr/>
        <a:lstStyle/>
        <a:p>
          <a:endParaRPr lang="en-US"/>
        </a:p>
      </dgm:t>
    </dgm:pt>
    <dgm:pt modelId="{5EE515A5-31F7-4089-9D18-9FBD713A3D5B}">
      <dgm:prSet custT="1"/>
      <dgm:spPr/>
      <dgm:t>
        <a:bodyPr/>
        <a:lstStyle/>
        <a:p>
          <a:endParaRPr lang="en-US" sz="2400" dirty="0">
            <a:latin typeface="Arial" panose="020B0604020202020204" pitchFamily="34" charset="0"/>
            <a:cs typeface="Arial" panose="020B0604020202020204" pitchFamily="34" charset="0"/>
          </a:endParaRPr>
        </a:p>
      </dgm:t>
    </dgm:pt>
    <dgm:pt modelId="{6BB30688-108C-4199-AECA-99F3BDA9050B}" type="parTrans" cxnId="{8490CEEB-0311-489C-BA77-131448B7341F}">
      <dgm:prSet/>
      <dgm:spPr/>
      <dgm:t>
        <a:bodyPr/>
        <a:lstStyle/>
        <a:p>
          <a:endParaRPr lang="en-US"/>
        </a:p>
      </dgm:t>
    </dgm:pt>
    <dgm:pt modelId="{92978ACF-AE93-4527-97B6-2429FF5E9563}" type="sibTrans" cxnId="{8490CEEB-0311-489C-BA77-131448B7341F}">
      <dgm:prSet/>
      <dgm:spPr/>
      <dgm:t>
        <a:bodyPr/>
        <a:lstStyle/>
        <a:p>
          <a:endParaRPr lang="en-US"/>
        </a:p>
      </dgm:t>
    </dgm:pt>
    <dgm:pt modelId="{F1713025-D82E-4307-807A-ABF99604C77B}">
      <dgm:prSet custT="1"/>
      <dgm:spPr/>
      <dgm:t>
        <a:bodyPr/>
        <a:lstStyle/>
        <a:p>
          <a:endParaRPr lang="en-US" sz="2400" dirty="0">
            <a:latin typeface="Arial" panose="020B0604020202020204" pitchFamily="34" charset="0"/>
            <a:cs typeface="Arial" panose="020B0604020202020204" pitchFamily="34" charset="0"/>
          </a:endParaRPr>
        </a:p>
      </dgm:t>
    </dgm:pt>
    <dgm:pt modelId="{8478877A-8308-4230-A6B2-88B393085869}" type="parTrans" cxnId="{63E1BBDE-E133-4EFA-B0AE-5D4F5A2E6AB5}">
      <dgm:prSet/>
      <dgm:spPr/>
      <dgm:t>
        <a:bodyPr/>
        <a:lstStyle/>
        <a:p>
          <a:endParaRPr lang="en-US"/>
        </a:p>
      </dgm:t>
    </dgm:pt>
    <dgm:pt modelId="{AAC5551F-61F1-4734-9374-8BC914F69799}" type="sibTrans" cxnId="{63E1BBDE-E133-4EFA-B0AE-5D4F5A2E6AB5}">
      <dgm:prSet/>
      <dgm:spPr/>
      <dgm:t>
        <a:bodyPr/>
        <a:lstStyle/>
        <a:p>
          <a:endParaRPr lang="en-US"/>
        </a:p>
      </dgm:t>
    </dgm:pt>
    <dgm:pt modelId="{D090D8A7-7D85-4BE3-9103-59F6D7605045}">
      <dgm:prSet custT="1"/>
      <dgm:spPr/>
      <dgm:t>
        <a:bodyPr/>
        <a:lstStyle/>
        <a:p>
          <a:endParaRPr lang="en-US" sz="2400" dirty="0">
            <a:latin typeface="Arial" panose="020B0604020202020204" pitchFamily="34" charset="0"/>
            <a:cs typeface="Arial" panose="020B0604020202020204" pitchFamily="34" charset="0"/>
          </a:endParaRPr>
        </a:p>
      </dgm:t>
    </dgm:pt>
    <dgm:pt modelId="{3B6B992C-AF39-4F4D-ADC6-85F62B336F1E}" type="parTrans" cxnId="{45C4CBDC-29CC-4075-A5E0-169A04E3D501}">
      <dgm:prSet/>
      <dgm:spPr/>
      <dgm:t>
        <a:bodyPr/>
        <a:lstStyle/>
        <a:p>
          <a:endParaRPr lang="en-US"/>
        </a:p>
      </dgm:t>
    </dgm:pt>
    <dgm:pt modelId="{0E64AF00-9D20-4345-B5EE-1B021C4F8EB1}" type="sibTrans" cxnId="{45C4CBDC-29CC-4075-A5E0-169A04E3D501}">
      <dgm:prSet/>
      <dgm:spPr/>
      <dgm:t>
        <a:bodyPr/>
        <a:lstStyle/>
        <a:p>
          <a:endParaRPr lang="en-US"/>
        </a:p>
      </dgm:t>
    </dgm:pt>
    <dgm:pt modelId="{66DF8BDA-5AA9-4E48-A1FF-D194E168F5A0}">
      <dgm:prSet custT="1"/>
      <dgm:spPr/>
      <dgm:t>
        <a:bodyPr/>
        <a:lstStyle/>
        <a:p>
          <a:endParaRPr lang="en-US" sz="2400" dirty="0">
            <a:latin typeface="Arial" panose="020B0604020202020204" pitchFamily="34" charset="0"/>
            <a:cs typeface="Arial" panose="020B0604020202020204" pitchFamily="34" charset="0"/>
          </a:endParaRPr>
        </a:p>
      </dgm:t>
    </dgm:pt>
    <dgm:pt modelId="{04D51CEC-29F3-4C83-AC48-A4198C0B7DF9}" type="parTrans" cxnId="{98050000-EE3C-4BA9-ADF1-93DDCBADE6EA}">
      <dgm:prSet/>
      <dgm:spPr/>
      <dgm:t>
        <a:bodyPr/>
        <a:lstStyle/>
        <a:p>
          <a:endParaRPr lang="en-US"/>
        </a:p>
      </dgm:t>
    </dgm:pt>
    <dgm:pt modelId="{C84100AD-2006-415A-ABA5-870E5342DBD5}" type="sibTrans" cxnId="{98050000-EE3C-4BA9-ADF1-93DDCBADE6EA}">
      <dgm:prSet/>
      <dgm:spPr/>
      <dgm:t>
        <a:bodyPr/>
        <a:lstStyle/>
        <a:p>
          <a:endParaRPr lang="en-US"/>
        </a:p>
      </dgm:t>
    </dgm:pt>
    <dgm:pt modelId="{2D8847C2-31EC-4DC4-B94D-707C913ED647}" type="pres">
      <dgm:prSet presAssocID="{319A6BCC-B619-4E36-B3F9-253DF36481C3}" presName="Name0" presStyleCnt="0">
        <dgm:presLayoutVars>
          <dgm:dir/>
          <dgm:animLvl val="lvl"/>
          <dgm:resizeHandles val="exact"/>
        </dgm:presLayoutVars>
      </dgm:prSet>
      <dgm:spPr/>
    </dgm:pt>
    <dgm:pt modelId="{C3C8AE43-6918-4187-8F6F-E0E058923C94}" type="pres">
      <dgm:prSet presAssocID="{545FE2E2-79A7-4922-80F6-BF3C8C6142D9}" presName="boxAndChildren" presStyleCnt="0"/>
      <dgm:spPr/>
    </dgm:pt>
    <dgm:pt modelId="{C075BED7-CA62-4668-9112-1E68D8B33024}" type="pres">
      <dgm:prSet presAssocID="{545FE2E2-79A7-4922-80F6-BF3C8C6142D9}" presName="parentTextBox" presStyleLbl="node1" presStyleIdx="0" presStyleCnt="3"/>
      <dgm:spPr/>
    </dgm:pt>
    <dgm:pt modelId="{637A24BC-C106-4823-B94E-D7948E8F766C}" type="pres">
      <dgm:prSet presAssocID="{545FE2E2-79A7-4922-80F6-BF3C8C6142D9}" presName="entireBox" presStyleLbl="node1" presStyleIdx="0" presStyleCnt="3"/>
      <dgm:spPr/>
    </dgm:pt>
    <dgm:pt modelId="{F613A9BD-6803-4BCF-BCA4-7D5FB6F2B45B}" type="pres">
      <dgm:prSet presAssocID="{545FE2E2-79A7-4922-80F6-BF3C8C6142D9}" presName="descendantBox" presStyleCnt="0"/>
      <dgm:spPr/>
    </dgm:pt>
    <dgm:pt modelId="{A5B0BDD2-2EA5-4C79-A11E-8684164E96D9}" type="pres">
      <dgm:prSet presAssocID="{5EE515A5-31F7-4089-9D18-9FBD713A3D5B}" presName="childTextBox" presStyleLbl="fgAccFollowNode1" presStyleIdx="0" presStyleCnt="4">
        <dgm:presLayoutVars>
          <dgm:bulletEnabled val="1"/>
        </dgm:presLayoutVars>
      </dgm:prSet>
      <dgm:spPr/>
    </dgm:pt>
    <dgm:pt modelId="{15F54466-3BA6-4960-AC53-D272ED3D1D74}" type="pres">
      <dgm:prSet presAssocID="{F1713025-D82E-4307-807A-ABF99604C77B}" presName="childTextBox" presStyleLbl="fgAccFollowNode1" presStyleIdx="1" presStyleCnt="4">
        <dgm:presLayoutVars>
          <dgm:bulletEnabled val="1"/>
        </dgm:presLayoutVars>
      </dgm:prSet>
      <dgm:spPr/>
    </dgm:pt>
    <dgm:pt modelId="{52708D13-40C4-4974-A09E-7D9DA68245C9}" type="pres">
      <dgm:prSet presAssocID="{D090D8A7-7D85-4BE3-9103-59F6D7605045}" presName="childTextBox" presStyleLbl="fgAccFollowNode1" presStyleIdx="2" presStyleCnt="4">
        <dgm:presLayoutVars>
          <dgm:bulletEnabled val="1"/>
        </dgm:presLayoutVars>
      </dgm:prSet>
      <dgm:spPr/>
    </dgm:pt>
    <dgm:pt modelId="{BB1E64F9-53AD-425F-A791-C3B20BC8B6AD}" type="pres">
      <dgm:prSet presAssocID="{66DF8BDA-5AA9-4E48-A1FF-D194E168F5A0}" presName="childTextBox" presStyleLbl="fgAccFollowNode1" presStyleIdx="3" presStyleCnt="4">
        <dgm:presLayoutVars>
          <dgm:bulletEnabled val="1"/>
        </dgm:presLayoutVars>
      </dgm:prSet>
      <dgm:spPr/>
    </dgm:pt>
    <dgm:pt modelId="{B96490A3-3DCC-428E-B4D3-B4797C8081D6}" type="pres">
      <dgm:prSet presAssocID="{DFF2F634-DFCF-4E20-B0EC-BAB3B4FD83C5}" presName="sp" presStyleCnt="0"/>
      <dgm:spPr/>
    </dgm:pt>
    <dgm:pt modelId="{EF71936F-802D-462F-A281-D088EA6A9082}" type="pres">
      <dgm:prSet presAssocID="{31CFB3C1-B9D6-4BAD-869B-397AD1EFD7D2}" presName="arrowAndChildren" presStyleCnt="0"/>
      <dgm:spPr/>
    </dgm:pt>
    <dgm:pt modelId="{69576917-5FFD-4AD3-B6CB-C9EC4C04CCBB}" type="pres">
      <dgm:prSet presAssocID="{31CFB3C1-B9D6-4BAD-869B-397AD1EFD7D2}" presName="parentTextArrow" presStyleLbl="node1" presStyleIdx="1" presStyleCnt="3" custScaleY="39749" custLinFactNeighborY="-922"/>
      <dgm:spPr/>
    </dgm:pt>
    <dgm:pt modelId="{F3C5FA1D-EEBB-4AAA-AD8E-8CA12BF119A2}" type="pres">
      <dgm:prSet presAssocID="{F98BE886-B60B-4892-9167-001CF3F42F35}" presName="sp" presStyleCnt="0"/>
      <dgm:spPr/>
    </dgm:pt>
    <dgm:pt modelId="{A482F4EF-6E18-4537-9CB0-039258A961EA}" type="pres">
      <dgm:prSet presAssocID="{37D6589E-42AB-4851-BC65-5F11C8264603}" presName="arrowAndChildren" presStyleCnt="0"/>
      <dgm:spPr/>
    </dgm:pt>
    <dgm:pt modelId="{D459F3AF-F6D1-45ED-9DBE-37F132296614}" type="pres">
      <dgm:prSet presAssocID="{37D6589E-42AB-4851-BC65-5F11C8264603}" presName="parentTextArrow" presStyleLbl="node1" presStyleIdx="2" presStyleCnt="3" custScaleY="42710"/>
      <dgm:spPr/>
    </dgm:pt>
  </dgm:ptLst>
  <dgm:cxnLst>
    <dgm:cxn modelId="{98050000-EE3C-4BA9-ADF1-93DDCBADE6EA}" srcId="{545FE2E2-79A7-4922-80F6-BF3C8C6142D9}" destId="{66DF8BDA-5AA9-4E48-A1FF-D194E168F5A0}" srcOrd="3" destOrd="0" parTransId="{04D51CEC-29F3-4C83-AC48-A4198C0B7DF9}" sibTransId="{C84100AD-2006-415A-ABA5-870E5342DBD5}"/>
    <dgm:cxn modelId="{615A8138-9052-45AC-A78D-28FDC37119CC}" type="presOf" srcId="{545FE2E2-79A7-4922-80F6-BF3C8C6142D9}" destId="{C075BED7-CA62-4668-9112-1E68D8B33024}" srcOrd="0" destOrd="0" presId="urn:microsoft.com/office/officeart/2005/8/layout/process4"/>
    <dgm:cxn modelId="{6BB4BE3B-6A39-4EF5-B8EA-444951CD21C8}" type="presOf" srcId="{66DF8BDA-5AA9-4E48-A1FF-D194E168F5A0}" destId="{BB1E64F9-53AD-425F-A791-C3B20BC8B6AD}" srcOrd="0" destOrd="0" presId="urn:microsoft.com/office/officeart/2005/8/layout/process4"/>
    <dgm:cxn modelId="{7AE0AA44-123D-4E09-BA9F-BA4875836313}" type="presOf" srcId="{5EE515A5-31F7-4089-9D18-9FBD713A3D5B}" destId="{A5B0BDD2-2EA5-4C79-A11E-8684164E96D9}" srcOrd="0" destOrd="0" presId="urn:microsoft.com/office/officeart/2005/8/layout/process4"/>
    <dgm:cxn modelId="{944D1545-D8F9-47C3-A8AC-6E008F11E94A}" type="presOf" srcId="{37D6589E-42AB-4851-BC65-5F11C8264603}" destId="{D459F3AF-F6D1-45ED-9DBE-37F132296614}" srcOrd="0" destOrd="0" presId="urn:microsoft.com/office/officeart/2005/8/layout/process4"/>
    <dgm:cxn modelId="{391B954A-393C-4821-8B6E-5F8C320EE3EB}" type="presOf" srcId="{31CFB3C1-B9D6-4BAD-869B-397AD1EFD7D2}" destId="{69576917-5FFD-4AD3-B6CB-C9EC4C04CCBB}" srcOrd="0" destOrd="0" presId="urn:microsoft.com/office/officeart/2005/8/layout/process4"/>
    <dgm:cxn modelId="{A832F97A-D6C1-4FBE-A4D7-5163342BE5D2}" type="presOf" srcId="{545FE2E2-79A7-4922-80F6-BF3C8C6142D9}" destId="{637A24BC-C106-4823-B94E-D7948E8F766C}" srcOrd="1" destOrd="0" presId="urn:microsoft.com/office/officeart/2005/8/layout/process4"/>
    <dgm:cxn modelId="{07A2B995-A8DC-4E3E-BE8A-0C2DF2A5EAF9}" srcId="{319A6BCC-B619-4E36-B3F9-253DF36481C3}" destId="{37D6589E-42AB-4851-BC65-5F11C8264603}" srcOrd="0" destOrd="0" parTransId="{71BEAB16-18C1-44B3-828C-3B0F89FE0C3C}" sibTransId="{F98BE886-B60B-4892-9167-001CF3F42F35}"/>
    <dgm:cxn modelId="{E19CC5A5-9061-453B-A321-4DED67183964}" srcId="{319A6BCC-B619-4E36-B3F9-253DF36481C3}" destId="{545FE2E2-79A7-4922-80F6-BF3C8C6142D9}" srcOrd="2" destOrd="0" parTransId="{FB8CE31F-F2A0-45F5-AFFB-17E70E60C83F}" sibTransId="{1934F23C-7249-4258-923F-A78AF28DDD9D}"/>
    <dgm:cxn modelId="{41D30DCD-66D3-4B50-845E-270133801615}" srcId="{319A6BCC-B619-4E36-B3F9-253DF36481C3}" destId="{31CFB3C1-B9D6-4BAD-869B-397AD1EFD7D2}" srcOrd="1" destOrd="0" parTransId="{36B0D589-2622-4592-8541-C023299D008D}" sibTransId="{DFF2F634-DFCF-4E20-B0EC-BAB3B4FD83C5}"/>
    <dgm:cxn modelId="{45C4CBDC-29CC-4075-A5E0-169A04E3D501}" srcId="{545FE2E2-79A7-4922-80F6-BF3C8C6142D9}" destId="{D090D8A7-7D85-4BE3-9103-59F6D7605045}" srcOrd="2" destOrd="0" parTransId="{3B6B992C-AF39-4F4D-ADC6-85F62B336F1E}" sibTransId="{0E64AF00-9D20-4345-B5EE-1B021C4F8EB1}"/>
    <dgm:cxn modelId="{63E1BBDE-E133-4EFA-B0AE-5D4F5A2E6AB5}" srcId="{545FE2E2-79A7-4922-80F6-BF3C8C6142D9}" destId="{F1713025-D82E-4307-807A-ABF99604C77B}" srcOrd="1" destOrd="0" parTransId="{8478877A-8308-4230-A6B2-88B393085869}" sibTransId="{AAC5551F-61F1-4734-9374-8BC914F69799}"/>
    <dgm:cxn modelId="{650ACBE0-A738-4651-9C54-C0A4CD72AD99}" type="presOf" srcId="{319A6BCC-B619-4E36-B3F9-253DF36481C3}" destId="{2D8847C2-31EC-4DC4-B94D-707C913ED647}" srcOrd="0" destOrd="0" presId="urn:microsoft.com/office/officeart/2005/8/layout/process4"/>
    <dgm:cxn modelId="{8490CEEB-0311-489C-BA77-131448B7341F}" srcId="{545FE2E2-79A7-4922-80F6-BF3C8C6142D9}" destId="{5EE515A5-31F7-4089-9D18-9FBD713A3D5B}" srcOrd="0" destOrd="0" parTransId="{6BB30688-108C-4199-AECA-99F3BDA9050B}" sibTransId="{92978ACF-AE93-4527-97B6-2429FF5E9563}"/>
    <dgm:cxn modelId="{3BDC6DF3-2DF5-44BE-B121-345FBDE89F13}" type="presOf" srcId="{D090D8A7-7D85-4BE3-9103-59F6D7605045}" destId="{52708D13-40C4-4974-A09E-7D9DA68245C9}" srcOrd="0" destOrd="0" presId="urn:microsoft.com/office/officeart/2005/8/layout/process4"/>
    <dgm:cxn modelId="{BBFDCDF7-03A2-4802-8B32-21A2838F6A8B}" type="presOf" srcId="{F1713025-D82E-4307-807A-ABF99604C77B}" destId="{15F54466-3BA6-4960-AC53-D272ED3D1D74}" srcOrd="0" destOrd="0" presId="urn:microsoft.com/office/officeart/2005/8/layout/process4"/>
    <dgm:cxn modelId="{0E624A57-C911-4D83-990F-A710484FB8E9}" type="presParOf" srcId="{2D8847C2-31EC-4DC4-B94D-707C913ED647}" destId="{C3C8AE43-6918-4187-8F6F-E0E058923C94}" srcOrd="0" destOrd="0" presId="urn:microsoft.com/office/officeart/2005/8/layout/process4"/>
    <dgm:cxn modelId="{3096F772-BDAC-4397-9F0F-53AF600AEFB3}" type="presParOf" srcId="{C3C8AE43-6918-4187-8F6F-E0E058923C94}" destId="{C075BED7-CA62-4668-9112-1E68D8B33024}" srcOrd="0" destOrd="0" presId="urn:microsoft.com/office/officeart/2005/8/layout/process4"/>
    <dgm:cxn modelId="{E009F1AD-A835-414B-97CE-0AA81B2613CD}" type="presParOf" srcId="{C3C8AE43-6918-4187-8F6F-E0E058923C94}" destId="{637A24BC-C106-4823-B94E-D7948E8F766C}" srcOrd="1" destOrd="0" presId="urn:microsoft.com/office/officeart/2005/8/layout/process4"/>
    <dgm:cxn modelId="{392D0AD2-91AC-431C-8BE4-28BB132604AF}" type="presParOf" srcId="{C3C8AE43-6918-4187-8F6F-E0E058923C94}" destId="{F613A9BD-6803-4BCF-BCA4-7D5FB6F2B45B}" srcOrd="2" destOrd="0" presId="urn:microsoft.com/office/officeart/2005/8/layout/process4"/>
    <dgm:cxn modelId="{3C2A426E-83E8-48F7-A581-0D443A85F800}" type="presParOf" srcId="{F613A9BD-6803-4BCF-BCA4-7D5FB6F2B45B}" destId="{A5B0BDD2-2EA5-4C79-A11E-8684164E96D9}" srcOrd="0" destOrd="0" presId="urn:microsoft.com/office/officeart/2005/8/layout/process4"/>
    <dgm:cxn modelId="{39BCBD13-6277-4808-BF35-380DA8E01F22}" type="presParOf" srcId="{F613A9BD-6803-4BCF-BCA4-7D5FB6F2B45B}" destId="{15F54466-3BA6-4960-AC53-D272ED3D1D74}" srcOrd="1" destOrd="0" presId="urn:microsoft.com/office/officeart/2005/8/layout/process4"/>
    <dgm:cxn modelId="{7A6795DC-1D04-4685-8F19-4BD8C42CAA36}" type="presParOf" srcId="{F613A9BD-6803-4BCF-BCA4-7D5FB6F2B45B}" destId="{52708D13-40C4-4974-A09E-7D9DA68245C9}" srcOrd="2" destOrd="0" presId="urn:microsoft.com/office/officeart/2005/8/layout/process4"/>
    <dgm:cxn modelId="{2C83E312-612D-4025-92F6-C1C1671D5226}" type="presParOf" srcId="{F613A9BD-6803-4BCF-BCA4-7D5FB6F2B45B}" destId="{BB1E64F9-53AD-425F-A791-C3B20BC8B6AD}" srcOrd="3" destOrd="0" presId="urn:microsoft.com/office/officeart/2005/8/layout/process4"/>
    <dgm:cxn modelId="{722F03D9-C223-43AF-A096-2C3B48C5168B}" type="presParOf" srcId="{2D8847C2-31EC-4DC4-B94D-707C913ED647}" destId="{B96490A3-3DCC-428E-B4D3-B4797C8081D6}" srcOrd="1" destOrd="0" presId="urn:microsoft.com/office/officeart/2005/8/layout/process4"/>
    <dgm:cxn modelId="{BBAFDC0B-B307-4069-B1D1-333DFA7F3AD1}" type="presParOf" srcId="{2D8847C2-31EC-4DC4-B94D-707C913ED647}" destId="{EF71936F-802D-462F-A281-D088EA6A9082}" srcOrd="2" destOrd="0" presId="urn:microsoft.com/office/officeart/2005/8/layout/process4"/>
    <dgm:cxn modelId="{479BB670-E1B4-4C90-925B-C86F6FFBD811}" type="presParOf" srcId="{EF71936F-802D-462F-A281-D088EA6A9082}" destId="{69576917-5FFD-4AD3-B6CB-C9EC4C04CCBB}" srcOrd="0" destOrd="0" presId="urn:microsoft.com/office/officeart/2005/8/layout/process4"/>
    <dgm:cxn modelId="{2BF12945-03FC-4E91-90CD-EAD7189C4513}" type="presParOf" srcId="{2D8847C2-31EC-4DC4-B94D-707C913ED647}" destId="{F3C5FA1D-EEBB-4AAA-AD8E-8CA12BF119A2}" srcOrd="3" destOrd="0" presId="urn:microsoft.com/office/officeart/2005/8/layout/process4"/>
    <dgm:cxn modelId="{12C1302A-C263-44C2-B556-DCF7E192FF0B}" type="presParOf" srcId="{2D8847C2-31EC-4DC4-B94D-707C913ED647}" destId="{A482F4EF-6E18-4537-9CB0-039258A961EA}" srcOrd="4" destOrd="0" presId="urn:microsoft.com/office/officeart/2005/8/layout/process4"/>
    <dgm:cxn modelId="{B5E374E8-F466-4ED5-9B6A-FDA3381B977A}" type="presParOf" srcId="{A482F4EF-6E18-4537-9CB0-039258A961EA}" destId="{D459F3AF-F6D1-45ED-9DBE-37F132296614}"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FFF858-4A00-2D46-AB7D-101C9910F994}">
      <dsp:nvSpPr>
        <dsp:cNvPr id="0" name=""/>
        <dsp:cNvSpPr/>
      </dsp:nvSpPr>
      <dsp:spPr>
        <a:xfrm>
          <a:off x="-135879" y="0"/>
          <a:ext cx="4863261" cy="1305401"/>
        </a:xfrm>
        <a:prstGeom prst="roundRect">
          <a:avLst>
            <a:gd name="adj" fmla="val 10000"/>
          </a:avLst>
        </a:prstGeom>
        <a:gradFill rotWithShape="0">
          <a:gsLst>
            <a:gs pos="0">
              <a:schemeClr val="accent2">
                <a:hueOff val="0"/>
                <a:satOff val="0"/>
                <a:lumOff val="0"/>
                <a:alphaOff val="0"/>
                <a:tint val="94000"/>
                <a:satMod val="100000"/>
                <a:lumMod val="108000"/>
              </a:schemeClr>
            </a:gs>
            <a:gs pos="50000">
              <a:schemeClr val="accent2">
                <a:hueOff val="0"/>
                <a:satOff val="0"/>
                <a:lumOff val="0"/>
                <a:alphaOff val="0"/>
                <a:tint val="98000"/>
                <a:shade val="100000"/>
                <a:satMod val="100000"/>
                <a:lumMod val="100000"/>
              </a:schemeClr>
            </a:gs>
            <a:gs pos="100000">
              <a:schemeClr val="accent2">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endParaRPr lang="en-US" sz="3300" kern="1200" dirty="0">
            <a:solidFill>
              <a:schemeClr val="tx1"/>
            </a:solidFill>
            <a:latin typeface="Arial" panose="020B0604020202020204" pitchFamily="34" charset="0"/>
            <a:cs typeface="Arial" panose="020B0604020202020204" pitchFamily="34" charset="0"/>
          </a:endParaRPr>
        </a:p>
        <a:p>
          <a:pPr marL="228600" lvl="1" indent="-228600" algn="l" defTabSz="1155700">
            <a:lnSpc>
              <a:spcPct val="90000"/>
            </a:lnSpc>
            <a:spcBef>
              <a:spcPct val="0"/>
            </a:spcBef>
            <a:spcAft>
              <a:spcPct val="15000"/>
            </a:spcAft>
            <a:buChar char="•"/>
          </a:pPr>
          <a:endParaRPr lang="en-US" sz="2600" kern="1200" dirty="0">
            <a:solidFill>
              <a:schemeClr val="tx1"/>
            </a:solidFill>
            <a:latin typeface="Arial" panose="020B0604020202020204" pitchFamily="34" charset="0"/>
            <a:cs typeface="Arial" panose="020B0604020202020204" pitchFamily="34" charset="0"/>
          </a:endParaRPr>
        </a:p>
      </dsp:txBody>
      <dsp:txXfrm>
        <a:off x="-97645" y="38234"/>
        <a:ext cx="3454631" cy="1228933"/>
      </dsp:txXfrm>
    </dsp:sp>
    <dsp:sp modelId="{FC9ED23C-A96A-3B45-9922-510A37F7FC40}">
      <dsp:nvSpPr>
        <dsp:cNvPr id="0" name=""/>
        <dsp:cNvSpPr/>
      </dsp:nvSpPr>
      <dsp:spPr>
        <a:xfrm>
          <a:off x="293231" y="1522968"/>
          <a:ext cx="4863261" cy="1305401"/>
        </a:xfrm>
        <a:prstGeom prst="roundRect">
          <a:avLst>
            <a:gd name="adj" fmla="val 10000"/>
          </a:avLst>
        </a:prstGeom>
        <a:gradFill rotWithShape="0">
          <a:gsLst>
            <a:gs pos="0">
              <a:schemeClr val="accent3">
                <a:hueOff val="0"/>
                <a:satOff val="0"/>
                <a:lumOff val="0"/>
                <a:alphaOff val="0"/>
                <a:tint val="94000"/>
                <a:satMod val="100000"/>
                <a:lumMod val="108000"/>
              </a:schemeClr>
            </a:gs>
            <a:gs pos="50000">
              <a:schemeClr val="accent3">
                <a:hueOff val="0"/>
                <a:satOff val="0"/>
                <a:lumOff val="0"/>
                <a:alphaOff val="0"/>
                <a:tint val="98000"/>
                <a:shade val="100000"/>
                <a:satMod val="100000"/>
                <a:lumMod val="100000"/>
              </a:schemeClr>
            </a:gs>
            <a:gs pos="100000">
              <a:schemeClr val="accent3">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endParaRPr lang="en-US" sz="3300" b="0" i="0" kern="1200" dirty="0">
            <a:solidFill>
              <a:schemeClr val="tx1"/>
            </a:solidFill>
            <a:latin typeface="Arial" panose="020B0604020202020204" pitchFamily="34" charset="0"/>
            <a:cs typeface="Arial" panose="020B0604020202020204" pitchFamily="34" charset="0"/>
          </a:endParaRPr>
        </a:p>
      </dsp:txBody>
      <dsp:txXfrm>
        <a:off x="331465" y="1561202"/>
        <a:ext cx="3509171" cy="1228933"/>
      </dsp:txXfrm>
    </dsp:sp>
    <dsp:sp modelId="{2435C2C0-E3AF-644B-A124-F70133092A9E}">
      <dsp:nvSpPr>
        <dsp:cNvPr id="0" name=""/>
        <dsp:cNvSpPr/>
      </dsp:nvSpPr>
      <dsp:spPr>
        <a:xfrm>
          <a:off x="450584" y="3045936"/>
          <a:ext cx="5406779" cy="1305401"/>
        </a:xfrm>
        <a:prstGeom prst="roundRect">
          <a:avLst>
            <a:gd name="adj" fmla="val 10000"/>
          </a:avLst>
        </a:prstGeom>
        <a:gradFill rotWithShape="0">
          <a:gsLst>
            <a:gs pos="0">
              <a:schemeClr val="accent4">
                <a:hueOff val="0"/>
                <a:satOff val="0"/>
                <a:lumOff val="0"/>
                <a:alphaOff val="0"/>
                <a:tint val="94000"/>
                <a:satMod val="100000"/>
                <a:lumMod val="108000"/>
              </a:schemeClr>
            </a:gs>
            <a:gs pos="50000">
              <a:schemeClr val="accent4">
                <a:hueOff val="0"/>
                <a:satOff val="0"/>
                <a:lumOff val="0"/>
                <a:alphaOff val="0"/>
                <a:tint val="98000"/>
                <a:shade val="100000"/>
                <a:satMod val="100000"/>
                <a:lumMod val="100000"/>
              </a:schemeClr>
            </a:gs>
            <a:gs pos="100000">
              <a:schemeClr val="accent4">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endParaRPr lang="en-US" sz="1800" kern="1200" dirty="0">
            <a:solidFill>
              <a:schemeClr val="tx1"/>
            </a:solidFill>
            <a:latin typeface="Arial" panose="020B0604020202020204" pitchFamily="34" charset="0"/>
            <a:cs typeface="Arial" panose="020B0604020202020204" pitchFamily="34" charset="0"/>
          </a:endParaRPr>
        </a:p>
      </dsp:txBody>
      <dsp:txXfrm>
        <a:off x="488818" y="3084170"/>
        <a:ext cx="3909902" cy="1228933"/>
      </dsp:txXfrm>
    </dsp:sp>
    <dsp:sp modelId="{FFF07F17-2697-1148-A1AA-D35A0AEA603E}">
      <dsp:nvSpPr>
        <dsp:cNvPr id="0" name=""/>
        <dsp:cNvSpPr/>
      </dsp:nvSpPr>
      <dsp:spPr>
        <a:xfrm>
          <a:off x="3878870" y="989929"/>
          <a:ext cx="848510" cy="848510"/>
        </a:xfrm>
        <a:prstGeom prst="downArrow">
          <a:avLst>
            <a:gd name="adj1" fmla="val 55000"/>
            <a:gd name="adj2" fmla="val 45000"/>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dirty="0"/>
        </a:p>
      </dsp:txBody>
      <dsp:txXfrm>
        <a:off x="4069785" y="989929"/>
        <a:ext cx="466680" cy="638504"/>
      </dsp:txXfrm>
    </dsp:sp>
    <dsp:sp modelId="{C4F62C1C-00BD-984C-B9CC-A4AFE3C1CD8B}">
      <dsp:nvSpPr>
        <dsp:cNvPr id="0" name=""/>
        <dsp:cNvSpPr/>
      </dsp:nvSpPr>
      <dsp:spPr>
        <a:xfrm>
          <a:off x="4307982" y="2504195"/>
          <a:ext cx="848510" cy="848510"/>
        </a:xfrm>
        <a:prstGeom prst="downArrow">
          <a:avLst>
            <a:gd name="adj1" fmla="val 55000"/>
            <a:gd name="adj2" fmla="val 45000"/>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dirty="0"/>
        </a:p>
      </dsp:txBody>
      <dsp:txXfrm>
        <a:off x="4498897" y="2504195"/>
        <a:ext cx="466680" cy="63850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F2B940-8775-4C31-A9DC-44A2763F5942}">
      <dsp:nvSpPr>
        <dsp:cNvPr id="0" name=""/>
        <dsp:cNvSpPr/>
      </dsp:nvSpPr>
      <dsp:spPr>
        <a:xfrm>
          <a:off x="-496371" y="-242420"/>
          <a:ext cx="7452356" cy="3163185"/>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endParaRPr lang="en-US" sz="2400" kern="1200" dirty="0">
            <a:solidFill>
              <a:schemeClr val="tx1"/>
            </a:solidFill>
            <a:latin typeface="Arial" panose="020B0604020202020204" pitchFamily="34" charset="0"/>
            <a:cs typeface="Arial" panose="020B0604020202020204" pitchFamily="34" charset="0"/>
          </a:endParaRPr>
        </a:p>
      </dsp:txBody>
      <dsp:txXfrm>
        <a:off x="-403724" y="-149773"/>
        <a:ext cx="4084933" cy="2977891"/>
      </dsp:txXfrm>
    </dsp:sp>
    <dsp:sp modelId="{D2F5092B-69FA-449A-8835-86DEBAB501D8}">
      <dsp:nvSpPr>
        <dsp:cNvPr id="0" name=""/>
        <dsp:cNvSpPr/>
      </dsp:nvSpPr>
      <dsp:spPr>
        <a:xfrm>
          <a:off x="746588" y="3052405"/>
          <a:ext cx="7202143" cy="3354824"/>
        </a:xfrm>
        <a:prstGeom prst="roundRect">
          <a:avLst>
            <a:gd name="adj" fmla="val 10000"/>
          </a:avLst>
        </a:prstGeom>
        <a:solidFill>
          <a:schemeClr val="accent2">
            <a:hueOff val="-4374192"/>
            <a:satOff val="-8420"/>
            <a:lumOff val="58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endParaRPr lang="en-US" sz="2400" kern="1200" dirty="0">
            <a:solidFill>
              <a:schemeClr val="tx1"/>
            </a:solidFill>
            <a:latin typeface="Arial" panose="020B0604020202020204" pitchFamily="34" charset="0"/>
            <a:cs typeface="Arial" panose="020B0604020202020204" pitchFamily="34" charset="0"/>
          </a:endParaRPr>
        </a:p>
      </dsp:txBody>
      <dsp:txXfrm>
        <a:off x="844847" y="3150664"/>
        <a:ext cx="3684466" cy="3158306"/>
      </dsp:txXfrm>
    </dsp:sp>
    <dsp:sp modelId="{409B56C4-75AC-4097-AADB-9A3955B1EE9B}">
      <dsp:nvSpPr>
        <dsp:cNvPr id="0" name=""/>
        <dsp:cNvSpPr/>
      </dsp:nvSpPr>
      <dsp:spPr>
        <a:xfrm>
          <a:off x="4593852" y="2132891"/>
          <a:ext cx="1803206" cy="1803206"/>
        </a:xfrm>
        <a:prstGeom prst="downArrow">
          <a:avLst>
            <a:gd name="adj1" fmla="val 55000"/>
            <a:gd name="adj2" fmla="val 45000"/>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dirty="0"/>
        </a:p>
      </dsp:txBody>
      <dsp:txXfrm>
        <a:off x="4999573" y="2132891"/>
        <a:ext cx="991764" cy="1356913"/>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BEBE7B-9867-AE48-801E-B13A31BA6BE0}">
      <dsp:nvSpPr>
        <dsp:cNvPr id="0" name=""/>
        <dsp:cNvSpPr/>
      </dsp:nvSpPr>
      <dsp:spPr>
        <a:xfrm>
          <a:off x="0" y="608224"/>
          <a:ext cx="7796227" cy="641241"/>
        </a:xfrm>
        <a:prstGeom prst="roundRect">
          <a:avLst/>
        </a:prstGeom>
        <a:gradFill rotWithShape="0">
          <a:gsLst>
            <a:gs pos="0">
              <a:schemeClr val="accent2">
                <a:hueOff val="0"/>
                <a:satOff val="0"/>
                <a:lumOff val="0"/>
                <a:alphaOff val="0"/>
                <a:tint val="94000"/>
                <a:satMod val="100000"/>
                <a:lumMod val="108000"/>
              </a:schemeClr>
            </a:gs>
            <a:gs pos="50000">
              <a:schemeClr val="accent2">
                <a:hueOff val="0"/>
                <a:satOff val="0"/>
                <a:lumOff val="0"/>
                <a:alphaOff val="0"/>
                <a:tint val="98000"/>
                <a:shade val="100000"/>
                <a:satMod val="100000"/>
                <a:lumMod val="100000"/>
              </a:schemeClr>
            </a:gs>
            <a:gs pos="100000">
              <a:schemeClr val="accent2">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endParaRPr lang="en-US" sz="2400" kern="1200" dirty="0">
            <a:solidFill>
              <a:schemeClr val="tx2"/>
            </a:solidFill>
            <a:latin typeface="Arial" panose="020B0604020202020204" pitchFamily="34" charset="0"/>
            <a:cs typeface="Arial" panose="020B0604020202020204" pitchFamily="34" charset="0"/>
          </a:endParaRPr>
        </a:p>
      </dsp:txBody>
      <dsp:txXfrm>
        <a:off x="31303" y="639527"/>
        <a:ext cx="7733621" cy="578635"/>
      </dsp:txXfrm>
    </dsp:sp>
    <dsp:sp modelId="{C88283FE-B562-A943-BAB2-8906E707BC86}">
      <dsp:nvSpPr>
        <dsp:cNvPr id="0" name=""/>
        <dsp:cNvSpPr/>
      </dsp:nvSpPr>
      <dsp:spPr>
        <a:xfrm>
          <a:off x="0" y="1210984"/>
          <a:ext cx="7796227" cy="11892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530" tIns="30480" rIns="170688" bIns="30480" numCol="1" spcCol="1270" anchor="t" anchorCtr="0">
          <a:noAutofit/>
        </a:bodyPr>
        <a:lstStyle/>
        <a:p>
          <a:pPr marL="228600" lvl="1" indent="-228600" algn="l" defTabSz="1066800">
            <a:lnSpc>
              <a:spcPct val="90000"/>
            </a:lnSpc>
            <a:spcBef>
              <a:spcPct val="0"/>
            </a:spcBef>
            <a:spcAft>
              <a:spcPct val="20000"/>
            </a:spcAft>
            <a:buChar char="•"/>
          </a:pPr>
          <a:endParaRPr lang="en-US" sz="2400" kern="1200" dirty="0">
            <a:latin typeface="Arial" panose="020B0604020202020204" pitchFamily="34" charset="0"/>
            <a:cs typeface="Arial" panose="020B0604020202020204" pitchFamily="34" charset="0"/>
          </a:endParaRPr>
        </a:p>
      </dsp:txBody>
      <dsp:txXfrm>
        <a:off x="0" y="1210984"/>
        <a:ext cx="7796227" cy="1189282"/>
      </dsp:txXfrm>
    </dsp:sp>
    <dsp:sp modelId="{2E177565-0470-B848-8732-E68D5706F4CD}">
      <dsp:nvSpPr>
        <dsp:cNvPr id="0" name=""/>
        <dsp:cNvSpPr/>
      </dsp:nvSpPr>
      <dsp:spPr>
        <a:xfrm>
          <a:off x="0" y="3096148"/>
          <a:ext cx="7796227" cy="700961"/>
        </a:xfrm>
        <a:prstGeom prst="roundRect">
          <a:avLst/>
        </a:prstGeom>
        <a:gradFill rotWithShape="0">
          <a:gsLst>
            <a:gs pos="0">
              <a:schemeClr val="accent2">
                <a:hueOff val="-4374192"/>
                <a:satOff val="-8420"/>
                <a:lumOff val="588"/>
                <a:alphaOff val="0"/>
                <a:tint val="94000"/>
                <a:satMod val="100000"/>
                <a:lumMod val="108000"/>
              </a:schemeClr>
            </a:gs>
            <a:gs pos="50000">
              <a:schemeClr val="accent2">
                <a:hueOff val="-4374192"/>
                <a:satOff val="-8420"/>
                <a:lumOff val="588"/>
                <a:alphaOff val="0"/>
                <a:tint val="98000"/>
                <a:shade val="100000"/>
                <a:satMod val="100000"/>
                <a:lumMod val="100000"/>
              </a:schemeClr>
            </a:gs>
            <a:gs pos="100000">
              <a:schemeClr val="accent2">
                <a:hueOff val="-4374192"/>
                <a:satOff val="-8420"/>
                <a:lumOff val="588"/>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endParaRPr lang="en-US" sz="2400" kern="1200" dirty="0">
            <a:solidFill>
              <a:schemeClr val="tx2"/>
            </a:solidFill>
            <a:latin typeface="Arial" panose="020B0604020202020204" pitchFamily="34" charset="0"/>
            <a:cs typeface="Arial" panose="020B0604020202020204" pitchFamily="34" charset="0"/>
          </a:endParaRPr>
        </a:p>
      </dsp:txBody>
      <dsp:txXfrm>
        <a:off x="34218" y="3130366"/>
        <a:ext cx="7727791" cy="632525"/>
      </dsp:txXfrm>
    </dsp:sp>
    <dsp:sp modelId="{FF6BD794-E93C-D740-98C3-DA910F618150}">
      <dsp:nvSpPr>
        <dsp:cNvPr id="0" name=""/>
        <dsp:cNvSpPr/>
      </dsp:nvSpPr>
      <dsp:spPr>
        <a:xfrm>
          <a:off x="0" y="3101228"/>
          <a:ext cx="7796227" cy="15718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530" tIns="30480" rIns="170688" bIns="30480" numCol="1" spcCol="1270" anchor="t" anchorCtr="0">
          <a:noAutofit/>
        </a:bodyPr>
        <a:lstStyle/>
        <a:p>
          <a:pPr marL="228600" lvl="1" indent="-228600" algn="l" defTabSz="1066800">
            <a:lnSpc>
              <a:spcPct val="90000"/>
            </a:lnSpc>
            <a:spcBef>
              <a:spcPct val="0"/>
            </a:spcBef>
            <a:spcAft>
              <a:spcPct val="20000"/>
            </a:spcAft>
            <a:buChar char="•"/>
          </a:pPr>
          <a:endParaRPr lang="en-US" sz="2400" kern="1200" dirty="0">
            <a:latin typeface="Arial" panose="020B0604020202020204" pitchFamily="34" charset="0"/>
            <a:cs typeface="Arial" panose="020B0604020202020204" pitchFamily="34" charset="0"/>
          </a:endParaRPr>
        </a:p>
      </dsp:txBody>
      <dsp:txXfrm>
        <a:off x="0" y="3101228"/>
        <a:ext cx="7796227" cy="1571888"/>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F1CE14-1982-154F-BCF2-EBF3753B2461}">
      <dsp:nvSpPr>
        <dsp:cNvPr id="0" name=""/>
        <dsp:cNvSpPr/>
      </dsp:nvSpPr>
      <dsp:spPr>
        <a:xfrm>
          <a:off x="0" y="180194"/>
          <a:ext cx="6916132" cy="2225052"/>
        </a:xfrm>
        <a:prstGeom prst="roundRect">
          <a:avLst/>
        </a:prstGeom>
        <a:gradFill rotWithShape="0">
          <a:gsLst>
            <a:gs pos="0">
              <a:schemeClr val="accent2">
                <a:hueOff val="0"/>
                <a:satOff val="0"/>
                <a:lumOff val="0"/>
                <a:alphaOff val="0"/>
                <a:tint val="94000"/>
                <a:satMod val="100000"/>
                <a:lumMod val="108000"/>
              </a:schemeClr>
            </a:gs>
            <a:gs pos="50000">
              <a:schemeClr val="accent2">
                <a:hueOff val="0"/>
                <a:satOff val="0"/>
                <a:lumOff val="0"/>
                <a:alphaOff val="0"/>
                <a:tint val="98000"/>
                <a:shade val="100000"/>
                <a:satMod val="100000"/>
                <a:lumMod val="100000"/>
              </a:schemeClr>
            </a:gs>
            <a:gs pos="100000">
              <a:schemeClr val="accent2">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endParaRPr lang="en-US" sz="2400" kern="1200" dirty="0">
            <a:solidFill>
              <a:schemeClr val="tx1"/>
            </a:solidFill>
            <a:latin typeface="Arial" panose="020B0604020202020204" pitchFamily="34" charset="0"/>
            <a:cs typeface="Arial" panose="020B0604020202020204" pitchFamily="34" charset="0"/>
          </a:endParaRPr>
        </a:p>
      </dsp:txBody>
      <dsp:txXfrm>
        <a:off x="108618" y="288812"/>
        <a:ext cx="6698896" cy="2007816"/>
      </dsp:txXfrm>
    </dsp:sp>
    <dsp:sp modelId="{EC2654D3-026A-804D-BB47-F0FE28F7CFFC}">
      <dsp:nvSpPr>
        <dsp:cNvPr id="0" name=""/>
        <dsp:cNvSpPr/>
      </dsp:nvSpPr>
      <dsp:spPr>
        <a:xfrm>
          <a:off x="0" y="2592446"/>
          <a:ext cx="6916132" cy="2047180"/>
        </a:xfrm>
        <a:prstGeom prst="roundRect">
          <a:avLst/>
        </a:prstGeom>
        <a:gradFill rotWithShape="0">
          <a:gsLst>
            <a:gs pos="0">
              <a:schemeClr val="accent2">
                <a:hueOff val="-4374192"/>
                <a:satOff val="-8420"/>
                <a:lumOff val="588"/>
                <a:alphaOff val="0"/>
                <a:tint val="94000"/>
                <a:satMod val="100000"/>
                <a:lumMod val="108000"/>
              </a:schemeClr>
            </a:gs>
            <a:gs pos="50000">
              <a:schemeClr val="accent2">
                <a:hueOff val="-4374192"/>
                <a:satOff val="-8420"/>
                <a:lumOff val="588"/>
                <a:alphaOff val="0"/>
                <a:tint val="98000"/>
                <a:shade val="100000"/>
                <a:satMod val="100000"/>
                <a:lumMod val="100000"/>
              </a:schemeClr>
            </a:gs>
            <a:gs pos="100000">
              <a:schemeClr val="accent2">
                <a:hueOff val="-4374192"/>
                <a:satOff val="-8420"/>
                <a:lumOff val="588"/>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endParaRPr lang="en-US" sz="2400" kern="1200" dirty="0">
            <a:solidFill>
              <a:schemeClr val="tx1"/>
            </a:solidFill>
            <a:latin typeface="Arial" panose="020B0604020202020204" pitchFamily="34" charset="0"/>
            <a:cs typeface="Arial" panose="020B0604020202020204" pitchFamily="34" charset="0"/>
          </a:endParaRPr>
        </a:p>
      </dsp:txBody>
      <dsp:txXfrm>
        <a:off x="99935" y="2692381"/>
        <a:ext cx="6716262" cy="184731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85B9D1-E949-9747-B717-8DAABB74C7EF}">
      <dsp:nvSpPr>
        <dsp:cNvPr id="0" name=""/>
        <dsp:cNvSpPr/>
      </dsp:nvSpPr>
      <dsp:spPr>
        <a:xfrm>
          <a:off x="0" y="867629"/>
          <a:ext cx="1956268" cy="1482353"/>
        </a:xfrm>
        <a:prstGeom prst="roundRect">
          <a:avLst>
            <a:gd name="adj" fmla="val 10000"/>
          </a:avLst>
        </a:prstGeom>
        <a:solidFill>
          <a:schemeClr val="accent1">
            <a:hueOff val="0"/>
            <a:satOff val="0"/>
            <a:lumOff val="0"/>
            <a:alphaOff val="0"/>
          </a:schemeClr>
        </a:solidFill>
        <a:ln w="2222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D2194E24-D8EB-1144-8C94-AFD36D0ADAC9}">
      <dsp:nvSpPr>
        <dsp:cNvPr id="0" name=""/>
        <dsp:cNvSpPr/>
      </dsp:nvSpPr>
      <dsp:spPr>
        <a:xfrm>
          <a:off x="217363" y="1074124"/>
          <a:ext cx="1956268" cy="1482353"/>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endParaRPr lang="en-US" sz="6500" kern="1200" dirty="0">
            <a:latin typeface="Arial" panose="020B0604020202020204" pitchFamily="34" charset="0"/>
            <a:cs typeface="Arial" panose="020B0604020202020204" pitchFamily="34" charset="0"/>
          </a:endParaRPr>
        </a:p>
      </dsp:txBody>
      <dsp:txXfrm>
        <a:off x="260780" y="1117541"/>
        <a:ext cx="1869434" cy="1395519"/>
      </dsp:txXfrm>
    </dsp:sp>
    <dsp:sp modelId="{98F078DD-67D8-6541-B3E4-EFF72DD7F156}">
      <dsp:nvSpPr>
        <dsp:cNvPr id="0" name=""/>
        <dsp:cNvSpPr/>
      </dsp:nvSpPr>
      <dsp:spPr>
        <a:xfrm>
          <a:off x="2390994" y="867629"/>
          <a:ext cx="1956268" cy="1443446"/>
        </a:xfrm>
        <a:prstGeom prst="roundRect">
          <a:avLst>
            <a:gd name="adj" fmla="val 10000"/>
          </a:avLst>
        </a:prstGeom>
        <a:solidFill>
          <a:schemeClr val="accent1">
            <a:hueOff val="0"/>
            <a:satOff val="0"/>
            <a:lumOff val="0"/>
            <a:alphaOff val="0"/>
          </a:schemeClr>
        </a:solidFill>
        <a:ln w="2222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2D755BF0-D61B-4346-9403-2C2C556ED45A}">
      <dsp:nvSpPr>
        <dsp:cNvPr id="0" name=""/>
        <dsp:cNvSpPr/>
      </dsp:nvSpPr>
      <dsp:spPr>
        <a:xfrm>
          <a:off x="2608357" y="1074124"/>
          <a:ext cx="1956268" cy="1443446"/>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endParaRPr lang="en-US" sz="6500" kern="1200" dirty="0">
            <a:latin typeface="Arial" panose="020B0604020202020204" pitchFamily="34" charset="0"/>
            <a:cs typeface="Arial" panose="020B0604020202020204" pitchFamily="34" charset="0"/>
          </a:endParaRPr>
        </a:p>
      </dsp:txBody>
      <dsp:txXfrm>
        <a:off x="2650634" y="1116401"/>
        <a:ext cx="1871714" cy="1358892"/>
      </dsp:txXfrm>
    </dsp:sp>
    <dsp:sp modelId="{984B7E7E-4ABF-704F-9CA2-9C903905010C}">
      <dsp:nvSpPr>
        <dsp:cNvPr id="0" name=""/>
        <dsp:cNvSpPr/>
      </dsp:nvSpPr>
      <dsp:spPr>
        <a:xfrm>
          <a:off x="4781989" y="855418"/>
          <a:ext cx="1956268" cy="1365633"/>
        </a:xfrm>
        <a:prstGeom prst="roundRect">
          <a:avLst>
            <a:gd name="adj" fmla="val 10000"/>
          </a:avLst>
        </a:prstGeom>
        <a:solidFill>
          <a:schemeClr val="accent1">
            <a:hueOff val="0"/>
            <a:satOff val="0"/>
            <a:lumOff val="0"/>
            <a:alphaOff val="0"/>
          </a:schemeClr>
        </a:solidFill>
        <a:ln w="2222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1835DFDE-EE35-B143-8651-4DB7F5F045F8}">
      <dsp:nvSpPr>
        <dsp:cNvPr id="0" name=""/>
        <dsp:cNvSpPr/>
      </dsp:nvSpPr>
      <dsp:spPr>
        <a:xfrm>
          <a:off x="4999352" y="1061913"/>
          <a:ext cx="1956268" cy="1365633"/>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32410" tIns="232410" rIns="232410" bIns="232410" numCol="1" spcCol="1270" anchor="ctr" anchorCtr="0">
          <a:noAutofit/>
        </a:bodyPr>
        <a:lstStyle/>
        <a:p>
          <a:pPr marL="0" lvl="0" indent="0" algn="ctr" defTabSz="2711450">
            <a:lnSpc>
              <a:spcPct val="90000"/>
            </a:lnSpc>
            <a:spcBef>
              <a:spcPct val="0"/>
            </a:spcBef>
            <a:spcAft>
              <a:spcPct val="35000"/>
            </a:spcAft>
            <a:buNone/>
          </a:pPr>
          <a:endParaRPr lang="en-US" sz="6100" kern="1200" dirty="0">
            <a:latin typeface="Arial" panose="020B0604020202020204" pitchFamily="34" charset="0"/>
            <a:cs typeface="Arial" panose="020B0604020202020204" pitchFamily="34" charset="0"/>
          </a:endParaRPr>
        </a:p>
      </dsp:txBody>
      <dsp:txXfrm>
        <a:off x="5039350" y="1101911"/>
        <a:ext cx="1876272" cy="1285637"/>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974B11-87E3-4BAE-B816-BA0127DBA9D4}">
      <dsp:nvSpPr>
        <dsp:cNvPr id="0" name=""/>
        <dsp:cNvSpPr/>
      </dsp:nvSpPr>
      <dsp:spPr>
        <a:xfrm>
          <a:off x="0" y="0"/>
          <a:ext cx="5077071" cy="1499773"/>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endParaRPr lang="en-US" sz="2400" kern="1200" dirty="0">
            <a:solidFill>
              <a:schemeClr val="accent1">
                <a:lumMod val="50000"/>
              </a:schemeClr>
            </a:solidFill>
            <a:latin typeface="Arial" panose="020B0604020202020204" pitchFamily="34" charset="0"/>
            <a:cs typeface="Arial" panose="020B0604020202020204" pitchFamily="34" charset="0"/>
          </a:endParaRPr>
        </a:p>
      </dsp:txBody>
      <dsp:txXfrm>
        <a:off x="73213" y="73213"/>
        <a:ext cx="4930645" cy="1353347"/>
      </dsp:txXfrm>
    </dsp:sp>
    <dsp:sp modelId="{80776B4A-BA93-4BBC-B90D-8AB4DE59B7EF}">
      <dsp:nvSpPr>
        <dsp:cNvPr id="0" name=""/>
        <dsp:cNvSpPr/>
      </dsp:nvSpPr>
      <dsp:spPr>
        <a:xfrm>
          <a:off x="0" y="1671872"/>
          <a:ext cx="5077071" cy="1589733"/>
        </a:xfrm>
        <a:prstGeom prst="roundRect">
          <a:avLst/>
        </a:prstGeom>
        <a:solidFill>
          <a:schemeClr val="accent2">
            <a:hueOff val="-2187096"/>
            <a:satOff val="-4210"/>
            <a:lumOff val="29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endParaRPr lang="en-US" sz="2400" kern="1200" dirty="0">
            <a:solidFill>
              <a:schemeClr val="accent1">
                <a:lumMod val="50000"/>
              </a:schemeClr>
            </a:solidFill>
            <a:latin typeface="Arial" panose="020B0604020202020204" pitchFamily="34" charset="0"/>
            <a:cs typeface="Arial" panose="020B0604020202020204" pitchFamily="34" charset="0"/>
          </a:endParaRPr>
        </a:p>
      </dsp:txBody>
      <dsp:txXfrm>
        <a:off x="77604" y="1749476"/>
        <a:ext cx="4921863" cy="1434525"/>
      </dsp:txXfrm>
    </dsp:sp>
    <dsp:sp modelId="{DE674376-F671-484E-ACB0-D14E2B404B11}">
      <dsp:nvSpPr>
        <dsp:cNvPr id="0" name=""/>
        <dsp:cNvSpPr/>
      </dsp:nvSpPr>
      <dsp:spPr>
        <a:xfrm>
          <a:off x="0" y="3333205"/>
          <a:ext cx="5077071" cy="1327165"/>
        </a:xfrm>
        <a:prstGeom prst="roundRect">
          <a:avLst/>
        </a:prstGeom>
        <a:solidFill>
          <a:schemeClr val="accent2">
            <a:hueOff val="-4374192"/>
            <a:satOff val="-8420"/>
            <a:lumOff val="58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endParaRPr lang="en-US" sz="2400" kern="1200" dirty="0">
            <a:solidFill>
              <a:schemeClr val="accent1">
                <a:lumMod val="50000"/>
              </a:schemeClr>
            </a:solidFill>
            <a:latin typeface="Arial" panose="020B0604020202020204" pitchFamily="34" charset="0"/>
            <a:cs typeface="Arial" panose="020B0604020202020204" pitchFamily="34" charset="0"/>
          </a:endParaRPr>
        </a:p>
      </dsp:txBody>
      <dsp:txXfrm>
        <a:off x="64787" y="3397992"/>
        <a:ext cx="4947497" cy="119759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DE4054-990B-5A46-A1FC-E1F6FF88851D}">
      <dsp:nvSpPr>
        <dsp:cNvPr id="0" name=""/>
        <dsp:cNvSpPr/>
      </dsp:nvSpPr>
      <dsp:spPr>
        <a:xfrm>
          <a:off x="0" y="39687"/>
          <a:ext cx="3286125" cy="1971675"/>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endParaRPr lang="en-US" sz="1800" kern="1200" dirty="0">
            <a:solidFill>
              <a:schemeClr val="tx2"/>
            </a:solidFill>
            <a:latin typeface="Arial" panose="020B0604020202020204" pitchFamily="34" charset="0"/>
            <a:cs typeface="Arial" panose="020B0604020202020204" pitchFamily="34" charset="0"/>
          </a:endParaRPr>
        </a:p>
      </dsp:txBody>
      <dsp:txXfrm>
        <a:off x="0" y="39687"/>
        <a:ext cx="3286125" cy="1971675"/>
      </dsp:txXfrm>
    </dsp:sp>
    <dsp:sp modelId="{DD330AAF-5391-004E-B5CE-F46AE2A78E4E}">
      <dsp:nvSpPr>
        <dsp:cNvPr id="0" name=""/>
        <dsp:cNvSpPr/>
      </dsp:nvSpPr>
      <dsp:spPr>
        <a:xfrm>
          <a:off x="3614737" y="39687"/>
          <a:ext cx="3286125" cy="1971675"/>
        </a:xfrm>
        <a:prstGeom prst="rect">
          <a:avLst/>
        </a:prstGeom>
        <a:solidFill>
          <a:schemeClr val="accent2">
            <a:hueOff val="-1093548"/>
            <a:satOff val="-2105"/>
            <a:lumOff val="14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endParaRPr lang="en-US" sz="1800" kern="1200" dirty="0">
            <a:solidFill>
              <a:schemeClr val="tx2"/>
            </a:solidFill>
            <a:latin typeface="Arial" panose="020B0604020202020204" pitchFamily="34" charset="0"/>
            <a:cs typeface="Arial" panose="020B0604020202020204" pitchFamily="34" charset="0"/>
          </a:endParaRPr>
        </a:p>
      </dsp:txBody>
      <dsp:txXfrm>
        <a:off x="3614737" y="39687"/>
        <a:ext cx="3286125" cy="1971675"/>
      </dsp:txXfrm>
    </dsp:sp>
    <dsp:sp modelId="{1292F145-3D76-B54F-83D5-5DCD63678473}">
      <dsp:nvSpPr>
        <dsp:cNvPr id="0" name=""/>
        <dsp:cNvSpPr/>
      </dsp:nvSpPr>
      <dsp:spPr>
        <a:xfrm>
          <a:off x="7229475" y="39687"/>
          <a:ext cx="3286125" cy="1971675"/>
        </a:xfrm>
        <a:prstGeom prst="rect">
          <a:avLst/>
        </a:prstGeom>
        <a:solidFill>
          <a:schemeClr val="accent2">
            <a:hueOff val="-2187096"/>
            <a:satOff val="-4210"/>
            <a:lumOff val="29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endParaRPr lang="en-US" sz="1800" kern="1200" dirty="0">
            <a:solidFill>
              <a:schemeClr val="tx2"/>
            </a:solidFill>
            <a:latin typeface="Arial" panose="020B0604020202020204" pitchFamily="34" charset="0"/>
            <a:cs typeface="Arial" panose="020B0604020202020204" pitchFamily="34" charset="0"/>
          </a:endParaRPr>
        </a:p>
      </dsp:txBody>
      <dsp:txXfrm>
        <a:off x="7229475" y="39687"/>
        <a:ext cx="3286125" cy="1971675"/>
      </dsp:txXfrm>
    </dsp:sp>
    <dsp:sp modelId="{45885692-AF29-E646-B039-4D6EC48C4FE6}">
      <dsp:nvSpPr>
        <dsp:cNvPr id="0" name=""/>
        <dsp:cNvSpPr/>
      </dsp:nvSpPr>
      <dsp:spPr>
        <a:xfrm>
          <a:off x="1807368" y="2339975"/>
          <a:ext cx="3286125" cy="1971675"/>
        </a:xfrm>
        <a:prstGeom prst="rect">
          <a:avLst/>
        </a:prstGeom>
        <a:solidFill>
          <a:schemeClr val="accent2">
            <a:hueOff val="-3280644"/>
            <a:satOff val="-6315"/>
            <a:lumOff val="44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endParaRPr lang="en-US" sz="1800" kern="1200" dirty="0">
            <a:solidFill>
              <a:schemeClr val="tx2"/>
            </a:solidFill>
            <a:latin typeface="Arial" panose="020B0604020202020204" pitchFamily="34" charset="0"/>
            <a:cs typeface="Arial" panose="020B0604020202020204" pitchFamily="34" charset="0"/>
          </a:endParaRPr>
        </a:p>
      </dsp:txBody>
      <dsp:txXfrm>
        <a:off x="1807368" y="2339975"/>
        <a:ext cx="3286125" cy="1971675"/>
      </dsp:txXfrm>
    </dsp:sp>
    <dsp:sp modelId="{8D50B1E9-7615-A44C-B4B4-33189BDF943B}">
      <dsp:nvSpPr>
        <dsp:cNvPr id="0" name=""/>
        <dsp:cNvSpPr/>
      </dsp:nvSpPr>
      <dsp:spPr>
        <a:xfrm>
          <a:off x="5422106" y="2339975"/>
          <a:ext cx="3286125" cy="1971675"/>
        </a:xfrm>
        <a:prstGeom prst="rect">
          <a:avLst/>
        </a:prstGeom>
        <a:solidFill>
          <a:schemeClr val="accent2">
            <a:hueOff val="-4374192"/>
            <a:satOff val="-8420"/>
            <a:lumOff val="58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endParaRPr lang="en-US" sz="1800" kern="1200" dirty="0">
            <a:solidFill>
              <a:schemeClr val="tx2"/>
            </a:solidFill>
            <a:latin typeface="Arial" panose="020B0604020202020204" pitchFamily="34" charset="0"/>
            <a:cs typeface="Arial" panose="020B0604020202020204" pitchFamily="34" charset="0"/>
          </a:endParaRPr>
        </a:p>
      </dsp:txBody>
      <dsp:txXfrm>
        <a:off x="5422106" y="2339975"/>
        <a:ext cx="3286125" cy="197167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37B7A4-B959-47A0-9F2F-153D4A9228BF}">
      <dsp:nvSpPr>
        <dsp:cNvPr id="0" name=""/>
        <dsp:cNvSpPr/>
      </dsp:nvSpPr>
      <dsp:spPr>
        <a:xfrm>
          <a:off x="0" y="525"/>
          <a:ext cx="5855415" cy="122946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9D60D58-06F5-4102-85EA-2116B52B93E5}">
      <dsp:nvSpPr>
        <dsp:cNvPr id="0" name=""/>
        <dsp:cNvSpPr/>
      </dsp:nvSpPr>
      <dsp:spPr>
        <a:xfrm>
          <a:off x="371911" y="277154"/>
          <a:ext cx="676203" cy="67620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6BC0017-F644-4CBE-8D41-ECAB952AFD0D}">
      <dsp:nvSpPr>
        <dsp:cNvPr id="0" name=""/>
        <dsp:cNvSpPr/>
      </dsp:nvSpPr>
      <dsp:spPr>
        <a:xfrm>
          <a:off x="1420027" y="525"/>
          <a:ext cx="4435387" cy="12294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0118" tIns="130118" rIns="130118" bIns="130118" numCol="1" spcCol="1270" anchor="ctr" anchorCtr="0">
          <a:noAutofit/>
        </a:bodyPr>
        <a:lstStyle/>
        <a:p>
          <a:pPr marL="0" lvl="0" indent="0" algn="l" defTabSz="711200">
            <a:lnSpc>
              <a:spcPct val="100000"/>
            </a:lnSpc>
            <a:spcBef>
              <a:spcPct val="0"/>
            </a:spcBef>
            <a:spcAft>
              <a:spcPct val="35000"/>
            </a:spcAft>
            <a:buNone/>
          </a:pPr>
          <a:endParaRPr lang="en-US" sz="1600" kern="1200" dirty="0">
            <a:latin typeface="Arial" panose="020B0604020202020204" pitchFamily="34" charset="0"/>
            <a:cs typeface="Arial" panose="020B0604020202020204" pitchFamily="34" charset="0"/>
          </a:endParaRPr>
        </a:p>
      </dsp:txBody>
      <dsp:txXfrm>
        <a:off x="1420027" y="525"/>
        <a:ext cx="4435387" cy="1229460"/>
      </dsp:txXfrm>
    </dsp:sp>
    <dsp:sp modelId="{48B7C749-A4DD-47B3-B111-F7E78747D153}">
      <dsp:nvSpPr>
        <dsp:cNvPr id="0" name=""/>
        <dsp:cNvSpPr/>
      </dsp:nvSpPr>
      <dsp:spPr>
        <a:xfrm>
          <a:off x="0" y="1537351"/>
          <a:ext cx="5855415" cy="122946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F9D729F-D786-4DEF-B618-B8200937878C}">
      <dsp:nvSpPr>
        <dsp:cNvPr id="0" name=""/>
        <dsp:cNvSpPr/>
      </dsp:nvSpPr>
      <dsp:spPr>
        <a:xfrm>
          <a:off x="371911" y="1813980"/>
          <a:ext cx="676203" cy="67620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1E6F2A3-BBE5-4BAF-A9A3-F9E9F69A0538}">
      <dsp:nvSpPr>
        <dsp:cNvPr id="0" name=""/>
        <dsp:cNvSpPr/>
      </dsp:nvSpPr>
      <dsp:spPr>
        <a:xfrm>
          <a:off x="1420027" y="1537351"/>
          <a:ext cx="4435387" cy="12294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0118" tIns="130118" rIns="130118" bIns="130118" numCol="1" spcCol="1270" anchor="ctr" anchorCtr="0">
          <a:noAutofit/>
        </a:bodyPr>
        <a:lstStyle/>
        <a:p>
          <a:pPr marL="0" lvl="0" indent="0" algn="l" defTabSz="711200">
            <a:lnSpc>
              <a:spcPct val="100000"/>
            </a:lnSpc>
            <a:spcBef>
              <a:spcPct val="0"/>
            </a:spcBef>
            <a:spcAft>
              <a:spcPct val="35000"/>
            </a:spcAft>
            <a:buNone/>
          </a:pPr>
          <a:endParaRPr lang="en-US" sz="1600" kern="1200" dirty="0">
            <a:latin typeface="Arial" panose="020B0604020202020204" pitchFamily="34" charset="0"/>
            <a:cs typeface="Arial" panose="020B0604020202020204" pitchFamily="34" charset="0"/>
          </a:endParaRPr>
        </a:p>
      </dsp:txBody>
      <dsp:txXfrm>
        <a:off x="1420027" y="1537351"/>
        <a:ext cx="4435387" cy="1229460"/>
      </dsp:txXfrm>
    </dsp:sp>
    <dsp:sp modelId="{76DC758A-86D2-40D6-ACE2-6A2022FFACA1}">
      <dsp:nvSpPr>
        <dsp:cNvPr id="0" name=""/>
        <dsp:cNvSpPr/>
      </dsp:nvSpPr>
      <dsp:spPr>
        <a:xfrm>
          <a:off x="0" y="3074177"/>
          <a:ext cx="5855415" cy="122946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28DA4E2-A804-4C62-A231-092B775C20C8}">
      <dsp:nvSpPr>
        <dsp:cNvPr id="0" name=""/>
        <dsp:cNvSpPr/>
      </dsp:nvSpPr>
      <dsp:spPr>
        <a:xfrm>
          <a:off x="371911" y="3350806"/>
          <a:ext cx="676203" cy="67620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6B38340-D6D7-4938-90CB-D0ADC6A622A7}">
      <dsp:nvSpPr>
        <dsp:cNvPr id="0" name=""/>
        <dsp:cNvSpPr/>
      </dsp:nvSpPr>
      <dsp:spPr>
        <a:xfrm>
          <a:off x="1420027" y="3074177"/>
          <a:ext cx="2634936" cy="12294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0118" tIns="130118" rIns="130118" bIns="130118" numCol="1" spcCol="1270" anchor="ctr" anchorCtr="0">
          <a:noAutofit/>
        </a:bodyPr>
        <a:lstStyle/>
        <a:p>
          <a:pPr marL="0" lvl="0" indent="0" algn="l" defTabSz="711200">
            <a:lnSpc>
              <a:spcPct val="100000"/>
            </a:lnSpc>
            <a:spcBef>
              <a:spcPct val="0"/>
            </a:spcBef>
            <a:spcAft>
              <a:spcPct val="35000"/>
            </a:spcAft>
            <a:buNone/>
          </a:pPr>
          <a:endParaRPr lang="en-US" sz="1600" kern="1200" dirty="0">
            <a:latin typeface="Arial" panose="020B0604020202020204" pitchFamily="34" charset="0"/>
            <a:cs typeface="Arial" panose="020B0604020202020204" pitchFamily="34" charset="0"/>
          </a:endParaRPr>
        </a:p>
      </dsp:txBody>
      <dsp:txXfrm>
        <a:off x="1420027" y="3074177"/>
        <a:ext cx="2634936" cy="1229460"/>
      </dsp:txXfrm>
    </dsp:sp>
    <dsp:sp modelId="{9C16B020-F58E-4FFF-AD81-8FCF48B2513E}">
      <dsp:nvSpPr>
        <dsp:cNvPr id="0" name=""/>
        <dsp:cNvSpPr/>
      </dsp:nvSpPr>
      <dsp:spPr>
        <a:xfrm>
          <a:off x="4054964" y="3074177"/>
          <a:ext cx="1800450" cy="12294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0118" tIns="130118" rIns="130118" bIns="130118" numCol="1" spcCol="1270" anchor="ctr" anchorCtr="0">
          <a:noAutofit/>
        </a:bodyPr>
        <a:lstStyle/>
        <a:p>
          <a:pPr marL="0" lvl="0" indent="0" algn="l" defTabSz="711200">
            <a:lnSpc>
              <a:spcPct val="100000"/>
            </a:lnSpc>
            <a:spcBef>
              <a:spcPct val="0"/>
            </a:spcBef>
            <a:spcAft>
              <a:spcPct val="35000"/>
            </a:spcAft>
            <a:buNone/>
          </a:pPr>
          <a:endParaRPr lang="en-US" sz="1600" kern="1200" dirty="0">
            <a:latin typeface="Arial" panose="020B0604020202020204" pitchFamily="34" charset="0"/>
            <a:cs typeface="Arial" panose="020B0604020202020204" pitchFamily="34" charset="0"/>
          </a:endParaRPr>
        </a:p>
      </dsp:txBody>
      <dsp:txXfrm>
        <a:off x="4054964" y="3074177"/>
        <a:ext cx="1800450" cy="122946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8D6E79-9F0E-49B5-AF7C-8AED3602494C}">
      <dsp:nvSpPr>
        <dsp:cNvPr id="0" name=""/>
        <dsp:cNvSpPr/>
      </dsp:nvSpPr>
      <dsp:spPr>
        <a:xfrm>
          <a:off x="0" y="3084"/>
          <a:ext cx="6291714"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17F3AC5-EE22-4D3A-8772-990F0EF95A9F}">
      <dsp:nvSpPr>
        <dsp:cNvPr id="0" name=""/>
        <dsp:cNvSpPr/>
      </dsp:nvSpPr>
      <dsp:spPr>
        <a:xfrm>
          <a:off x="0" y="3084"/>
          <a:ext cx="6291714" cy="5603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endParaRPr lang="en-US" sz="2400" kern="1200" dirty="0">
            <a:latin typeface="Arial" panose="020B0604020202020204" pitchFamily="34" charset="0"/>
            <a:cs typeface="Arial" panose="020B0604020202020204" pitchFamily="34" charset="0"/>
          </a:endParaRPr>
        </a:p>
      </dsp:txBody>
      <dsp:txXfrm>
        <a:off x="0" y="3084"/>
        <a:ext cx="6291714" cy="560364"/>
      </dsp:txXfrm>
    </dsp:sp>
    <dsp:sp modelId="{34A11BA9-F9DE-4428-92E8-DD3C0C26890E}">
      <dsp:nvSpPr>
        <dsp:cNvPr id="0" name=""/>
        <dsp:cNvSpPr/>
      </dsp:nvSpPr>
      <dsp:spPr>
        <a:xfrm>
          <a:off x="0" y="563449"/>
          <a:ext cx="6291714"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C485729-1A6A-47D7-9A48-60FB1E095A03}">
      <dsp:nvSpPr>
        <dsp:cNvPr id="0" name=""/>
        <dsp:cNvSpPr/>
      </dsp:nvSpPr>
      <dsp:spPr>
        <a:xfrm>
          <a:off x="0" y="563449"/>
          <a:ext cx="6291714" cy="5603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endParaRPr lang="en-US" sz="2400" kern="1200" dirty="0">
            <a:latin typeface="Arial" panose="020B0604020202020204" pitchFamily="34" charset="0"/>
            <a:cs typeface="Arial" panose="020B0604020202020204" pitchFamily="34" charset="0"/>
          </a:endParaRPr>
        </a:p>
      </dsp:txBody>
      <dsp:txXfrm>
        <a:off x="0" y="563449"/>
        <a:ext cx="6291714" cy="560364"/>
      </dsp:txXfrm>
    </dsp:sp>
    <dsp:sp modelId="{A7BC1FCA-1ACA-4735-BAE2-256F199497E6}">
      <dsp:nvSpPr>
        <dsp:cNvPr id="0" name=""/>
        <dsp:cNvSpPr/>
      </dsp:nvSpPr>
      <dsp:spPr>
        <a:xfrm>
          <a:off x="0" y="1123814"/>
          <a:ext cx="6291714"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B372E1F-835E-49CB-A4B1-A52D02BA6F7B}">
      <dsp:nvSpPr>
        <dsp:cNvPr id="0" name=""/>
        <dsp:cNvSpPr/>
      </dsp:nvSpPr>
      <dsp:spPr>
        <a:xfrm>
          <a:off x="0" y="1123814"/>
          <a:ext cx="6291714" cy="5603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endParaRPr lang="en-US" sz="2400" kern="1200" dirty="0">
            <a:latin typeface="Arial" panose="020B0604020202020204" pitchFamily="34" charset="0"/>
            <a:cs typeface="Arial" panose="020B0604020202020204" pitchFamily="34" charset="0"/>
          </a:endParaRPr>
        </a:p>
      </dsp:txBody>
      <dsp:txXfrm>
        <a:off x="0" y="1123814"/>
        <a:ext cx="6291714" cy="560364"/>
      </dsp:txXfrm>
    </dsp:sp>
    <dsp:sp modelId="{9E12F3A7-6498-498B-B640-F2556D06303B}">
      <dsp:nvSpPr>
        <dsp:cNvPr id="0" name=""/>
        <dsp:cNvSpPr/>
      </dsp:nvSpPr>
      <dsp:spPr>
        <a:xfrm>
          <a:off x="0" y="1684179"/>
          <a:ext cx="6291714"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A680F0E-7E23-4614-B236-ACBA93EC058D}">
      <dsp:nvSpPr>
        <dsp:cNvPr id="0" name=""/>
        <dsp:cNvSpPr/>
      </dsp:nvSpPr>
      <dsp:spPr>
        <a:xfrm>
          <a:off x="0" y="1684179"/>
          <a:ext cx="6291714" cy="5603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endParaRPr lang="en-US" sz="2400" kern="1200" dirty="0">
            <a:latin typeface="Arial" panose="020B0604020202020204" pitchFamily="34" charset="0"/>
            <a:cs typeface="Arial" panose="020B0604020202020204" pitchFamily="34" charset="0"/>
          </a:endParaRPr>
        </a:p>
      </dsp:txBody>
      <dsp:txXfrm>
        <a:off x="0" y="1684179"/>
        <a:ext cx="6291714" cy="560364"/>
      </dsp:txXfrm>
    </dsp:sp>
    <dsp:sp modelId="{DB458347-414B-4D0B-BF0A-8C2AFABF44A0}">
      <dsp:nvSpPr>
        <dsp:cNvPr id="0" name=""/>
        <dsp:cNvSpPr/>
      </dsp:nvSpPr>
      <dsp:spPr>
        <a:xfrm>
          <a:off x="0" y="2244544"/>
          <a:ext cx="6291714"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71990F2-8FD2-4F74-B898-88DB1FAAC32C}">
      <dsp:nvSpPr>
        <dsp:cNvPr id="0" name=""/>
        <dsp:cNvSpPr/>
      </dsp:nvSpPr>
      <dsp:spPr>
        <a:xfrm>
          <a:off x="0" y="2244544"/>
          <a:ext cx="6291714" cy="5603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latin typeface="Arial" panose="020B0604020202020204" pitchFamily="34" charset="0"/>
              <a:cs typeface="Arial" panose="020B0604020202020204" pitchFamily="34" charset="0"/>
            </a:rPr>
            <a:t> </a:t>
          </a:r>
        </a:p>
      </dsp:txBody>
      <dsp:txXfrm>
        <a:off x="0" y="2244544"/>
        <a:ext cx="6291714" cy="560364"/>
      </dsp:txXfrm>
    </dsp:sp>
    <dsp:sp modelId="{7190FE46-9428-48DC-9DF9-D243AE26BACD}">
      <dsp:nvSpPr>
        <dsp:cNvPr id="0" name=""/>
        <dsp:cNvSpPr/>
      </dsp:nvSpPr>
      <dsp:spPr>
        <a:xfrm>
          <a:off x="0" y="2804909"/>
          <a:ext cx="6291714"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A2FE9C3-0A3D-4124-A1F2-08847D1A969B}">
      <dsp:nvSpPr>
        <dsp:cNvPr id="0" name=""/>
        <dsp:cNvSpPr/>
      </dsp:nvSpPr>
      <dsp:spPr>
        <a:xfrm>
          <a:off x="0" y="2804909"/>
          <a:ext cx="6291714" cy="5603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endParaRPr lang="en-US" sz="2400" kern="1200" dirty="0">
            <a:latin typeface="Arial" panose="020B0604020202020204" pitchFamily="34" charset="0"/>
            <a:cs typeface="Arial" panose="020B0604020202020204" pitchFamily="34" charset="0"/>
          </a:endParaRPr>
        </a:p>
      </dsp:txBody>
      <dsp:txXfrm>
        <a:off x="0" y="2804909"/>
        <a:ext cx="6291714" cy="560364"/>
      </dsp:txXfrm>
    </dsp:sp>
    <dsp:sp modelId="{030D8821-E39F-4F50-B19B-C973B469C07E}">
      <dsp:nvSpPr>
        <dsp:cNvPr id="0" name=""/>
        <dsp:cNvSpPr/>
      </dsp:nvSpPr>
      <dsp:spPr>
        <a:xfrm>
          <a:off x="0" y="3365274"/>
          <a:ext cx="6291714"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B6AD805-E073-4632-A9C1-1AFAA48D1129}">
      <dsp:nvSpPr>
        <dsp:cNvPr id="0" name=""/>
        <dsp:cNvSpPr/>
      </dsp:nvSpPr>
      <dsp:spPr>
        <a:xfrm>
          <a:off x="0" y="3365274"/>
          <a:ext cx="6291714" cy="481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endParaRPr lang="en-US" sz="2400" kern="1200" dirty="0">
            <a:latin typeface="Arial" panose="020B0604020202020204" pitchFamily="34" charset="0"/>
            <a:cs typeface="Arial" panose="020B0604020202020204" pitchFamily="34" charset="0"/>
          </a:endParaRPr>
        </a:p>
      </dsp:txBody>
      <dsp:txXfrm>
        <a:off x="0" y="3365274"/>
        <a:ext cx="6291714" cy="481280"/>
      </dsp:txXfrm>
    </dsp:sp>
    <dsp:sp modelId="{EE1813AE-2FCA-C744-AB0B-59A24BCCB43F}">
      <dsp:nvSpPr>
        <dsp:cNvPr id="0" name=""/>
        <dsp:cNvSpPr/>
      </dsp:nvSpPr>
      <dsp:spPr>
        <a:xfrm>
          <a:off x="0" y="3846555"/>
          <a:ext cx="6291714"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8CF1D1B-8AC7-9F42-9EDF-B408C4C82D95}">
      <dsp:nvSpPr>
        <dsp:cNvPr id="0" name=""/>
        <dsp:cNvSpPr/>
      </dsp:nvSpPr>
      <dsp:spPr>
        <a:xfrm>
          <a:off x="0" y="3846555"/>
          <a:ext cx="6291714" cy="5603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endParaRPr lang="en-US" sz="2400" kern="1200" dirty="0">
            <a:latin typeface="Arial" panose="020B0604020202020204" pitchFamily="34" charset="0"/>
            <a:cs typeface="Arial" panose="020B0604020202020204" pitchFamily="34" charset="0"/>
          </a:endParaRPr>
        </a:p>
      </dsp:txBody>
      <dsp:txXfrm>
        <a:off x="0" y="3846555"/>
        <a:ext cx="6291714" cy="560364"/>
      </dsp:txXfrm>
    </dsp:sp>
    <dsp:sp modelId="{62BE81ED-F530-6E47-99B7-D118709B42F5}">
      <dsp:nvSpPr>
        <dsp:cNvPr id="0" name=""/>
        <dsp:cNvSpPr/>
      </dsp:nvSpPr>
      <dsp:spPr>
        <a:xfrm>
          <a:off x="0" y="4406920"/>
          <a:ext cx="6291714"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5C2F4B3-CCC5-A740-A6E9-B123198B7526}">
      <dsp:nvSpPr>
        <dsp:cNvPr id="0" name=""/>
        <dsp:cNvSpPr/>
      </dsp:nvSpPr>
      <dsp:spPr>
        <a:xfrm>
          <a:off x="0" y="4406920"/>
          <a:ext cx="6291714" cy="5603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endParaRPr lang="en-US" sz="2400" kern="1200" dirty="0">
            <a:latin typeface="Arial" panose="020B0604020202020204" pitchFamily="34" charset="0"/>
            <a:cs typeface="Arial" panose="020B0604020202020204" pitchFamily="34" charset="0"/>
          </a:endParaRPr>
        </a:p>
      </dsp:txBody>
      <dsp:txXfrm>
        <a:off x="0" y="4406920"/>
        <a:ext cx="6291714" cy="560364"/>
      </dsp:txXfrm>
    </dsp:sp>
    <dsp:sp modelId="{4BF990F1-C9CE-E047-ABD7-FD65F1966517}">
      <dsp:nvSpPr>
        <dsp:cNvPr id="0" name=""/>
        <dsp:cNvSpPr/>
      </dsp:nvSpPr>
      <dsp:spPr>
        <a:xfrm>
          <a:off x="0" y="4967285"/>
          <a:ext cx="6291714"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E0236C1-EC37-C145-B7D6-DC1A05A2CCD7}">
      <dsp:nvSpPr>
        <dsp:cNvPr id="0" name=""/>
        <dsp:cNvSpPr/>
      </dsp:nvSpPr>
      <dsp:spPr>
        <a:xfrm>
          <a:off x="0" y="4967285"/>
          <a:ext cx="6291714" cy="5603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endParaRPr lang="en-US" sz="2400" kern="1200" dirty="0">
            <a:latin typeface="Arial" panose="020B0604020202020204" pitchFamily="34" charset="0"/>
            <a:cs typeface="Arial" panose="020B0604020202020204" pitchFamily="34" charset="0"/>
          </a:endParaRPr>
        </a:p>
      </dsp:txBody>
      <dsp:txXfrm>
        <a:off x="0" y="4967285"/>
        <a:ext cx="6291714" cy="56036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4FAE6D-5314-F443-8BCD-8C77F5EC34C5}">
      <dsp:nvSpPr>
        <dsp:cNvPr id="0" name=""/>
        <dsp:cNvSpPr/>
      </dsp:nvSpPr>
      <dsp:spPr>
        <a:xfrm>
          <a:off x="0" y="17534"/>
          <a:ext cx="6683374" cy="617760"/>
        </a:xfrm>
        <a:prstGeom prst="roundRect">
          <a:avLst/>
        </a:prstGeom>
        <a:gradFill rotWithShape="0">
          <a:gsLst>
            <a:gs pos="0">
              <a:schemeClr val="accent2">
                <a:hueOff val="0"/>
                <a:satOff val="0"/>
                <a:lumOff val="0"/>
                <a:alphaOff val="0"/>
                <a:tint val="94000"/>
                <a:satMod val="100000"/>
                <a:lumMod val="108000"/>
              </a:schemeClr>
            </a:gs>
            <a:gs pos="50000">
              <a:schemeClr val="accent2">
                <a:hueOff val="0"/>
                <a:satOff val="0"/>
                <a:lumOff val="0"/>
                <a:alphaOff val="0"/>
                <a:tint val="98000"/>
                <a:shade val="100000"/>
                <a:satMod val="100000"/>
                <a:lumMod val="100000"/>
              </a:schemeClr>
            </a:gs>
            <a:gs pos="100000">
              <a:schemeClr val="accent2">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endParaRPr lang="en-US" sz="2400" kern="1200" dirty="0">
            <a:latin typeface="Arial" panose="020B0604020202020204" pitchFamily="34" charset="0"/>
            <a:cs typeface="Arial" panose="020B0604020202020204" pitchFamily="34" charset="0"/>
          </a:endParaRPr>
        </a:p>
      </dsp:txBody>
      <dsp:txXfrm>
        <a:off x="30157" y="47691"/>
        <a:ext cx="6623060" cy="557446"/>
      </dsp:txXfrm>
    </dsp:sp>
    <dsp:sp modelId="{87DCEF41-CE5B-E14D-A53A-BC70DE59A6CA}">
      <dsp:nvSpPr>
        <dsp:cNvPr id="0" name=""/>
        <dsp:cNvSpPr/>
      </dsp:nvSpPr>
      <dsp:spPr>
        <a:xfrm>
          <a:off x="0" y="730334"/>
          <a:ext cx="6683374" cy="617760"/>
        </a:xfrm>
        <a:prstGeom prst="roundRect">
          <a:avLst/>
        </a:prstGeom>
        <a:gradFill rotWithShape="0">
          <a:gsLst>
            <a:gs pos="0">
              <a:schemeClr val="accent2">
                <a:hueOff val="-624885"/>
                <a:satOff val="-1203"/>
                <a:lumOff val="84"/>
                <a:alphaOff val="0"/>
                <a:tint val="94000"/>
                <a:satMod val="100000"/>
                <a:lumMod val="108000"/>
              </a:schemeClr>
            </a:gs>
            <a:gs pos="50000">
              <a:schemeClr val="accent2">
                <a:hueOff val="-624885"/>
                <a:satOff val="-1203"/>
                <a:lumOff val="84"/>
                <a:alphaOff val="0"/>
                <a:tint val="98000"/>
                <a:shade val="100000"/>
                <a:satMod val="100000"/>
                <a:lumMod val="100000"/>
              </a:schemeClr>
            </a:gs>
            <a:gs pos="100000">
              <a:schemeClr val="accent2">
                <a:hueOff val="-624885"/>
                <a:satOff val="-1203"/>
                <a:lumOff val="84"/>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endParaRPr lang="en-US" sz="2400" kern="1200" dirty="0">
            <a:solidFill>
              <a:schemeClr val="tx2"/>
            </a:solidFill>
            <a:latin typeface="Arial" panose="020B0604020202020204" pitchFamily="34" charset="0"/>
            <a:cs typeface="Arial" panose="020B0604020202020204" pitchFamily="34" charset="0"/>
          </a:endParaRPr>
        </a:p>
      </dsp:txBody>
      <dsp:txXfrm>
        <a:off x="30157" y="760491"/>
        <a:ext cx="6623060" cy="557446"/>
      </dsp:txXfrm>
    </dsp:sp>
    <dsp:sp modelId="{CEA0BFA2-6E94-2941-9566-C27FA2805D0E}">
      <dsp:nvSpPr>
        <dsp:cNvPr id="0" name=""/>
        <dsp:cNvSpPr/>
      </dsp:nvSpPr>
      <dsp:spPr>
        <a:xfrm>
          <a:off x="0" y="1437401"/>
          <a:ext cx="6683374" cy="617760"/>
        </a:xfrm>
        <a:prstGeom prst="roundRect">
          <a:avLst/>
        </a:prstGeom>
        <a:gradFill rotWithShape="0">
          <a:gsLst>
            <a:gs pos="0">
              <a:schemeClr val="accent2">
                <a:hueOff val="-1249769"/>
                <a:satOff val="-2406"/>
                <a:lumOff val="168"/>
                <a:alphaOff val="0"/>
                <a:tint val="94000"/>
                <a:satMod val="100000"/>
                <a:lumMod val="108000"/>
              </a:schemeClr>
            </a:gs>
            <a:gs pos="50000">
              <a:schemeClr val="accent2">
                <a:hueOff val="-1249769"/>
                <a:satOff val="-2406"/>
                <a:lumOff val="168"/>
                <a:alphaOff val="0"/>
                <a:tint val="98000"/>
                <a:shade val="100000"/>
                <a:satMod val="100000"/>
                <a:lumMod val="100000"/>
              </a:schemeClr>
            </a:gs>
            <a:gs pos="100000">
              <a:schemeClr val="accent2">
                <a:hueOff val="-1249769"/>
                <a:satOff val="-2406"/>
                <a:lumOff val="168"/>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endParaRPr lang="en-US" sz="2400" kern="1200" dirty="0">
            <a:solidFill>
              <a:schemeClr val="tx2"/>
            </a:solidFill>
            <a:latin typeface="Arial" panose="020B0604020202020204" pitchFamily="34" charset="0"/>
            <a:cs typeface="Arial" panose="020B0604020202020204" pitchFamily="34" charset="0"/>
          </a:endParaRPr>
        </a:p>
      </dsp:txBody>
      <dsp:txXfrm>
        <a:off x="30157" y="1467558"/>
        <a:ext cx="6623060" cy="557446"/>
      </dsp:txXfrm>
    </dsp:sp>
    <dsp:sp modelId="{03B2495B-66E5-204F-8C32-4A38689FED0E}">
      <dsp:nvSpPr>
        <dsp:cNvPr id="0" name=""/>
        <dsp:cNvSpPr/>
      </dsp:nvSpPr>
      <dsp:spPr>
        <a:xfrm>
          <a:off x="0" y="2155934"/>
          <a:ext cx="6683374" cy="617760"/>
        </a:xfrm>
        <a:prstGeom prst="roundRect">
          <a:avLst/>
        </a:prstGeom>
        <a:gradFill rotWithShape="0">
          <a:gsLst>
            <a:gs pos="0">
              <a:schemeClr val="accent2">
                <a:hueOff val="-1874654"/>
                <a:satOff val="-3609"/>
                <a:lumOff val="252"/>
                <a:alphaOff val="0"/>
                <a:tint val="94000"/>
                <a:satMod val="100000"/>
                <a:lumMod val="108000"/>
              </a:schemeClr>
            </a:gs>
            <a:gs pos="50000">
              <a:schemeClr val="accent2">
                <a:hueOff val="-1874654"/>
                <a:satOff val="-3609"/>
                <a:lumOff val="252"/>
                <a:alphaOff val="0"/>
                <a:tint val="98000"/>
                <a:shade val="100000"/>
                <a:satMod val="100000"/>
                <a:lumMod val="100000"/>
              </a:schemeClr>
            </a:gs>
            <a:gs pos="100000">
              <a:schemeClr val="accent2">
                <a:hueOff val="-1874654"/>
                <a:satOff val="-3609"/>
                <a:lumOff val="252"/>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endParaRPr lang="en-US" sz="2400" kern="1200" dirty="0">
            <a:latin typeface="Arial" panose="020B0604020202020204" pitchFamily="34" charset="0"/>
            <a:cs typeface="Arial" panose="020B0604020202020204" pitchFamily="34" charset="0"/>
          </a:endParaRPr>
        </a:p>
      </dsp:txBody>
      <dsp:txXfrm>
        <a:off x="30157" y="2186091"/>
        <a:ext cx="6623060" cy="557446"/>
      </dsp:txXfrm>
    </dsp:sp>
    <dsp:sp modelId="{2B3230FA-8079-7E46-9F75-226183A44A8F}">
      <dsp:nvSpPr>
        <dsp:cNvPr id="0" name=""/>
        <dsp:cNvSpPr/>
      </dsp:nvSpPr>
      <dsp:spPr>
        <a:xfrm>
          <a:off x="0" y="2868734"/>
          <a:ext cx="6683374" cy="617760"/>
        </a:xfrm>
        <a:prstGeom prst="roundRect">
          <a:avLst/>
        </a:prstGeom>
        <a:gradFill rotWithShape="0">
          <a:gsLst>
            <a:gs pos="0">
              <a:schemeClr val="accent2">
                <a:hueOff val="-2499539"/>
                <a:satOff val="-4811"/>
                <a:lumOff val="336"/>
                <a:alphaOff val="0"/>
                <a:tint val="94000"/>
                <a:satMod val="100000"/>
                <a:lumMod val="108000"/>
              </a:schemeClr>
            </a:gs>
            <a:gs pos="50000">
              <a:schemeClr val="accent2">
                <a:hueOff val="-2499539"/>
                <a:satOff val="-4811"/>
                <a:lumOff val="336"/>
                <a:alphaOff val="0"/>
                <a:tint val="98000"/>
                <a:shade val="100000"/>
                <a:satMod val="100000"/>
                <a:lumMod val="100000"/>
              </a:schemeClr>
            </a:gs>
            <a:gs pos="100000">
              <a:schemeClr val="accent2">
                <a:hueOff val="-2499539"/>
                <a:satOff val="-4811"/>
                <a:lumOff val="336"/>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endParaRPr lang="en-US" sz="2400" kern="1200" dirty="0">
            <a:solidFill>
              <a:schemeClr val="tx2"/>
            </a:solidFill>
            <a:latin typeface="Arial" panose="020B0604020202020204" pitchFamily="34" charset="0"/>
            <a:cs typeface="Arial" panose="020B0604020202020204" pitchFamily="34" charset="0"/>
          </a:endParaRPr>
        </a:p>
      </dsp:txBody>
      <dsp:txXfrm>
        <a:off x="30157" y="2898891"/>
        <a:ext cx="6623060" cy="557446"/>
      </dsp:txXfrm>
    </dsp:sp>
    <dsp:sp modelId="{123B0177-93B4-4045-8027-EA6E3E37386F}">
      <dsp:nvSpPr>
        <dsp:cNvPr id="0" name=""/>
        <dsp:cNvSpPr/>
      </dsp:nvSpPr>
      <dsp:spPr>
        <a:xfrm>
          <a:off x="0" y="3581534"/>
          <a:ext cx="6683374" cy="617760"/>
        </a:xfrm>
        <a:prstGeom prst="roundRect">
          <a:avLst/>
        </a:prstGeom>
        <a:gradFill rotWithShape="0">
          <a:gsLst>
            <a:gs pos="0">
              <a:schemeClr val="accent2">
                <a:hueOff val="-3124423"/>
                <a:satOff val="-6014"/>
                <a:lumOff val="420"/>
                <a:alphaOff val="0"/>
                <a:tint val="94000"/>
                <a:satMod val="100000"/>
                <a:lumMod val="108000"/>
              </a:schemeClr>
            </a:gs>
            <a:gs pos="50000">
              <a:schemeClr val="accent2">
                <a:hueOff val="-3124423"/>
                <a:satOff val="-6014"/>
                <a:lumOff val="420"/>
                <a:alphaOff val="0"/>
                <a:tint val="98000"/>
                <a:shade val="100000"/>
                <a:satMod val="100000"/>
                <a:lumMod val="100000"/>
              </a:schemeClr>
            </a:gs>
            <a:gs pos="100000">
              <a:schemeClr val="accent2">
                <a:hueOff val="-3124423"/>
                <a:satOff val="-6014"/>
                <a:lumOff val="420"/>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endParaRPr lang="en-US" sz="2400" kern="1200" dirty="0">
            <a:solidFill>
              <a:schemeClr val="tx2"/>
            </a:solidFill>
            <a:latin typeface="Arial" panose="020B0604020202020204" pitchFamily="34" charset="0"/>
            <a:cs typeface="Arial" panose="020B0604020202020204" pitchFamily="34" charset="0"/>
          </a:endParaRPr>
        </a:p>
      </dsp:txBody>
      <dsp:txXfrm>
        <a:off x="30157" y="3611691"/>
        <a:ext cx="6623060" cy="557446"/>
      </dsp:txXfrm>
    </dsp:sp>
    <dsp:sp modelId="{28F7F223-A0E5-244B-BD9A-1FC742C659D9}">
      <dsp:nvSpPr>
        <dsp:cNvPr id="0" name=""/>
        <dsp:cNvSpPr/>
      </dsp:nvSpPr>
      <dsp:spPr>
        <a:xfrm>
          <a:off x="0" y="4294334"/>
          <a:ext cx="6683374" cy="617760"/>
        </a:xfrm>
        <a:prstGeom prst="roundRect">
          <a:avLst/>
        </a:prstGeom>
        <a:gradFill rotWithShape="0">
          <a:gsLst>
            <a:gs pos="0">
              <a:schemeClr val="accent2">
                <a:hueOff val="-3749308"/>
                <a:satOff val="-7217"/>
                <a:lumOff val="504"/>
                <a:alphaOff val="0"/>
                <a:tint val="94000"/>
                <a:satMod val="100000"/>
                <a:lumMod val="108000"/>
              </a:schemeClr>
            </a:gs>
            <a:gs pos="50000">
              <a:schemeClr val="accent2">
                <a:hueOff val="-3749308"/>
                <a:satOff val="-7217"/>
                <a:lumOff val="504"/>
                <a:alphaOff val="0"/>
                <a:tint val="98000"/>
                <a:shade val="100000"/>
                <a:satMod val="100000"/>
                <a:lumMod val="100000"/>
              </a:schemeClr>
            </a:gs>
            <a:gs pos="100000">
              <a:schemeClr val="accent2">
                <a:hueOff val="-3749308"/>
                <a:satOff val="-7217"/>
                <a:lumOff val="504"/>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endParaRPr lang="en-US" sz="2400" kern="1200" dirty="0">
            <a:solidFill>
              <a:schemeClr val="tx2"/>
            </a:solidFill>
            <a:latin typeface="Arial" panose="020B0604020202020204" pitchFamily="34" charset="0"/>
            <a:cs typeface="Arial" panose="020B0604020202020204" pitchFamily="34" charset="0"/>
          </a:endParaRPr>
        </a:p>
      </dsp:txBody>
      <dsp:txXfrm>
        <a:off x="30157" y="4324491"/>
        <a:ext cx="6623060" cy="557446"/>
      </dsp:txXfrm>
    </dsp:sp>
    <dsp:sp modelId="{8FCCF204-3502-C74D-9B57-2629D92B59E0}">
      <dsp:nvSpPr>
        <dsp:cNvPr id="0" name=""/>
        <dsp:cNvSpPr/>
      </dsp:nvSpPr>
      <dsp:spPr>
        <a:xfrm>
          <a:off x="0" y="5007134"/>
          <a:ext cx="6683374" cy="617760"/>
        </a:xfrm>
        <a:prstGeom prst="roundRect">
          <a:avLst/>
        </a:prstGeom>
        <a:gradFill rotWithShape="0">
          <a:gsLst>
            <a:gs pos="0">
              <a:schemeClr val="accent2">
                <a:hueOff val="-4374192"/>
                <a:satOff val="-8420"/>
                <a:lumOff val="588"/>
                <a:alphaOff val="0"/>
                <a:tint val="94000"/>
                <a:satMod val="100000"/>
                <a:lumMod val="108000"/>
              </a:schemeClr>
            </a:gs>
            <a:gs pos="50000">
              <a:schemeClr val="accent2">
                <a:hueOff val="-4374192"/>
                <a:satOff val="-8420"/>
                <a:lumOff val="588"/>
                <a:alphaOff val="0"/>
                <a:tint val="98000"/>
                <a:shade val="100000"/>
                <a:satMod val="100000"/>
                <a:lumMod val="100000"/>
              </a:schemeClr>
            </a:gs>
            <a:gs pos="100000">
              <a:schemeClr val="accent2">
                <a:hueOff val="-4374192"/>
                <a:satOff val="-8420"/>
                <a:lumOff val="588"/>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endParaRPr lang="en-US" sz="2400" kern="1200" dirty="0">
            <a:solidFill>
              <a:schemeClr val="tx2"/>
            </a:solidFill>
            <a:latin typeface="Arial" panose="020B0604020202020204" pitchFamily="34" charset="0"/>
            <a:cs typeface="Arial" panose="020B0604020202020204" pitchFamily="34" charset="0"/>
          </a:endParaRPr>
        </a:p>
      </dsp:txBody>
      <dsp:txXfrm>
        <a:off x="30157" y="5037291"/>
        <a:ext cx="6623060" cy="55744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EB0609-34F3-402E-84F9-38821EF39D46}">
      <dsp:nvSpPr>
        <dsp:cNvPr id="0" name=""/>
        <dsp:cNvSpPr/>
      </dsp:nvSpPr>
      <dsp:spPr>
        <a:xfrm>
          <a:off x="0" y="50107"/>
          <a:ext cx="8070774" cy="6674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CE01991-E7E5-4132-854F-35530F72D7F7}">
      <dsp:nvSpPr>
        <dsp:cNvPr id="0" name=""/>
        <dsp:cNvSpPr/>
      </dsp:nvSpPr>
      <dsp:spPr>
        <a:xfrm>
          <a:off x="201899" y="200280"/>
          <a:ext cx="367089" cy="36708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7BECABC-7DC9-4584-A5E9-87C235FA2994}">
      <dsp:nvSpPr>
        <dsp:cNvPr id="0" name=""/>
        <dsp:cNvSpPr/>
      </dsp:nvSpPr>
      <dsp:spPr>
        <a:xfrm>
          <a:off x="796255" y="0"/>
          <a:ext cx="7066216" cy="7646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0637" tIns="70637" rIns="70637" bIns="70637" numCol="1" spcCol="1270" anchor="ctr" anchorCtr="0">
          <a:noAutofit/>
        </a:bodyPr>
        <a:lstStyle/>
        <a:p>
          <a:pPr marL="0" lvl="0" indent="0" algn="l" defTabSz="1066800">
            <a:lnSpc>
              <a:spcPct val="100000"/>
            </a:lnSpc>
            <a:spcBef>
              <a:spcPct val="0"/>
            </a:spcBef>
            <a:spcAft>
              <a:spcPct val="35000"/>
            </a:spcAft>
            <a:buNone/>
          </a:pPr>
          <a:endParaRPr lang="en-US" sz="2400" kern="1200" dirty="0">
            <a:latin typeface="Arial" panose="020B0604020202020204" pitchFamily="34" charset="0"/>
            <a:cs typeface="Arial" panose="020B0604020202020204" pitchFamily="34" charset="0"/>
          </a:endParaRPr>
        </a:p>
      </dsp:txBody>
      <dsp:txXfrm>
        <a:off x="796255" y="0"/>
        <a:ext cx="7066216" cy="764687"/>
      </dsp:txXfrm>
    </dsp:sp>
    <dsp:sp modelId="{07E3B8FD-42C4-47DC-9467-1BFA19C3F47E}">
      <dsp:nvSpPr>
        <dsp:cNvPr id="0" name=""/>
        <dsp:cNvSpPr/>
      </dsp:nvSpPr>
      <dsp:spPr>
        <a:xfrm>
          <a:off x="0" y="933028"/>
          <a:ext cx="8070774" cy="6674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FE64BBE-90E7-4C89-BC50-2F11BF6167DB}">
      <dsp:nvSpPr>
        <dsp:cNvPr id="0" name=""/>
        <dsp:cNvSpPr/>
      </dsp:nvSpPr>
      <dsp:spPr>
        <a:xfrm>
          <a:off x="201899" y="1083201"/>
          <a:ext cx="367089" cy="36708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AD18210-4715-4B18-B139-10E5C89D917F}">
      <dsp:nvSpPr>
        <dsp:cNvPr id="0" name=""/>
        <dsp:cNvSpPr/>
      </dsp:nvSpPr>
      <dsp:spPr>
        <a:xfrm>
          <a:off x="770887" y="933028"/>
          <a:ext cx="7299886" cy="6674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0637" tIns="70637" rIns="70637" bIns="70637" numCol="1" spcCol="1270" anchor="ctr" anchorCtr="0">
          <a:noAutofit/>
        </a:bodyPr>
        <a:lstStyle/>
        <a:p>
          <a:pPr marL="0" lvl="0" indent="0" algn="l" defTabSz="1066800">
            <a:lnSpc>
              <a:spcPct val="100000"/>
            </a:lnSpc>
            <a:spcBef>
              <a:spcPct val="0"/>
            </a:spcBef>
            <a:spcAft>
              <a:spcPct val="35000"/>
            </a:spcAft>
            <a:buNone/>
          </a:pPr>
          <a:endParaRPr lang="en-US" sz="2400" kern="1200" dirty="0">
            <a:latin typeface="Arial" panose="020B0604020202020204" pitchFamily="34" charset="0"/>
            <a:cs typeface="Arial" panose="020B0604020202020204" pitchFamily="34" charset="0"/>
          </a:endParaRPr>
        </a:p>
      </dsp:txBody>
      <dsp:txXfrm>
        <a:off x="770887" y="933028"/>
        <a:ext cx="7299886" cy="667435"/>
      </dsp:txXfrm>
    </dsp:sp>
    <dsp:sp modelId="{58886C2F-8798-4E2C-96B1-9A7179266BBE}">
      <dsp:nvSpPr>
        <dsp:cNvPr id="0" name=""/>
        <dsp:cNvSpPr/>
      </dsp:nvSpPr>
      <dsp:spPr>
        <a:xfrm>
          <a:off x="0" y="1767322"/>
          <a:ext cx="8070774" cy="6674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7DAEFB4-72B0-4F41-ADBD-6D2BA61F3D95}">
      <dsp:nvSpPr>
        <dsp:cNvPr id="0" name=""/>
        <dsp:cNvSpPr/>
      </dsp:nvSpPr>
      <dsp:spPr>
        <a:xfrm>
          <a:off x="201899" y="1917495"/>
          <a:ext cx="367089" cy="36708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5729678-B5F3-46DE-AC03-1B4E3F81134E}">
      <dsp:nvSpPr>
        <dsp:cNvPr id="0" name=""/>
        <dsp:cNvSpPr/>
      </dsp:nvSpPr>
      <dsp:spPr>
        <a:xfrm>
          <a:off x="770887" y="1767322"/>
          <a:ext cx="7299886" cy="6674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0637" tIns="70637" rIns="70637" bIns="70637" numCol="1" spcCol="1270" anchor="ctr" anchorCtr="0">
          <a:noAutofit/>
        </a:bodyPr>
        <a:lstStyle/>
        <a:p>
          <a:pPr marL="0" lvl="0" indent="0" algn="l" defTabSz="1066800">
            <a:lnSpc>
              <a:spcPct val="100000"/>
            </a:lnSpc>
            <a:spcBef>
              <a:spcPct val="0"/>
            </a:spcBef>
            <a:spcAft>
              <a:spcPct val="35000"/>
            </a:spcAft>
            <a:buNone/>
          </a:pPr>
          <a:endParaRPr lang="en-US" sz="2400" kern="1200" dirty="0">
            <a:latin typeface="Arial" panose="020B0604020202020204" pitchFamily="34" charset="0"/>
            <a:cs typeface="Arial" panose="020B0604020202020204" pitchFamily="34" charset="0"/>
          </a:endParaRPr>
        </a:p>
      </dsp:txBody>
      <dsp:txXfrm>
        <a:off x="770887" y="1767322"/>
        <a:ext cx="7299886" cy="667435"/>
      </dsp:txXfrm>
    </dsp:sp>
    <dsp:sp modelId="{849C4070-4798-4EE6-897B-F8706EA9D401}">
      <dsp:nvSpPr>
        <dsp:cNvPr id="0" name=""/>
        <dsp:cNvSpPr/>
      </dsp:nvSpPr>
      <dsp:spPr>
        <a:xfrm>
          <a:off x="0" y="2601616"/>
          <a:ext cx="8070774" cy="6674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DB2C058-40F0-420D-8854-0D6C2FC498C7}">
      <dsp:nvSpPr>
        <dsp:cNvPr id="0" name=""/>
        <dsp:cNvSpPr/>
      </dsp:nvSpPr>
      <dsp:spPr>
        <a:xfrm>
          <a:off x="201899" y="2751789"/>
          <a:ext cx="367089" cy="36708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7CE1D32-3CC4-4182-8D6C-223C531B0383}">
      <dsp:nvSpPr>
        <dsp:cNvPr id="0" name=""/>
        <dsp:cNvSpPr/>
      </dsp:nvSpPr>
      <dsp:spPr>
        <a:xfrm>
          <a:off x="770887" y="2601616"/>
          <a:ext cx="7299886" cy="6674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0637" tIns="70637" rIns="70637" bIns="70637" numCol="1" spcCol="1270" anchor="ctr" anchorCtr="0">
          <a:noAutofit/>
        </a:bodyPr>
        <a:lstStyle/>
        <a:p>
          <a:pPr marL="0" lvl="0" indent="0" algn="l" defTabSz="1066800">
            <a:lnSpc>
              <a:spcPct val="100000"/>
            </a:lnSpc>
            <a:spcBef>
              <a:spcPct val="0"/>
            </a:spcBef>
            <a:spcAft>
              <a:spcPct val="35000"/>
            </a:spcAft>
            <a:buNone/>
          </a:pPr>
          <a:endParaRPr lang="en-US" sz="2400" kern="1200" dirty="0">
            <a:latin typeface="Arial" panose="020B0604020202020204" pitchFamily="34" charset="0"/>
            <a:cs typeface="Arial" panose="020B0604020202020204" pitchFamily="34" charset="0"/>
          </a:endParaRPr>
        </a:p>
      </dsp:txBody>
      <dsp:txXfrm>
        <a:off x="770887" y="2601616"/>
        <a:ext cx="7299886" cy="667435"/>
      </dsp:txXfrm>
    </dsp:sp>
    <dsp:sp modelId="{06A840AE-3958-4002-A229-BAD547E0434B}">
      <dsp:nvSpPr>
        <dsp:cNvPr id="0" name=""/>
        <dsp:cNvSpPr/>
      </dsp:nvSpPr>
      <dsp:spPr>
        <a:xfrm>
          <a:off x="0" y="3435910"/>
          <a:ext cx="8070774" cy="6674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B8362FD-1738-4F28-91D3-1B7C47FBCB5C}">
      <dsp:nvSpPr>
        <dsp:cNvPr id="0" name=""/>
        <dsp:cNvSpPr/>
      </dsp:nvSpPr>
      <dsp:spPr>
        <a:xfrm>
          <a:off x="201899" y="3586083"/>
          <a:ext cx="367089" cy="367089"/>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8EAD3A7-3B6B-47BD-AF32-2912FDB8A19B}">
      <dsp:nvSpPr>
        <dsp:cNvPr id="0" name=""/>
        <dsp:cNvSpPr/>
      </dsp:nvSpPr>
      <dsp:spPr>
        <a:xfrm>
          <a:off x="770887" y="3435910"/>
          <a:ext cx="7299886" cy="6674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0637" tIns="70637" rIns="70637" bIns="70637" numCol="1" spcCol="1270" anchor="ctr" anchorCtr="0">
          <a:noAutofit/>
        </a:bodyPr>
        <a:lstStyle/>
        <a:p>
          <a:pPr marL="0" lvl="0" indent="0" algn="l" defTabSz="1066800">
            <a:lnSpc>
              <a:spcPct val="100000"/>
            </a:lnSpc>
            <a:spcBef>
              <a:spcPct val="0"/>
            </a:spcBef>
            <a:spcAft>
              <a:spcPct val="35000"/>
            </a:spcAft>
            <a:buNone/>
          </a:pPr>
          <a:endParaRPr lang="en-US" sz="2400" kern="1200" dirty="0">
            <a:latin typeface="Arial" panose="020B0604020202020204" pitchFamily="34" charset="0"/>
            <a:cs typeface="Arial" panose="020B0604020202020204" pitchFamily="34" charset="0"/>
          </a:endParaRPr>
        </a:p>
      </dsp:txBody>
      <dsp:txXfrm>
        <a:off x="770887" y="3435910"/>
        <a:ext cx="7299886" cy="66743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6C54F9-2403-144A-B7A8-DB28C0D183B5}">
      <dsp:nvSpPr>
        <dsp:cNvPr id="0" name=""/>
        <dsp:cNvSpPr/>
      </dsp:nvSpPr>
      <dsp:spPr>
        <a:xfrm>
          <a:off x="0" y="46817"/>
          <a:ext cx="7282013" cy="1026747"/>
        </a:xfrm>
        <a:prstGeom prst="roundRect">
          <a:avLst/>
        </a:prstGeom>
        <a:gradFill rotWithShape="0">
          <a:gsLst>
            <a:gs pos="0">
              <a:schemeClr val="accent2">
                <a:hueOff val="0"/>
                <a:satOff val="0"/>
                <a:lumOff val="0"/>
                <a:alphaOff val="0"/>
                <a:tint val="94000"/>
                <a:satMod val="100000"/>
                <a:lumMod val="108000"/>
              </a:schemeClr>
            </a:gs>
            <a:gs pos="50000">
              <a:schemeClr val="accent2">
                <a:hueOff val="0"/>
                <a:satOff val="0"/>
                <a:lumOff val="0"/>
                <a:alphaOff val="0"/>
                <a:tint val="98000"/>
                <a:shade val="100000"/>
                <a:satMod val="100000"/>
                <a:lumMod val="100000"/>
              </a:schemeClr>
            </a:gs>
            <a:gs pos="100000">
              <a:schemeClr val="accent2">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endParaRPr lang="en-US" sz="4000" kern="1200" dirty="0">
            <a:solidFill>
              <a:schemeClr val="tx2"/>
            </a:solidFill>
            <a:latin typeface="Arial" panose="020B0604020202020204" pitchFamily="34" charset="0"/>
            <a:cs typeface="Arial" panose="020B0604020202020204" pitchFamily="34" charset="0"/>
          </a:endParaRPr>
        </a:p>
      </dsp:txBody>
      <dsp:txXfrm>
        <a:off x="50122" y="96939"/>
        <a:ext cx="7181769" cy="926503"/>
      </dsp:txXfrm>
    </dsp:sp>
    <dsp:sp modelId="{38BBE393-7073-444D-800B-EE6CC72F2150}">
      <dsp:nvSpPr>
        <dsp:cNvPr id="0" name=""/>
        <dsp:cNvSpPr/>
      </dsp:nvSpPr>
      <dsp:spPr>
        <a:xfrm>
          <a:off x="0" y="1366496"/>
          <a:ext cx="7282013" cy="1178558"/>
        </a:xfrm>
        <a:prstGeom prst="roundRect">
          <a:avLst/>
        </a:prstGeom>
        <a:gradFill rotWithShape="0">
          <a:gsLst>
            <a:gs pos="0">
              <a:schemeClr val="accent2">
                <a:hueOff val="-2187096"/>
                <a:satOff val="-4210"/>
                <a:lumOff val="294"/>
                <a:alphaOff val="0"/>
                <a:tint val="94000"/>
                <a:satMod val="100000"/>
                <a:lumMod val="108000"/>
              </a:schemeClr>
            </a:gs>
            <a:gs pos="50000">
              <a:schemeClr val="accent2">
                <a:hueOff val="-2187096"/>
                <a:satOff val="-4210"/>
                <a:lumOff val="294"/>
                <a:alphaOff val="0"/>
                <a:tint val="98000"/>
                <a:shade val="100000"/>
                <a:satMod val="100000"/>
                <a:lumMod val="100000"/>
              </a:schemeClr>
            </a:gs>
            <a:gs pos="100000">
              <a:schemeClr val="accent2">
                <a:hueOff val="-2187096"/>
                <a:satOff val="-4210"/>
                <a:lumOff val="294"/>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endParaRPr lang="en-US" sz="4000" kern="1200" dirty="0">
            <a:solidFill>
              <a:schemeClr val="tx2"/>
            </a:solidFill>
            <a:latin typeface="Arial" panose="020B0604020202020204" pitchFamily="34" charset="0"/>
            <a:cs typeface="Arial" panose="020B0604020202020204" pitchFamily="34" charset="0"/>
          </a:endParaRPr>
        </a:p>
      </dsp:txBody>
      <dsp:txXfrm>
        <a:off x="57532" y="1424028"/>
        <a:ext cx="7166949" cy="1063494"/>
      </dsp:txXfrm>
    </dsp:sp>
    <dsp:sp modelId="{3387371F-D6EC-D345-B512-52FAE09F0473}">
      <dsp:nvSpPr>
        <dsp:cNvPr id="0" name=""/>
        <dsp:cNvSpPr/>
      </dsp:nvSpPr>
      <dsp:spPr>
        <a:xfrm>
          <a:off x="0" y="2794129"/>
          <a:ext cx="7282013" cy="961579"/>
        </a:xfrm>
        <a:prstGeom prst="roundRect">
          <a:avLst/>
        </a:prstGeom>
        <a:gradFill rotWithShape="0">
          <a:gsLst>
            <a:gs pos="0">
              <a:schemeClr val="accent2">
                <a:hueOff val="-4374192"/>
                <a:satOff val="-8420"/>
                <a:lumOff val="588"/>
                <a:alphaOff val="0"/>
                <a:tint val="94000"/>
                <a:satMod val="100000"/>
                <a:lumMod val="108000"/>
              </a:schemeClr>
            </a:gs>
            <a:gs pos="50000">
              <a:schemeClr val="accent2">
                <a:hueOff val="-4374192"/>
                <a:satOff val="-8420"/>
                <a:lumOff val="588"/>
                <a:alphaOff val="0"/>
                <a:tint val="98000"/>
                <a:shade val="100000"/>
                <a:satMod val="100000"/>
                <a:lumMod val="100000"/>
              </a:schemeClr>
            </a:gs>
            <a:gs pos="100000">
              <a:schemeClr val="accent2">
                <a:hueOff val="-4374192"/>
                <a:satOff val="-8420"/>
                <a:lumOff val="588"/>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endParaRPr lang="en-US" sz="4000" kern="1200" dirty="0">
            <a:solidFill>
              <a:schemeClr val="tx2"/>
            </a:solidFill>
            <a:latin typeface="Arial" panose="020B0604020202020204" pitchFamily="34" charset="0"/>
            <a:cs typeface="Arial" panose="020B0604020202020204" pitchFamily="34" charset="0"/>
          </a:endParaRPr>
        </a:p>
      </dsp:txBody>
      <dsp:txXfrm>
        <a:off x="46940" y="2841069"/>
        <a:ext cx="7188133" cy="867699"/>
      </dsp:txXfrm>
    </dsp:sp>
    <dsp:sp modelId="{939F0938-597D-3542-AD46-B6FD2B7877B8}">
      <dsp:nvSpPr>
        <dsp:cNvPr id="0" name=""/>
        <dsp:cNvSpPr/>
      </dsp:nvSpPr>
      <dsp:spPr>
        <a:xfrm>
          <a:off x="0" y="3444101"/>
          <a:ext cx="7282013" cy="662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1204" tIns="50800" rIns="284480" bIns="50800" numCol="1" spcCol="1270" anchor="t" anchorCtr="0">
          <a:noAutofit/>
        </a:bodyPr>
        <a:lstStyle/>
        <a:p>
          <a:pPr marL="285750" lvl="1" indent="-285750" algn="l" defTabSz="1377950">
            <a:lnSpc>
              <a:spcPct val="90000"/>
            </a:lnSpc>
            <a:spcBef>
              <a:spcPct val="0"/>
            </a:spcBef>
            <a:spcAft>
              <a:spcPct val="20000"/>
            </a:spcAft>
            <a:buChar char="•"/>
          </a:pPr>
          <a:endParaRPr lang="en-US" sz="3100" kern="1200" dirty="0"/>
        </a:p>
      </dsp:txBody>
      <dsp:txXfrm>
        <a:off x="0" y="3444101"/>
        <a:ext cx="7282013" cy="66240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D1B0C9-2DBE-2042-82F5-099BD475DA06}">
      <dsp:nvSpPr>
        <dsp:cNvPr id="0" name=""/>
        <dsp:cNvSpPr/>
      </dsp:nvSpPr>
      <dsp:spPr>
        <a:xfrm>
          <a:off x="0" y="291062"/>
          <a:ext cx="6683374" cy="1216800"/>
        </a:xfrm>
        <a:prstGeom prst="roundRect">
          <a:avLst/>
        </a:prstGeom>
        <a:gradFill rotWithShape="0">
          <a:gsLst>
            <a:gs pos="0">
              <a:schemeClr val="accent2">
                <a:hueOff val="0"/>
                <a:satOff val="0"/>
                <a:lumOff val="0"/>
                <a:alphaOff val="0"/>
                <a:tint val="94000"/>
                <a:satMod val="100000"/>
                <a:lumMod val="108000"/>
              </a:schemeClr>
            </a:gs>
            <a:gs pos="50000">
              <a:schemeClr val="accent2">
                <a:hueOff val="0"/>
                <a:satOff val="0"/>
                <a:lumOff val="0"/>
                <a:alphaOff val="0"/>
                <a:tint val="98000"/>
                <a:shade val="100000"/>
                <a:satMod val="100000"/>
                <a:lumMod val="100000"/>
              </a:schemeClr>
            </a:gs>
            <a:gs pos="100000">
              <a:schemeClr val="accent2">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endParaRPr lang="en-US" sz="2400" kern="1200" dirty="0">
            <a:solidFill>
              <a:schemeClr val="tx1"/>
            </a:solidFill>
            <a:latin typeface="Arial" panose="020B0604020202020204" pitchFamily="34" charset="0"/>
            <a:cs typeface="Arial" panose="020B0604020202020204" pitchFamily="34" charset="0"/>
          </a:endParaRPr>
        </a:p>
      </dsp:txBody>
      <dsp:txXfrm>
        <a:off x="59399" y="350461"/>
        <a:ext cx="6564576" cy="1098002"/>
      </dsp:txXfrm>
    </dsp:sp>
    <dsp:sp modelId="{F7AAD9A8-BB93-4545-AE4E-B35BEFD16298}">
      <dsp:nvSpPr>
        <dsp:cNvPr id="0" name=""/>
        <dsp:cNvSpPr/>
      </dsp:nvSpPr>
      <dsp:spPr>
        <a:xfrm>
          <a:off x="0" y="1695062"/>
          <a:ext cx="6683374" cy="1216800"/>
        </a:xfrm>
        <a:prstGeom prst="roundRect">
          <a:avLst/>
        </a:prstGeom>
        <a:gradFill rotWithShape="0">
          <a:gsLst>
            <a:gs pos="0">
              <a:schemeClr val="accent2">
                <a:hueOff val="-2187096"/>
                <a:satOff val="-4210"/>
                <a:lumOff val="294"/>
                <a:alphaOff val="0"/>
                <a:tint val="94000"/>
                <a:satMod val="100000"/>
                <a:lumMod val="108000"/>
              </a:schemeClr>
            </a:gs>
            <a:gs pos="50000">
              <a:schemeClr val="accent2">
                <a:hueOff val="-2187096"/>
                <a:satOff val="-4210"/>
                <a:lumOff val="294"/>
                <a:alphaOff val="0"/>
                <a:tint val="98000"/>
                <a:shade val="100000"/>
                <a:satMod val="100000"/>
                <a:lumMod val="100000"/>
              </a:schemeClr>
            </a:gs>
            <a:gs pos="100000">
              <a:schemeClr val="accent2">
                <a:hueOff val="-2187096"/>
                <a:satOff val="-4210"/>
                <a:lumOff val="294"/>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endParaRPr lang="en-US" sz="2400" kern="1200" dirty="0">
            <a:solidFill>
              <a:schemeClr val="tx1"/>
            </a:solidFill>
            <a:latin typeface="Arial" panose="020B0604020202020204" pitchFamily="34" charset="0"/>
            <a:cs typeface="Arial" panose="020B0604020202020204" pitchFamily="34" charset="0"/>
          </a:endParaRPr>
        </a:p>
      </dsp:txBody>
      <dsp:txXfrm>
        <a:off x="59399" y="1754461"/>
        <a:ext cx="6564576" cy="1098002"/>
      </dsp:txXfrm>
    </dsp:sp>
    <dsp:sp modelId="{DB00BA11-FF16-C44C-B7AE-30B982768ACF}">
      <dsp:nvSpPr>
        <dsp:cNvPr id="0" name=""/>
        <dsp:cNvSpPr/>
      </dsp:nvSpPr>
      <dsp:spPr>
        <a:xfrm>
          <a:off x="0" y="3099062"/>
          <a:ext cx="6683374" cy="1216800"/>
        </a:xfrm>
        <a:prstGeom prst="roundRect">
          <a:avLst/>
        </a:prstGeom>
        <a:gradFill rotWithShape="0">
          <a:gsLst>
            <a:gs pos="0">
              <a:schemeClr val="accent2">
                <a:hueOff val="-4374192"/>
                <a:satOff val="-8420"/>
                <a:lumOff val="588"/>
                <a:alphaOff val="0"/>
                <a:tint val="94000"/>
                <a:satMod val="100000"/>
                <a:lumMod val="108000"/>
              </a:schemeClr>
            </a:gs>
            <a:gs pos="50000">
              <a:schemeClr val="accent2">
                <a:hueOff val="-4374192"/>
                <a:satOff val="-8420"/>
                <a:lumOff val="588"/>
                <a:alphaOff val="0"/>
                <a:tint val="98000"/>
                <a:shade val="100000"/>
                <a:satMod val="100000"/>
                <a:lumMod val="100000"/>
              </a:schemeClr>
            </a:gs>
            <a:gs pos="100000">
              <a:schemeClr val="accent2">
                <a:hueOff val="-4374192"/>
                <a:satOff val="-8420"/>
                <a:lumOff val="588"/>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endParaRPr lang="en-US" sz="2400" kern="1200" dirty="0">
            <a:solidFill>
              <a:schemeClr val="tx1"/>
            </a:solidFill>
            <a:latin typeface="Arial" panose="020B0604020202020204" pitchFamily="34" charset="0"/>
            <a:cs typeface="Arial" panose="020B0604020202020204" pitchFamily="34" charset="0"/>
          </a:endParaRPr>
        </a:p>
      </dsp:txBody>
      <dsp:txXfrm>
        <a:off x="59399" y="3158461"/>
        <a:ext cx="6564576" cy="109800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7A24BC-C106-4823-B94E-D7948E8F766C}">
      <dsp:nvSpPr>
        <dsp:cNvPr id="0" name=""/>
        <dsp:cNvSpPr/>
      </dsp:nvSpPr>
      <dsp:spPr>
        <a:xfrm>
          <a:off x="0" y="3616900"/>
          <a:ext cx="8267194" cy="2921012"/>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endParaRPr lang="en-US" sz="2400" kern="1200" dirty="0">
            <a:solidFill>
              <a:schemeClr val="tx2"/>
            </a:solidFill>
            <a:latin typeface="Arial" panose="020B0604020202020204" pitchFamily="34" charset="0"/>
            <a:cs typeface="Arial" panose="020B0604020202020204" pitchFamily="34" charset="0"/>
          </a:endParaRPr>
        </a:p>
      </dsp:txBody>
      <dsp:txXfrm>
        <a:off x="0" y="3616900"/>
        <a:ext cx="8267194" cy="1577346"/>
      </dsp:txXfrm>
    </dsp:sp>
    <dsp:sp modelId="{A5B0BDD2-2EA5-4C79-A11E-8684164E96D9}">
      <dsp:nvSpPr>
        <dsp:cNvPr id="0" name=""/>
        <dsp:cNvSpPr/>
      </dsp:nvSpPr>
      <dsp:spPr>
        <a:xfrm>
          <a:off x="0" y="5135827"/>
          <a:ext cx="2066798" cy="1343665"/>
        </a:xfrm>
        <a:prstGeom prst="rect">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marL="0" lvl="0" indent="0" algn="ctr" defTabSz="1066800">
            <a:lnSpc>
              <a:spcPct val="90000"/>
            </a:lnSpc>
            <a:spcBef>
              <a:spcPct val="0"/>
            </a:spcBef>
            <a:spcAft>
              <a:spcPct val="35000"/>
            </a:spcAft>
            <a:buNone/>
          </a:pPr>
          <a:endParaRPr lang="en-US" sz="2400" kern="1200" dirty="0">
            <a:latin typeface="Arial" panose="020B0604020202020204" pitchFamily="34" charset="0"/>
            <a:cs typeface="Arial" panose="020B0604020202020204" pitchFamily="34" charset="0"/>
          </a:endParaRPr>
        </a:p>
      </dsp:txBody>
      <dsp:txXfrm>
        <a:off x="0" y="5135827"/>
        <a:ext cx="2066798" cy="1343665"/>
      </dsp:txXfrm>
    </dsp:sp>
    <dsp:sp modelId="{15F54466-3BA6-4960-AC53-D272ED3D1D74}">
      <dsp:nvSpPr>
        <dsp:cNvPr id="0" name=""/>
        <dsp:cNvSpPr/>
      </dsp:nvSpPr>
      <dsp:spPr>
        <a:xfrm>
          <a:off x="2066798" y="5135827"/>
          <a:ext cx="2066798" cy="1343665"/>
        </a:xfrm>
        <a:prstGeom prst="rect">
          <a:avLst/>
        </a:prstGeom>
        <a:solidFill>
          <a:schemeClr val="accent2">
            <a:tint val="40000"/>
            <a:alpha val="90000"/>
            <a:hueOff val="-1234355"/>
            <a:satOff val="-2414"/>
            <a:lumOff val="-92"/>
            <a:alphaOff val="0"/>
          </a:schemeClr>
        </a:solidFill>
        <a:ln w="15875" cap="flat" cmpd="sng" algn="ctr">
          <a:solidFill>
            <a:schemeClr val="accent2">
              <a:tint val="40000"/>
              <a:alpha val="90000"/>
              <a:hueOff val="-1234355"/>
              <a:satOff val="-2414"/>
              <a:lumOff val="-9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marL="0" lvl="0" indent="0" algn="ctr" defTabSz="1066800">
            <a:lnSpc>
              <a:spcPct val="90000"/>
            </a:lnSpc>
            <a:spcBef>
              <a:spcPct val="0"/>
            </a:spcBef>
            <a:spcAft>
              <a:spcPct val="35000"/>
            </a:spcAft>
            <a:buNone/>
          </a:pPr>
          <a:endParaRPr lang="en-US" sz="2400" kern="1200" dirty="0">
            <a:latin typeface="Arial" panose="020B0604020202020204" pitchFamily="34" charset="0"/>
            <a:cs typeface="Arial" panose="020B0604020202020204" pitchFamily="34" charset="0"/>
          </a:endParaRPr>
        </a:p>
      </dsp:txBody>
      <dsp:txXfrm>
        <a:off x="2066798" y="5135827"/>
        <a:ext cx="2066798" cy="1343665"/>
      </dsp:txXfrm>
    </dsp:sp>
    <dsp:sp modelId="{52708D13-40C4-4974-A09E-7D9DA68245C9}">
      <dsp:nvSpPr>
        <dsp:cNvPr id="0" name=""/>
        <dsp:cNvSpPr/>
      </dsp:nvSpPr>
      <dsp:spPr>
        <a:xfrm>
          <a:off x="4133597" y="5135827"/>
          <a:ext cx="2066798" cy="1343665"/>
        </a:xfrm>
        <a:prstGeom prst="rect">
          <a:avLst/>
        </a:prstGeom>
        <a:solidFill>
          <a:schemeClr val="accent2">
            <a:tint val="40000"/>
            <a:alpha val="90000"/>
            <a:hueOff val="-2468709"/>
            <a:satOff val="-4829"/>
            <a:lumOff val="-185"/>
            <a:alphaOff val="0"/>
          </a:schemeClr>
        </a:solidFill>
        <a:ln w="15875" cap="flat" cmpd="sng" algn="ctr">
          <a:solidFill>
            <a:schemeClr val="accent2">
              <a:tint val="40000"/>
              <a:alpha val="90000"/>
              <a:hueOff val="-2468709"/>
              <a:satOff val="-4829"/>
              <a:lumOff val="-18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marL="0" lvl="0" indent="0" algn="ctr" defTabSz="1066800">
            <a:lnSpc>
              <a:spcPct val="90000"/>
            </a:lnSpc>
            <a:spcBef>
              <a:spcPct val="0"/>
            </a:spcBef>
            <a:spcAft>
              <a:spcPct val="35000"/>
            </a:spcAft>
            <a:buNone/>
          </a:pPr>
          <a:endParaRPr lang="en-US" sz="2400" kern="1200" dirty="0">
            <a:latin typeface="Arial" panose="020B0604020202020204" pitchFamily="34" charset="0"/>
            <a:cs typeface="Arial" panose="020B0604020202020204" pitchFamily="34" charset="0"/>
          </a:endParaRPr>
        </a:p>
      </dsp:txBody>
      <dsp:txXfrm>
        <a:off x="4133597" y="5135827"/>
        <a:ext cx="2066798" cy="1343665"/>
      </dsp:txXfrm>
    </dsp:sp>
    <dsp:sp modelId="{BB1E64F9-53AD-425F-A791-C3B20BC8B6AD}">
      <dsp:nvSpPr>
        <dsp:cNvPr id="0" name=""/>
        <dsp:cNvSpPr/>
      </dsp:nvSpPr>
      <dsp:spPr>
        <a:xfrm>
          <a:off x="6200395" y="5135827"/>
          <a:ext cx="2066798" cy="1343665"/>
        </a:xfrm>
        <a:prstGeom prst="rect">
          <a:avLst/>
        </a:prstGeom>
        <a:solidFill>
          <a:schemeClr val="accent2">
            <a:tint val="40000"/>
            <a:alpha val="90000"/>
            <a:hueOff val="-3703064"/>
            <a:satOff val="-7243"/>
            <a:lumOff val="-277"/>
            <a:alphaOff val="0"/>
          </a:schemeClr>
        </a:solidFill>
        <a:ln w="15875" cap="flat" cmpd="sng" algn="ctr">
          <a:solidFill>
            <a:schemeClr val="accent2">
              <a:tint val="40000"/>
              <a:alpha val="90000"/>
              <a:hueOff val="-3703064"/>
              <a:satOff val="-7243"/>
              <a:lumOff val="-27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marL="0" lvl="0" indent="0" algn="ctr" defTabSz="1066800">
            <a:lnSpc>
              <a:spcPct val="90000"/>
            </a:lnSpc>
            <a:spcBef>
              <a:spcPct val="0"/>
            </a:spcBef>
            <a:spcAft>
              <a:spcPct val="35000"/>
            </a:spcAft>
            <a:buNone/>
          </a:pPr>
          <a:endParaRPr lang="en-US" sz="2400" kern="1200" dirty="0">
            <a:latin typeface="Arial" panose="020B0604020202020204" pitchFamily="34" charset="0"/>
            <a:cs typeface="Arial" panose="020B0604020202020204" pitchFamily="34" charset="0"/>
          </a:endParaRPr>
        </a:p>
      </dsp:txBody>
      <dsp:txXfrm>
        <a:off x="6200395" y="5135827"/>
        <a:ext cx="2066798" cy="1343665"/>
      </dsp:txXfrm>
    </dsp:sp>
    <dsp:sp modelId="{69576917-5FFD-4AD3-B6CB-C9EC4C04CCBB}">
      <dsp:nvSpPr>
        <dsp:cNvPr id="0" name=""/>
        <dsp:cNvSpPr/>
      </dsp:nvSpPr>
      <dsp:spPr>
        <a:xfrm rot="10800000">
          <a:off x="0" y="1833564"/>
          <a:ext cx="8267194" cy="1785730"/>
        </a:xfrm>
        <a:prstGeom prst="upArrowCallout">
          <a:avLst/>
        </a:prstGeom>
        <a:solidFill>
          <a:schemeClr val="accent2">
            <a:hueOff val="-2187096"/>
            <a:satOff val="-4210"/>
            <a:lumOff val="29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endParaRPr lang="en-US" sz="2400" kern="1200" dirty="0">
            <a:solidFill>
              <a:schemeClr val="tx2"/>
            </a:solidFill>
            <a:latin typeface="Arial" panose="020B0604020202020204" pitchFamily="34" charset="0"/>
            <a:cs typeface="Arial" panose="020B0604020202020204" pitchFamily="34" charset="0"/>
          </a:endParaRPr>
        </a:p>
      </dsp:txBody>
      <dsp:txXfrm rot="10800000">
        <a:off x="0" y="1833564"/>
        <a:ext cx="8267194" cy="1160314"/>
      </dsp:txXfrm>
    </dsp:sp>
    <dsp:sp modelId="{D459F3AF-F6D1-45ED-9DBE-37F132296614}">
      <dsp:nvSpPr>
        <dsp:cNvPr id="0" name=""/>
        <dsp:cNvSpPr/>
      </dsp:nvSpPr>
      <dsp:spPr>
        <a:xfrm rot="10800000">
          <a:off x="0" y="46"/>
          <a:ext cx="8267194" cy="1918754"/>
        </a:xfrm>
        <a:prstGeom prst="upArrowCallout">
          <a:avLst/>
        </a:prstGeom>
        <a:solidFill>
          <a:schemeClr val="accent2">
            <a:hueOff val="-4374192"/>
            <a:satOff val="-8420"/>
            <a:lumOff val="58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endParaRPr lang="en-US" sz="2400" kern="1200" dirty="0">
            <a:solidFill>
              <a:schemeClr val="tx2"/>
            </a:solidFill>
            <a:latin typeface="Arial" panose="020B0604020202020204" pitchFamily="34" charset="0"/>
            <a:cs typeface="Arial" panose="020B0604020202020204" pitchFamily="34" charset="0"/>
          </a:endParaRPr>
        </a:p>
      </dsp:txBody>
      <dsp:txXfrm rot="10800000">
        <a:off x="0" y="46"/>
        <a:ext cx="8267194" cy="1246749"/>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0.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6D4A1F-85C6-5F4C-849D-C842EAA2971A}" type="datetimeFigureOut">
              <a:rPr lang="en-US" smtClean="0"/>
              <a:t>9/9/2025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580A43-581F-6F47-A25B-B336D53922A2}" type="slidenum">
              <a:rPr lang="en-US" smtClean="0"/>
              <a:t>‹#›</a:t>
            </a:fld>
            <a:endParaRPr lang="en-US" dirty="0"/>
          </a:p>
        </p:txBody>
      </p:sp>
    </p:spTree>
    <p:extLst>
      <p:ext uri="{BB962C8B-B14F-4D97-AF65-F5344CB8AC3E}">
        <p14:creationId xmlns:p14="http://schemas.microsoft.com/office/powerpoint/2010/main" val="6668318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urldefense.com/v3/__https:/discovery.osu.edu/chronic-brain-injury/OSU-TBI-ID*:*:text=Overview-,The*20Ohio*20State*20University*20Traumatic*20Brain*20Injury*20Identification*20Method*20(OSU,care*20and*20social*20service*20professionals.__;I34lJSUlJSUlJSUlJSUl!!P4LiPV1inDXhLQ!wxUc1NtEZHc6QwOl3dmRnvsiGomIuy1i5lkPv-wXsLjtTwr63vhdTlfhaOR3k6cdtuuTWs_0lK6aa-mk-i-zMD3-AdEzMyV5lA$"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Intro to DOR</a:t>
            </a:r>
          </a:p>
          <a:p>
            <a:pPr lvl="0"/>
            <a:r>
              <a:rPr lang="en-US" b="0" i="0" dirty="0"/>
              <a:t>DOR serves TBI impacted persons:</a:t>
            </a:r>
          </a:p>
          <a:p>
            <a:pPr marL="628650" lvl="1" indent="-171450">
              <a:buFont typeface="Arial" panose="020B0604020202020204" pitchFamily="34" charset="0"/>
              <a:buChar char="•"/>
            </a:pPr>
            <a:r>
              <a:rPr lang="en-US" b="0" i="0" dirty="0"/>
              <a:t>Directly through its TBI Program Sites</a:t>
            </a:r>
            <a:endParaRPr lang="en-US" dirty="0"/>
          </a:p>
          <a:p>
            <a:pPr marL="628650" lvl="1" indent="-171450">
              <a:buFont typeface="Arial" panose="020B0604020202020204" pitchFamily="34" charset="0"/>
              <a:buChar char="•"/>
            </a:pPr>
            <a:r>
              <a:rPr lang="en-US" b="0" dirty="0"/>
              <a:t>I</a:t>
            </a:r>
            <a:r>
              <a:rPr lang="en-US" b="0" i="0" dirty="0"/>
              <a:t>ndirectly through the TBI Advisory Board as guided by the Program initiatives and State Plan</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dirty="0">
              <a:solidFill>
                <a:srgbClr val="3B3A48"/>
              </a:solidFill>
              <a:effectLst/>
              <a:highlight>
                <a:srgbClr val="FFFFFF"/>
              </a:highligh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solidFill>
                  <a:srgbClr val="3B3A48"/>
                </a:solidFill>
                <a:effectLst/>
                <a:highlight>
                  <a:srgbClr val="FFFFFF"/>
                </a:highlight>
              </a:rPr>
              <a:t>Dually funded</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effectLst/>
                <a:ea typeface="Malgun Gothic" panose="020B0503020000020004" pitchFamily="34" charset="-127"/>
              </a:rPr>
              <a:t>State funded program provides grants to non-profit organizations that directly serve individuals living with TBI</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ea typeface="Malgun Gothic" panose="020B0503020000020004" pitchFamily="34" charset="-127"/>
              </a:rPr>
              <a:t>F</a:t>
            </a:r>
            <a:r>
              <a:rPr lang="en-US" sz="1200" dirty="0">
                <a:effectLst/>
                <a:ea typeface="Malgun Gothic" panose="020B0503020000020004" pitchFamily="34" charset="-127"/>
              </a:rPr>
              <a:t>ederally funded program to strengthen the system of services and supports to maximize the independence, well-being, and health of people with brain injuries, their caregivers, and families.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dirty="0">
              <a:solidFill>
                <a:srgbClr val="3B3A48"/>
              </a:solidFill>
              <a:effectLst/>
              <a:highlight>
                <a:srgbClr val="FFFFFF"/>
              </a:highlight>
              <a:ea typeface="Malgun Gothic" panose="020B0503020000020004" pitchFamily="34" charset="-127"/>
            </a:endParaRPr>
          </a:p>
          <a:p>
            <a:r>
              <a:rPr lang="en-US" dirty="0"/>
              <a:t>Subcommittees </a:t>
            </a:r>
            <a:endParaRPr lang="en-US" b="0" i="0" dirty="0">
              <a:solidFill>
                <a:srgbClr val="3B3A48"/>
              </a:solidFill>
              <a:effectLst/>
              <a:highlight>
                <a:srgbClr val="FFFFFF"/>
              </a:highlight>
            </a:endParaRPr>
          </a:p>
          <a:p>
            <a:pPr marL="628650" lvl="1" indent="-171450">
              <a:buFont typeface="Arial" panose="020B0604020202020204" pitchFamily="34" charset="0"/>
              <a:buChar char="•"/>
            </a:pPr>
            <a:r>
              <a:rPr lang="en-US" dirty="0">
                <a:solidFill>
                  <a:srgbClr val="3B3A48"/>
                </a:solidFill>
                <a:highlight>
                  <a:srgbClr val="FFFFFF"/>
                </a:highlight>
              </a:rPr>
              <a:t>Brain Injury Survivor Committee</a:t>
            </a:r>
          </a:p>
          <a:p>
            <a:pPr marL="628650" lvl="1" indent="-171450">
              <a:buFont typeface="Arial" panose="020B0604020202020204" pitchFamily="34" charset="0"/>
              <a:buChar char="•"/>
            </a:pPr>
            <a:r>
              <a:rPr lang="en-US" dirty="0">
                <a:solidFill>
                  <a:srgbClr val="3B3A48"/>
                </a:solidFill>
                <a:highlight>
                  <a:srgbClr val="FFFFFF"/>
                </a:highlight>
              </a:rPr>
              <a:t>Public Policy and Funding Committee</a:t>
            </a:r>
          </a:p>
          <a:p>
            <a:pPr marL="628650" lvl="1" indent="-171450">
              <a:buFont typeface="Arial" panose="020B0604020202020204" pitchFamily="34" charset="0"/>
              <a:buChar char="•"/>
            </a:pPr>
            <a:r>
              <a:rPr lang="en-US" dirty="0">
                <a:solidFill>
                  <a:srgbClr val="3B3A48"/>
                </a:solidFill>
                <a:highlight>
                  <a:srgbClr val="FFFFFF"/>
                </a:highlight>
              </a:rPr>
              <a:t>Data Analytics Committee</a:t>
            </a:r>
          </a:p>
          <a:p>
            <a:pPr marL="628650" lvl="1" indent="-171450">
              <a:buFont typeface="Arial" panose="020B0604020202020204" pitchFamily="34" charset="0"/>
              <a:buChar char="•"/>
            </a:pPr>
            <a:r>
              <a:rPr lang="en-US" dirty="0">
                <a:solidFill>
                  <a:srgbClr val="3B3A48"/>
                </a:solidFill>
                <a:highlight>
                  <a:srgbClr val="FFFFFF"/>
                </a:highlight>
              </a:rPr>
              <a:t>Education and Public Outreach Committee</a:t>
            </a:r>
          </a:p>
          <a:p>
            <a:pPr marL="628650" lvl="1" indent="-171450">
              <a:buFont typeface="Arial" panose="020B0604020202020204" pitchFamily="34" charset="0"/>
              <a:buChar char="•"/>
            </a:pPr>
            <a:r>
              <a:rPr lang="en-US" dirty="0">
                <a:solidFill>
                  <a:srgbClr val="3B3A48"/>
                </a:solidFill>
                <a:highlight>
                  <a:srgbClr val="FFFFFF"/>
                </a:highlight>
              </a:rPr>
              <a:t>TBI State Plan Committee</a:t>
            </a:r>
          </a:p>
          <a:p>
            <a:pPr lvl="1"/>
            <a:endParaRPr lang="en-US" dirty="0">
              <a:solidFill>
                <a:srgbClr val="3B3A48"/>
              </a:solidFill>
              <a:highlight>
                <a:srgbClr val="FFFFFF"/>
              </a:highlight>
            </a:endParaRPr>
          </a:p>
          <a:p>
            <a:pPr lvl="1"/>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dirty="0">
              <a:solidFill>
                <a:srgbClr val="3B3A48"/>
              </a:solidFill>
              <a:effectLst/>
              <a:highlight>
                <a:srgbClr val="FFFFFF"/>
              </a:highligh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dirty="0">
              <a:solidFill>
                <a:srgbClr val="3B3A48"/>
              </a:solidFill>
              <a:effectLst/>
              <a:highlight>
                <a:srgbClr val="FFFFFF"/>
              </a:highlight>
            </a:endParaRPr>
          </a:p>
          <a:p>
            <a:endParaRPr lang="en-US" dirty="0"/>
          </a:p>
        </p:txBody>
      </p:sp>
      <p:sp>
        <p:nvSpPr>
          <p:cNvPr id="4" name="Slide Number Placeholder 3"/>
          <p:cNvSpPr>
            <a:spLocks noGrp="1"/>
          </p:cNvSpPr>
          <p:nvPr>
            <p:ph type="sldNum" sz="quarter" idx="5"/>
          </p:nvPr>
        </p:nvSpPr>
        <p:spPr/>
        <p:txBody>
          <a:bodyPr/>
          <a:lstStyle/>
          <a:p>
            <a:fld id="{2AF30573-1797-4803-8565-E610E491AA1C}" type="slidenum">
              <a:rPr lang="en-US" smtClean="0"/>
              <a:t>3</a:t>
            </a:fld>
            <a:endParaRPr lang="en-US" dirty="0"/>
          </a:p>
        </p:txBody>
      </p:sp>
    </p:spTree>
    <p:extLst>
      <p:ext uri="{BB962C8B-B14F-4D97-AF65-F5344CB8AC3E}">
        <p14:creationId xmlns:p14="http://schemas.microsoft.com/office/powerpoint/2010/main" val="40464100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F30573-1797-4803-8565-E610E491AA1C}" type="slidenum">
              <a:rPr lang="en-US" smtClean="0"/>
              <a:t>15</a:t>
            </a:fld>
            <a:endParaRPr lang="en-US" dirty="0"/>
          </a:p>
        </p:txBody>
      </p:sp>
    </p:spTree>
    <p:extLst>
      <p:ext uri="{BB962C8B-B14F-4D97-AF65-F5344CB8AC3E}">
        <p14:creationId xmlns:p14="http://schemas.microsoft.com/office/powerpoint/2010/main" val="31206021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Arial" panose="020B0604020202020204" pitchFamily="34" charset="0"/>
                <a:cs typeface="Arial" panose="020B0604020202020204" pitchFamily="34" charset="0"/>
              </a:rPr>
              <a:t>Anhedonia </a:t>
            </a:r>
            <a:r>
              <a:rPr lang="en-US" sz="1200" dirty="0">
                <a:latin typeface="Arial" panose="020B0604020202020204" pitchFamily="34" charset="0"/>
                <a:cs typeface="Arial" panose="020B0604020202020204" pitchFamily="34" charset="0"/>
              </a:rPr>
              <a:t>(inability to experience pleasure, reduced motivation, loss of anticipation for future activities)</a:t>
            </a:r>
          </a:p>
          <a:p>
            <a:endParaRPr lang="en-US" dirty="0"/>
          </a:p>
        </p:txBody>
      </p:sp>
      <p:sp>
        <p:nvSpPr>
          <p:cNvPr id="4" name="Slide Number Placeholder 3"/>
          <p:cNvSpPr>
            <a:spLocks noGrp="1"/>
          </p:cNvSpPr>
          <p:nvPr>
            <p:ph type="sldNum" sz="quarter" idx="5"/>
          </p:nvPr>
        </p:nvSpPr>
        <p:spPr/>
        <p:txBody>
          <a:bodyPr/>
          <a:lstStyle/>
          <a:p>
            <a:fld id="{2AF30573-1797-4803-8565-E610E491AA1C}" type="slidenum">
              <a:rPr lang="en-US" smtClean="0"/>
              <a:t>16</a:t>
            </a:fld>
            <a:endParaRPr lang="en-US" dirty="0"/>
          </a:p>
        </p:txBody>
      </p:sp>
    </p:spTree>
    <p:extLst>
      <p:ext uri="{BB962C8B-B14F-4D97-AF65-F5344CB8AC3E}">
        <p14:creationId xmlns:p14="http://schemas.microsoft.com/office/powerpoint/2010/main" val="27434790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F30573-1797-4803-8565-E610E491AA1C}" type="slidenum">
              <a:rPr lang="en-US" smtClean="0"/>
              <a:t>17</a:t>
            </a:fld>
            <a:endParaRPr lang="en-US" dirty="0"/>
          </a:p>
        </p:txBody>
      </p:sp>
    </p:spTree>
    <p:extLst>
      <p:ext uri="{BB962C8B-B14F-4D97-AF65-F5344CB8AC3E}">
        <p14:creationId xmlns:p14="http://schemas.microsoft.com/office/powerpoint/2010/main" val="19747074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b="1" dirty="0"/>
              <a:t>Communication Changes:</a:t>
            </a:r>
          </a:p>
          <a:p>
            <a:pPr marL="171450" lvl="0" indent="-171450">
              <a:buFont typeface="Arial" panose="020B0604020202020204" pitchFamily="34" charset="0"/>
              <a:buChar char="•"/>
            </a:pPr>
            <a:r>
              <a:rPr lang="en-US" b="0" dirty="0"/>
              <a:t>Losing focus and maintaining a conversation</a:t>
            </a:r>
            <a:endParaRPr lang="en-US" dirty="0"/>
          </a:p>
          <a:p>
            <a:pPr marL="171450" lvl="0" indent="-171450">
              <a:buFont typeface="Arial" panose="020B0604020202020204" pitchFamily="34" charset="0"/>
              <a:buChar char="•"/>
            </a:pPr>
            <a:r>
              <a:rPr lang="en-US" b="0" dirty="0"/>
              <a:t>Forgetting what someone has said</a:t>
            </a:r>
            <a:endParaRPr lang="en-US" dirty="0"/>
          </a:p>
          <a:p>
            <a:pPr marL="171450" lvl="0" indent="-171450">
              <a:buFont typeface="Arial" panose="020B0604020202020204" pitchFamily="34" charset="0"/>
              <a:buChar char="•"/>
            </a:pPr>
            <a:r>
              <a:rPr lang="en-US" b="0" dirty="0"/>
              <a:t>Misunderstanding expressions and cues</a:t>
            </a:r>
            <a:endParaRPr lang="en-US" dirty="0"/>
          </a:p>
          <a:p>
            <a:pPr marL="171450" lvl="0" indent="-171450">
              <a:buFont typeface="Arial" panose="020B0604020202020204" pitchFamily="34" charset="0"/>
              <a:buChar char="•"/>
            </a:pPr>
            <a:r>
              <a:rPr lang="en-US" b="0" dirty="0"/>
              <a:t>Difficulty getting-along with others</a:t>
            </a:r>
            <a:endParaRPr lang="en-US" dirty="0"/>
          </a:p>
          <a:p>
            <a:pPr marL="171450" lvl="0" indent="-171450">
              <a:buFont typeface="Arial" panose="020B0604020202020204" pitchFamily="34" charset="0"/>
              <a:buChar char="•"/>
            </a:pPr>
            <a:r>
              <a:rPr lang="en-US" b="0" dirty="0"/>
              <a:t>Loss of filter</a:t>
            </a:r>
            <a:endParaRPr lang="en-US" dirty="0"/>
          </a:p>
          <a:p>
            <a:endParaRPr lang="en-US" dirty="0"/>
          </a:p>
          <a:p>
            <a:r>
              <a:rPr lang="en-US" b="1" dirty="0"/>
              <a:t>Changes responsibilities and roles in a relationship:</a:t>
            </a:r>
          </a:p>
          <a:p>
            <a:pPr marL="171450" indent="-171450">
              <a:buFont typeface="Arial" panose="020B0604020202020204" pitchFamily="34" charset="0"/>
              <a:buChar char="•"/>
            </a:pPr>
            <a:r>
              <a:rPr lang="en-US" b="0" dirty="0"/>
              <a:t>Driving</a:t>
            </a:r>
          </a:p>
          <a:p>
            <a:pPr marL="171450" indent="-171450">
              <a:buFont typeface="Arial" panose="020B0604020202020204" pitchFamily="34" charset="0"/>
              <a:buChar char="•"/>
            </a:pPr>
            <a:r>
              <a:rPr lang="en-US" b="0" dirty="0"/>
              <a:t>Childcare</a:t>
            </a:r>
          </a:p>
          <a:p>
            <a:pPr marL="171450" indent="-171450">
              <a:buFont typeface="Arial" panose="020B0604020202020204" pitchFamily="34" charset="0"/>
              <a:buChar char="•"/>
            </a:pPr>
            <a:r>
              <a:rPr lang="en-US" b="0" dirty="0"/>
              <a:t>Income </a:t>
            </a:r>
          </a:p>
          <a:p>
            <a:pPr marL="171450" indent="-171450">
              <a:buFont typeface="Arial" panose="020B0604020202020204" pitchFamily="34" charset="0"/>
              <a:buChar char="•"/>
            </a:pPr>
            <a:r>
              <a:rPr lang="en-US" b="0" dirty="0"/>
              <a:t>Parenting</a:t>
            </a:r>
          </a:p>
          <a:p>
            <a:pPr marL="171450" indent="-171450">
              <a:buFont typeface="Arial" panose="020B0604020202020204" pitchFamily="34" charset="0"/>
              <a:buChar char="•"/>
            </a:pPr>
            <a:r>
              <a:rPr lang="en-US" b="0" dirty="0"/>
              <a:t>What if both parents or partners are injured?</a:t>
            </a:r>
          </a:p>
          <a:p>
            <a:endParaRPr lang="en-US" b="1" dirty="0"/>
          </a:p>
          <a:p>
            <a:r>
              <a:rPr lang="en-US" b="1" dirty="0"/>
              <a:t>Can impact social skills:</a:t>
            </a:r>
          </a:p>
          <a:p>
            <a:pPr marL="171450" indent="-171450">
              <a:buFont typeface="Arial" panose="020B0604020202020204" pitchFamily="34" charset="0"/>
              <a:buChar char="•"/>
            </a:pPr>
            <a:r>
              <a:rPr lang="en-US" b="0" dirty="0"/>
              <a:t>Communication</a:t>
            </a:r>
          </a:p>
          <a:p>
            <a:pPr marL="171450" indent="-171450">
              <a:buFont typeface="Arial" panose="020B0604020202020204" pitchFamily="34" charset="0"/>
              <a:buChar char="•"/>
            </a:pPr>
            <a:r>
              <a:rPr lang="en-US" b="0" dirty="0"/>
              <a:t>Memory challenges</a:t>
            </a:r>
          </a:p>
          <a:p>
            <a:pPr marL="171450" indent="-171450">
              <a:buFont typeface="Arial" panose="020B0604020202020204" pitchFamily="34" charset="0"/>
              <a:buChar char="•"/>
            </a:pPr>
            <a:r>
              <a:rPr lang="en-US" b="0" dirty="0"/>
              <a:t>Impulsivity</a:t>
            </a:r>
          </a:p>
          <a:p>
            <a:pPr marL="171450" indent="-171450">
              <a:buFont typeface="Arial" panose="020B0604020202020204" pitchFamily="34" charset="0"/>
              <a:buChar char="•"/>
            </a:pPr>
            <a:r>
              <a:rPr lang="en-US" b="0" dirty="0"/>
              <a:t>Heightened emotional reactivity</a:t>
            </a:r>
          </a:p>
          <a:p>
            <a:pPr marL="171450" indent="-171450">
              <a:buFont typeface="Arial" panose="020B0604020202020204" pitchFamily="34" charset="0"/>
              <a:buChar char="•"/>
            </a:pPr>
            <a:r>
              <a:rPr lang="en-US" b="0" dirty="0"/>
              <a:t>Aggression/anger</a:t>
            </a:r>
          </a:p>
          <a:p>
            <a:endParaRPr lang="en-US" dirty="0"/>
          </a:p>
          <a:p>
            <a:r>
              <a:rPr lang="en-US" dirty="0"/>
              <a:t>https://msktc.org/tbi/factsheets/relationships-after-traumatic-brain-injury</a:t>
            </a:r>
          </a:p>
          <a:p>
            <a:r>
              <a:rPr lang="en-US" dirty="0"/>
              <a:t>https://msktc.org/tbi/factsheets/social-skills-after-traumatic-brain-injury</a:t>
            </a:r>
          </a:p>
        </p:txBody>
      </p:sp>
      <p:sp>
        <p:nvSpPr>
          <p:cNvPr id="4" name="Slide Number Placeholder 3"/>
          <p:cNvSpPr>
            <a:spLocks noGrp="1"/>
          </p:cNvSpPr>
          <p:nvPr>
            <p:ph type="sldNum" sz="quarter" idx="5"/>
          </p:nvPr>
        </p:nvSpPr>
        <p:spPr/>
        <p:txBody>
          <a:bodyPr/>
          <a:lstStyle/>
          <a:p>
            <a:fld id="{2AF30573-1797-4803-8565-E610E491AA1C}" type="slidenum">
              <a:rPr lang="en-US" smtClean="0"/>
              <a:t>18</a:t>
            </a:fld>
            <a:endParaRPr lang="en-US" dirty="0"/>
          </a:p>
        </p:txBody>
      </p:sp>
    </p:spTree>
    <p:extLst>
      <p:ext uri="{BB962C8B-B14F-4D97-AF65-F5344CB8AC3E}">
        <p14:creationId xmlns:p14="http://schemas.microsoft.com/office/powerpoint/2010/main" val="7338035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a:p>
            <a:r>
              <a:rPr lang="en-US" dirty="0"/>
              <a:t>Corrigan, J. D., Bogner, J., &amp; Holloman, C. (2012). Lifetime history of traumatic brain injury among persons with substance use disorders. Brain Injury, 26(2), 139–150. https://doi.org/10.3109/02699052.2 011.648705  </a:t>
            </a:r>
          </a:p>
          <a:p>
            <a:endParaRPr lang="en-US" dirty="0"/>
          </a:p>
          <a:p>
            <a:r>
              <a:rPr lang="en-US" dirty="0"/>
              <a:t>Corrigan, J. &amp; Mysiw,M. (2013). Substance Misuse Among Persons with Traumatic Brain Injury, in Brain Injury Medicine: Principles and Practice, Ed. N. Zasler,D. Katz,.D. Arcubegas. R. Zafonte, New York: Demos Medical.  </a:t>
            </a:r>
          </a:p>
          <a:p>
            <a:endParaRPr lang="en-US" dirty="0"/>
          </a:p>
          <a:p>
            <a:r>
              <a:rPr lang="en-US" dirty="0"/>
              <a:t>Cuthbert, J. P., Harrison-Felix, C., Corrigan, J. D., Kreider, S., Bell, J. M., Coronado, V. G., &amp; Whiteneck, G. G. (2015). Epidemiology of adults receiving acute inpatient rehabilitation for a primary diagnosis of traumatic brain injury in the United States. The Journal of Head Trauma Rehabilitation, 30(2), 122–135. https://doi.org/10.1097/HTR.0000000000000012 </a:t>
            </a:r>
          </a:p>
          <a:p>
            <a:endParaRPr lang="en-US" dirty="0"/>
          </a:p>
          <a:p>
            <a:r>
              <a:rPr lang="en-US" dirty="0"/>
              <a:t>Parry-Jones, B. L., Vaughan, F. L., &amp; Miles Cox, W. (2006). Traumatic brain injury and substance misuse: a systematic review of prevalence and outcomes research (1994-2004). Neuropsychological Rehabilitation, 16(5), 537–560. htt</a:t>
            </a:r>
          </a:p>
          <a:p>
            <a:r>
              <a:rPr lang="en-US" dirty="0"/>
              <a:t>ps://doi.org/10.1080/09602010500231875</a:t>
            </a:r>
          </a:p>
        </p:txBody>
      </p:sp>
      <p:sp>
        <p:nvSpPr>
          <p:cNvPr id="4" name="Slide Number Placeholder 3"/>
          <p:cNvSpPr>
            <a:spLocks noGrp="1"/>
          </p:cNvSpPr>
          <p:nvPr>
            <p:ph type="sldNum" sz="quarter" idx="5"/>
          </p:nvPr>
        </p:nvSpPr>
        <p:spPr/>
        <p:txBody>
          <a:bodyPr/>
          <a:lstStyle/>
          <a:p>
            <a:fld id="{2AF30573-1797-4803-8565-E610E491AA1C}" type="slidenum">
              <a:rPr lang="en-US" smtClean="0"/>
              <a:t>19</a:t>
            </a:fld>
            <a:endParaRPr lang="en-US" dirty="0"/>
          </a:p>
        </p:txBody>
      </p:sp>
    </p:spTree>
    <p:extLst>
      <p:ext uri="{BB962C8B-B14F-4D97-AF65-F5344CB8AC3E}">
        <p14:creationId xmlns:p14="http://schemas.microsoft.com/office/powerpoint/2010/main" val="23374419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222222"/>
                </a:solidFill>
                <a:effectLst/>
                <a:highlight>
                  <a:srgbClr val="FFFFFF"/>
                </a:highlight>
                <a:latin typeface="Aptos" panose="020B0004020202020204" pitchFamily="34" charset="0"/>
              </a:rPr>
              <a:t>Domestic violence can lead to TBI through aggressive shaking, strangulation, a blow to the head (with a fist and/or heavy object), and falling/being thrown to the floor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https://www.cdc.gov/traumatic-brain-injury/health-equity/index.html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i="0" dirty="0">
                <a:solidFill>
                  <a:srgbClr val="212121"/>
                </a:solidFill>
                <a:effectLst/>
                <a:highlight>
                  <a:srgbClr val="FFFFFF"/>
                </a:highlight>
                <a:latin typeface="BlinkMacSystemFont"/>
              </a:rPr>
              <a:t>Costello K, Greenwald BD. Update on Domestic Violence and Traumatic Brain Injury: A Narrative Review. Brain Sci. 2022 Jan 17;12(1):122. doi: 10.3390/brainsci12010122. PMID: 35053865; PMCID: PMC8773525.</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b="0" i="0" dirty="0">
              <a:solidFill>
                <a:srgbClr val="212121"/>
              </a:solidFill>
              <a:effectLst/>
              <a:highlight>
                <a:srgbClr val="FFFFFF"/>
              </a:highlight>
              <a:latin typeface="BlinkMacSystemFon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222222"/>
                </a:solidFill>
                <a:effectLst/>
                <a:highlight>
                  <a:srgbClr val="FFFFFF"/>
                </a:highlight>
                <a:latin typeface="Arial" panose="020B0604020202020204" pitchFamily="34" charset="0"/>
              </a:rPr>
              <a:t>Lifshitz, J.; Crabtree-Nelson, S.; Kozlowski, D.A. Traumatic Brain Injury in Victims of Domestic Violence. </a:t>
            </a:r>
            <a:r>
              <a:rPr lang="en-US" b="0" i="1" dirty="0">
                <a:solidFill>
                  <a:srgbClr val="222222"/>
                </a:solidFill>
                <a:effectLst/>
                <a:highlight>
                  <a:srgbClr val="FFFFFF"/>
                </a:highlight>
                <a:latin typeface="Arial" panose="020B0604020202020204" pitchFamily="34" charset="0"/>
              </a:rPr>
              <a:t>J. Aggress. Maltreatment Trauma</a:t>
            </a:r>
            <a:r>
              <a:rPr lang="en-US" b="0" i="0" dirty="0">
                <a:solidFill>
                  <a:srgbClr val="222222"/>
                </a:solidFill>
                <a:effectLst/>
                <a:highlight>
                  <a:srgbClr val="FFFFFF"/>
                </a:highlight>
                <a:latin typeface="Arial" panose="020B0604020202020204" pitchFamily="34" charset="0"/>
              </a:rPr>
              <a:t> </a:t>
            </a:r>
            <a:r>
              <a:rPr lang="en-US" b="1" i="0" dirty="0">
                <a:solidFill>
                  <a:srgbClr val="222222"/>
                </a:solidFill>
                <a:effectLst/>
                <a:highlight>
                  <a:srgbClr val="FFFFFF"/>
                </a:highlight>
                <a:latin typeface="Arial" panose="020B0604020202020204" pitchFamily="34" charset="0"/>
              </a:rPr>
              <a:t>2019</a:t>
            </a:r>
            <a:r>
              <a:rPr lang="en-US" b="0" i="0" dirty="0">
                <a:solidFill>
                  <a:srgbClr val="222222"/>
                </a:solidFill>
                <a:effectLst/>
                <a:highlight>
                  <a:srgbClr val="FFFFFF"/>
                </a:highlight>
                <a:latin typeface="Arial" panose="020B0604020202020204" pitchFamily="34" charset="0"/>
              </a:rPr>
              <a:t>, </a:t>
            </a:r>
            <a:r>
              <a:rPr lang="en-US" b="0" i="1" dirty="0">
                <a:solidFill>
                  <a:srgbClr val="222222"/>
                </a:solidFill>
                <a:effectLst/>
                <a:highlight>
                  <a:srgbClr val="FFFFFF"/>
                </a:highlight>
                <a:latin typeface="Arial" panose="020B0604020202020204" pitchFamily="34" charset="0"/>
              </a:rPr>
              <a:t>28</a:t>
            </a:r>
            <a:r>
              <a:rPr lang="en-US" b="0" i="0" dirty="0">
                <a:solidFill>
                  <a:srgbClr val="222222"/>
                </a:solidFill>
                <a:effectLst/>
                <a:highlight>
                  <a:srgbClr val="FFFFFF"/>
                </a:highlight>
                <a:latin typeface="Arial" panose="020B0604020202020204" pitchFamily="34" charset="0"/>
              </a:rPr>
              <a:t>, 655–659.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222222"/>
              </a:solidFill>
              <a:effectLst/>
              <a:highlight>
                <a:srgbClr val="FFFFFF"/>
              </a:highligh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222222"/>
                </a:solidFill>
                <a:effectLst/>
                <a:highlight>
                  <a:srgbClr val="FFFFFF"/>
                </a:highlight>
                <a:latin typeface="Arial" panose="020B0604020202020204" pitchFamily="34" charset="0"/>
              </a:rPr>
              <a:t>Ralston, B.; Rable, J.; Larson, T.; Handmaker, H.; Lifshitz, J. Forensic Nursing Examination to Screen for Traumatic Brain Injury following Intimate Partner Violence. </a:t>
            </a:r>
            <a:r>
              <a:rPr lang="en-US" b="0" i="1" dirty="0">
                <a:solidFill>
                  <a:srgbClr val="222222"/>
                </a:solidFill>
                <a:effectLst/>
                <a:highlight>
                  <a:srgbClr val="FFFFFF"/>
                </a:highlight>
                <a:latin typeface="Arial" panose="020B0604020202020204" pitchFamily="34" charset="0"/>
              </a:rPr>
              <a:t>J. Aggress. Maltreatment Trauma</a:t>
            </a:r>
            <a:r>
              <a:rPr lang="en-US" b="0" i="0" dirty="0">
                <a:solidFill>
                  <a:srgbClr val="222222"/>
                </a:solidFill>
                <a:effectLst/>
                <a:highlight>
                  <a:srgbClr val="FFFFFF"/>
                </a:highlight>
                <a:latin typeface="Arial" panose="020B0604020202020204" pitchFamily="34" charset="0"/>
              </a:rPr>
              <a:t> </a:t>
            </a:r>
            <a:r>
              <a:rPr lang="en-US" b="1" i="0" dirty="0">
                <a:solidFill>
                  <a:srgbClr val="222222"/>
                </a:solidFill>
                <a:effectLst/>
                <a:highlight>
                  <a:srgbClr val="FFFFFF"/>
                </a:highlight>
                <a:latin typeface="Arial" panose="020B0604020202020204" pitchFamily="34" charset="0"/>
              </a:rPr>
              <a:t>2019</a:t>
            </a:r>
            <a:r>
              <a:rPr lang="en-US" b="0" i="0" dirty="0">
                <a:solidFill>
                  <a:srgbClr val="222222"/>
                </a:solidFill>
                <a:effectLst/>
                <a:highlight>
                  <a:srgbClr val="FFFFFF"/>
                </a:highlight>
                <a:latin typeface="Arial" panose="020B0604020202020204" pitchFamily="34" charset="0"/>
              </a:rPr>
              <a:t>, </a:t>
            </a:r>
            <a:r>
              <a:rPr lang="en-US" b="0" i="1" dirty="0">
                <a:solidFill>
                  <a:srgbClr val="222222"/>
                </a:solidFill>
                <a:effectLst/>
                <a:highlight>
                  <a:srgbClr val="FFFFFF"/>
                </a:highlight>
                <a:latin typeface="Arial" panose="020B0604020202020204" pitchFamily="34" charset="0"/>
              </a:rPr>
              <a:t>28</a:t>
            </a:r>
            <a:r>
              <a:rPr lang="en-US" b="0" i="0" dirty="0">
                <a:solidFill>
                  <a:srgbClr val="222222"/>
                </a:solidFill>
                <a:effectLst/>
                <a:highlight>
                  <a:srgbClr val="FFFFFF"/>
                </a:highlight>
                <a:latin typeface="Arial" panose="020B0604020202020204" pitchFamily="34" charset="0"/>
              </a:rPr>
              <a:t>, 732–743.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2AF30573-1797-4803-8565-E610E491AA1C}" type="slidenum">
              <a:rPr lang="en-US" smtClean="0"/>
              <a:t>20</a:t>
            </a:fld>
            <a:endParaRPr lang="en-US" dirty="0"/>
          </a:p>
        </p:txBody>
      </p:sp>
    </p:spTree>
    <p:extLst>
      <p:ext uri="{BB962C8B-B14F-4D97-AF65-F5344CB8AC3E}">
        <p14:creationId xmlns:p14="http://schemas.microsoft.com/office/powerpoint/2010/main" val="39117573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nSpc>
                <a:spcPct val="100000"/>
              </a:lnSpc>
            </a:pPr>
            <a:r>
              <a:rPr lang="en-US" b="0" dirty="0">
                <a:highlight>
                  <a:srgbClr val="FFFFFF"/>
                </a:highlight>
              </a:rPr>
              <a:t>2-4 x more likely to have a history of any type of TBI</a:t>
            </a:r>
            <a:endParaRPr lang="en-US" dirty="0">
              <a:highlight>
                <a:srgbClr val="FFFFFF"/>
              </a:highlight>
            </a:endParaRPr>
          </a:p>
          <a:p>
            <a:pPr lvl="0">
              <a:lnSpc>
                <a:spcPct val="100000"/>
              </a:lnSpc>
            </a:pPr>
            <a:r>
              <a:rPr lang="en-US" b="0" dirty="0">
                <a:highlight>
                  <a:srgbClr val="FFFFFF"/>
                </a:highlight>
              </a:rPr>
              <a:t>Up to 10x more likely to have a history of moderate or severe TBI</a:t>
            </a:r>
            <a:endParaRPr lang="en-US" dirty="0">
              <a:highlight>
                <a:srgbClr val="FFFFFF"/>
              </a:highlight>
            </a:endParaRPr>
          </a:p>
          <a:p>
            <a:pPr lvl="0">
              <a:lnSpc>
                <a:spcPct val="100000"/>
              </a:lnSpc>
            </a:pPr>
            <a:r>
              <a:rPr lang="en-US" b="0" dirty="0">
                <a:highlight>
                  <a:srgbClr val="FFFFFF"/>
                </a:highlight>
              </a:rPr>
              <a:t>Prevalence of 53.1% for any severity of TBI</a:t>
            </a:r>
            <a:endParaRPr lang="en-US" dirty="0">
              <a:highlight>
                <a:srgbClr val="FFFFFF"/>
              </a:highlight>
            </a:endParaRPr>
          </a:p>
          <a:p>
            <a:pPr lvl="0">
              <a:lnSpc>
                <a:spcPct val="100000"/>
              </a:lnSpc>
            </a:pPr>
            <a:r>
              <a:rPr lang="en-US" b="0" dirty="0">
                <a:highlight>
                  <a:srgbClr val="FFFFFF"/>
                </a:highlight>
              </a:rPr>
              <a:t>Prevalence of 22.5% for moderate or severe TBI</a:t>
            </a:r>
            <a:endParaRPr lang="en-US" dirty="0">
              <a:highlight>
                <a:srgbClr val="FFFFFF"/>
              </a:highligh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212121"/>
              </a:solidFill>
              <a:effectLst/>
              <a:highlight>
                <a:srgbClr val="FFFFFF"/>
              </a:highlight>
              <a:latin typeface="BlinkMacSystemFon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212121"/>
                </a:solidFill>
                <a:effectLst/>
                <a:highlight>
                  <a:srgbClr val="FFFFFF"/>
                </a:highlight>
                <a:latin typeface="BlinkMacSystemFont"/>
              </a:rPr>
              <a:t>Stubbs JL, Thornton AE, Sevick JM, Silverberg ND, Barr AM, Honer WG, Panenka WJ. Traumatic brain injury in homeless and marginally housed individuals: a systematic review and meta-analysis. Lancet Public Health. 2020 Jan;5(1):e19-e32. doi: 10.1016/S2468-2667(19)30188-4. Epub 2019 Dec 2. Erratum in: Lancet Public Health. 2020 Jan;5(1):e18. doi: 10.1016/S2468-2667(19)30257-9. PMID: 31806487.</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212121"/>
              </a:solidFill>
              <a:effectLst/>
              <a:highlight>
                <a:srgbClr val="FFFFFF"/>
              </a:highlight>
              <a:latin typeface="BlinkMacSystemFon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Hwang et al. The effect of traumatic brain injury on the health of homeless people.  CMAJ 2008 Oct 7; 179(8): 779-784.</a:t>
            </a:r>
          </a:p>
          <a:p>
            <a:endParaRPr lang="en-US" dirty="0"/>
          </a:p>
        </p:txBody>
      </p:sp>
      <p:sp>
        <p:nvSpPr>
          <p:cNvPr id="4" name="Slide Number Placeholder 3"/>
          <p:cNvSpPr>
            <a:spLocks noGrp="1"/>
          </p:cNvSpPr>
          <p:nvPr>
            <p:ph type="sldNum" sz="quarter" idx="5"/>
          </p:nvPr>
        </p:nvSpPr>
        <p:spPr/>
        <p:txBody>
          <a:bodyPr/>
          <a:lstStyle/>
          <a:p>
            <a:fld id="{2AF30573-1797-4803-8565-E610E491AA1C}" type="slidenum">
              <a:rPr lang="en-US" smtClean="0"/>
              <a:t>21</a:t>
            </a:fld>
            <a:endParaRPr lang="en-US" dirty="0"/>
          </a:p>
        </p:txBody>
      </p:sp>
    </p:spTree>
    <p:extLst>
      <p:ext uri="{BB962C8B-B14F-4D97-AF65-F5344CB8AC3E}">
        <p14:creationId xmlns:p14="http://schemas.microsoft.com/office/powerpoint/2010/main" val="36164307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Arial" panose="020B0604020202020204" pitchFamily="34" charset="0"/>
                <a:ea typeface="Malgun Gothic" panose="020B0503020000020004" pitchFamily="34" charset="-127"/>
              </a:rPr>
              <a:t>A close relationship exists between TBI and incarceration. </a:t>
            </a:r>
            <a:r>
              <a:rPr lang="en-US" sz="1800" b="0" i="0" dirty="0">
                <a:solidFill>
                  <a:srgbClr val="1C1D1F"/>
                </a:solidFill>
                <a:effectLst/>
                <a:highlight>
                  <a:srgbClr val="FFFFFF"/>
                </a:highlight>
              </a:rPr>
              <a:t>People in correctional or detention facilities with TBI-related problems may not be screened for a TBI or may face challenges with getting TBI-related care</a:t>
            </a:r>
            <a:endParaRPr lang="en-US" sz="18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Arial" panose="020B0604020202020204" pitchFamily="34" charset="0"/>
              <a:ea typeface="Malgun Gothic" panose="020B0503020000020004" pitchFamily="34" charset="-127"/>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1C1D1F"/>
              </a:solidFill>
              <a:effectLst/>
              <a:highlight>
                <a:srgbClr val="FFFFFF"/>
              </a:highlight>
              <a:latin typeface="Nunito"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1C1D1F"/>
              </a:solidFill>
              <a:effectLst/>
              <a:highlight>
                <a:srgbClr val="FFFFFF"/>
              </a:highlight>
              <a:latin typeface="Nunito"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1C1D1F"/>
                </a:solidFill>
                <a:effectLst/>
                <a:highlight>
                  <a:srgbClr val="FFFFFF"/>
                </a:highlight>
                <a:latin typeface="Nunito" pitchFamily="2" charset="0"/>
              </a:rPr>
              <a:t>Hunter S, Kois L, Peck A, Elbogen E, LaDuke C. (2023). The prevalence of traumatic brain injury (TBI) among people impacted by the criminal legal system: An updated meta-analysis and subgroup analyses. </a:t>
            </a:r>
            <a:r>
              <a:rPr lang="en-US" b="0" i="1" dirty="0">
                <a:solidFill>
                  <a:srgbClr val="1C1D1F"/>
                </a:solidFill>
                <a:effectLst/>
                <a:highlight>
                  <a:srgbClr val="FFFFFF"/>
                </a:highlight>
                <a:latin typeface="Nunito" pitchFamily="2" charset="0"/>
              </a:rPr>
              <a:t>Law and Human Behavior</a:t>
            </a:r>
            <a:r>
              <a:rPr lang="en-US" b="0" i="0" dirty="0">
                <a:solidFill>
                  <a:srgbClr val="1C1D1F"/>
                </a:solidFill>
                <a:effectLst/>
                <a:highlight>
                  <a:srgbClr val="FFFFFF"/>
                </a:highlight>
                <a:latin typeface="Nunito" pitchFamily="2" charset="0"/>
              </a:rPr>
              <a:t>, 47(5), 539–565.</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Virginia study: Kreutzer et al 2012</a:t>
            </a:r>
          </a:p>
          <a:p>
            <a:endParaRPr lang="en-US" dirty="0"/>
          </a:p>
        </p:txBody>
      </p:sp>
      <p:sp>
        <p:nvSpPr>
          <p:cNvPr id="4" name="Slide Number Placeholder 3"/>
          <p:cNvSpPr>
            <a:spLocks noGrp="1"/>
          </p:cNvSpPr>
          <p:nvPr>
            <p:ph type="sldNum" sz="quarter" idx="5"/>
          </p:nvPr>
        </p:nvSpPr>
        <p:spPr/>
        <p:txBody>
          <a:bodyPr/>
          <a:lstStyle/>
          <a:p>
            <a:fld id="{2AF30573-1797-4803-8565-E610E491AA1C}" type="slidenum">
              <a:rPr lang="en-US" smtClean="0"/>
              <a:t>22</a:t>
            </a:fld>
            <a:endParaRPr lang="en-US" dirty="0"/>
          </a:p>
        </p:txBody>
      </p:sp>
    </p:spTree>
    <p:extLst>
      <p:ext uri="{BB962C8B-B14F-4D97-AF65-F5344CB8AC3E}">
        <p14:creationId xmlns:p14="http://schemas.microsoft.com/office/powerpoint/2010/main" val="27963802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F30573-1797-4803-8565-E610E491AA1C}" type="slidenum">
              <a:rPr lang="en-US" smtClean="0"/>
              <a:t>23</a:t>
            </a:fld>
            <a:endParaRPr lang="en-US" dirty="0"/>
          </a:p>
        </p:txBody>
      </p:sp>
    </p:spTree>
    <p:extLst>
      <p:ext uri="{BB962C8B-B14F-4D97-AF65-F5344CB8AC3E}">
        <p14:creationId xmlns:p14="http://schemas.microsoft.com/office/powerpoint/2010/main" val="1162084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F30573-1797-4803-8565-E610E491AA1C}" type="slidenum">
              <a:rPr lang="en-US" smtClean="0"/>
              <a:t>24</a:t>
            </a:fld>
            <a:endParaRPr lang="en-US" dirty="0"/>
          </a:p>
        </p:txBody>
      </p:sp>
    </p:spTree>
    <p:extLst>
      <p:ext uri="{BB962C8B-B14F-4D97-AF65-F5344CB8AC3E}">
        <p14:creationId xmlns:p14="http://schemas.microsoft.com/office/powerpoint/2010/main" val="2317235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F30573-1797-4803-8565-E610E491AA1C}" type="slidenum">
              <a:rPr lang="en-US" smtClean="0"/>
              <a:t>4</a:t>
            </a:fld>
            <a:endParaRPr lang="en-US" dirty="0"/>
          </a:p>
        </p:txBody>
      </p:sp>
    </p:spTree>
    <p:extLst>
      <p:ext uri="{BB962C8B-B14F-4D97-AF65-F5344CB8AC3E}">
        <p14:creationId xmlns:p14="http://schemas.microsoft.com/office/powerpoint/2010/main" val="6343784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TBI might not be a visible disorder</a:t>
            </a:r>
          </a:p>
          <a:p>
            <a:r>
              <a:rPr lang="en-US" dirty="0"/>
              <a:t>Some might not know they have had a TBI</a:t>
            </a:r>
          </a:p>
          <a:p>
            <a:r>
              <a:rPr lang="en-US" dirty="0"/>
              <a:t>Clients as well as staff may underestimate the impact of their TBI</a:t>
            </a:r>
          </a:p>
          <a:p>
            <a:endParaRPr lang="en-US" dirty="0"/>
          </a:p>
        </p:txBody>
      </p:sp>
      <p:sp>
        <p:nvSpPr>
          <p:cNvPr id="4" name="Slide Number Placeholder 3"/>
          <p:cNvSpPr>
            <a:spLocks noGrp="1"/>
          </p:cNvSpPr>
          <p:nvPr>
            <p:ph type="sldNum" sz="quarter" idx="5"/>
          </p:nvPr>
        </p:nvSpPr>
        <p:spPr/>
        <p:txBody>
          <a:bodyPr/>
          <a:lstStyle/>
          <a:p>
            <a:fld id="{2AF30573-1797-4803-8565-E610E491AA1C}" type="slidenum">
              <a:rPr lang="en-US" smtClean="0"/>
              <a:t>26</a:t>
            </a:fld>
            <a:endParaRPr lang="en-US" dirty="0"/>
          </a:p>
        </p:txBody>
      </p:sp>
    </p:spTree>
    <p:extLst>
      <p:ext uri="{BB962C8B-B14F-4D97-AF65-F5344CB8AC3E}">
        <p14:creationId xmlns:p14="http://schemas.microsoft.com/office/powerpoint/2010/main" val="31309966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HELPS screening tool</a:t>
            </a:r>
          </a:p>
          <a:p>
            <a:endParaRPr lang="en-US" dirty="0"/>
          </a:p>
          <a:p>
            <a:r>
              <a:rPr lang="en-US" dirty="0"/>
              <a:t>NASHIA is the national Association of State Head Injury Administrators</a:t>
            </a:r>
          </a:p>
        </p:txBody>
      </p:sp>
      <p:sp>
        <p:nvSpPr>
          <p:cNvPr id="4" name="Slide Number Placeholder 3"/>
          <p:cNvSpPr>
            <a:spLocks noGrp="1"/>
          </p:cNvSpPr>
          <p:nvPr>
            <p:ph type="sldNum" sz="quarter" idx="5"/>
          </p:nvPr>
        </p:nvSpPr>
        <p:spPr/>
        <p:txBody>
          <a:bodyPr/>
          <a:lstStyle/>
          <a:p>
            <a:fld id="{2AF30573-1797-4803-8565-E610E491AA1C}" type="slidenum">
              <a:rPr lang="en-US" smtClean="0"/>
              <a:t>27</a:t>
            </a:fld>
            <a:endParaRPr lang="en-US" dirty="0"/>
          </a:p>
        </p:txBody>
      </p:sp>
    </p:spTree>
    <p:extLst>
      <p:ext uri="{BB962C8B-B14F-4D97-AF65-F5344CB8AC3E}">
        <p14:creationId xmlns:p14="http://schemas.microsoft.com/office/powerpoint/2010/main" val="14864197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Aptos" panose="020B0004020202020204" pitchFamily="34" charset="0"/>
                <a:ea typeface="Aptos" panose="020B0004020202020204" pitchFamily="34" charset="0"/>
                <a:cs typeface="Aptos" panose="020B0004020202020204" pitchFamily="34" charset="0"/>
              </a:rPr>
              <a:t>The </a:t>
            </a:r>
            <a:r>
              <a:rPr lang="en-US" sz="1800" u="sng" dirty="0">
                <a:solidFill>
                  <a:srgbClr val="0000FF"/>
                </a:solidFill>
                <a:effectLst/>
                <a:latin typeface="Aptos" panose="020B0004020202020204" pitchFamily="34" charset="0"/>
                <a:ea typeface="Aptos" panose="020B0004020202020204" pitchFamily="34" charset="0"/>
                <a:cs typeface="Aptos" panose="020B0004020202020204" pitchFamily="34" charset="0"/>
                <a:hlinkClick r:id="rId3"/>
              </a:rPr>
              <a:t>Ohio State TBI-ID</a:t>
            </a:r>
            <a:r>
              <a:rPr lang="en-US" sz="1800" dirty="0">
                <a:effectLst/>
                <a:latin typeface="Aptos" panose="020B0004020202020204" pitchFamily="34" charset="0"/>
                <a:ea typeface="Aptos" panose="020B0004020202020204" pitchFamily="34" charset="0"/>
                <a:cs typeface="Aptos" panose="020B0004020202020204" pitchFamily="34" charset="0"/>
              </a:rPr>
              <a:t> is a validated instrument that can be easily used and is open for download.   The OSU website has step by step video instructions on how to use the tool</a:t>
            </a:r>
          </a:p>
          <a:p>
            <a:endParaRPr lang="en-US" dirty="0"/>
          </a:p>
          <a:p>
            <a:endParaRPr lang="en-US" dirty="0"/>
          </a:p>
          <a:p>
            <a:r>
              <a:rPr lang="en-US" b="0" i="0" dirty="0">
                <a:solidFill>
                  <a:srgbClr val="212121"/>
                </a:solidFill>
                <a:effectLst/>
                <a:highlight>
                  <a:srgbClr val="FFFFFF"/>
                </a:highlight>
                <a:latin typeface="BlinkMacSystemFont"/>
              </a:rPr>
              <a:t>Corrigan JD, Bogner J. Initial reliability and validity of the Ohio State University TBI Identification Method. J Head Trauma Rehabil. 2007 Nov-Dec;22(6):318-29. doi: 10.1097/01.HTR.0000300227.67748.77. PMID: 18025964.</a:t>
            </a:r>
            <a:endParaRPr lang="en-US" dirty="0"/>
          </a:p>
          <a:p>
            <a:endParaRPr lang="en-US" dirty="0"/>
          </a:p>
        </p:txBody>
      </p:sp>
      <p:sp>
        <p:nvSpPr>
          <p:cNvPr id="4" name="Slide Number Placeholder 3"/>
          <p:cNvSpPr>
            <a:spLocks noGrp="1"/>
          </p:cNvSpPr>
          <p:nvPr>
            <p:ph type="sldNum" sz="quarter" idx="5"/>
          </p:nvPr>
        </p:nvSpPr>
        <p:spPr/>
        <p:txBody>
          <a:bodyPr/>
          <a:lstStyle/>
          <a:p>
            <a:fld id="{2AF30573-1797-4803-8565-E610E491AA1C}" type="slidenum">
              <a:rPr lang="en-US" smtClean="0"/>
              <a:t>28</a:t>
            </a:fld>
            <a:endParaRPr lang="en-US" dirty="0"/>
          </a:p>
        </p:txBody>
      </p:sp>
    </p:spTree>
    <p:extLst>
      <p:ext uri="{BB962C8B-B14F-4D97-AF65-F5344CB8AC3E}">
        <p14:creationId xmlns:p14="http://schemas.microsoft.com/office/powerpoint/2010/main" val="3445944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F30573-1797-4803-8565-E610E491AA1C}" type="slidenum">
              <a:rPr lang="en-US" smtClean="0"/>
              <a:t>32</a:t>
            </a:fld>
            <a:endParaRPr lang="en-US" dirty="0"/>
          </a:p>
        </p:txBody>
      </p:sp>
    </p:spTree>
    <p:extLst>
      <p:ext uri="{BB962C8B-B14F-4D97-AF65-F5344CB8AC3E}">
        <p14:creationId xmlns:p14="http://schemas.microsoft.com/office/powerpoint/2010/main" val="35766850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Pending list as RFA is currently out</a:t>
            </a:r>
          </a:p>
        </p:txBody>
      </p:sp>
      <p:sp>
        <p:nvSpPr>
          <p:cNvPr id="4" name="Slide Number Placeholder 3"/>
          <p:cNvSpPr>
            <a:spLocks noGrp="1"/>
          </p:cNvSpPr>
          <p:nvPr>
            <p:ph type="sldNum" sz="quarter" idx="5"/>
          </p:nvPr>
        </p:nvSpPr>
        <p:spPr/>
        <p:txBody>
          <a:bodyPr/>
          <a:lstStyle/>
          <a:p>
            <a:fld id="{2AF30573-1797-4803-8565-E610E491AA1C}" type="slidenum">
              <a:rPr lang="en-US" smtClean="0"/>
              <a:t>36</a:t>
            </a:fld>
            <a:endParaRPr lang="en-US" dirty="0"/>
          </a:p>
        </p:txBody>
      </p:sp>
    </p:spTree>
    <p:extLst>
      <p:ext uri="{BB962C8B-B14F-4D97-AF65-F5344CB8AC3E}">
        <p14:creationId xmlns:p14="http://schemas.microsoft.com/office/powerpoint/2010/main" val="32018113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F30573-1797-4803-8565-E610E491AA1C}" type="slidenum">
              <a:rPr lang="en-US" smtClean="0"/>
              <a:t>38</a:t>
            </a:fld>
            <a:endParaRPr lang="en-US" dirty="0"/>
          </a:p>
        </p:txBody>
      </p:sp>
    </p:spTree>
    <p:extLst>
      <p:ext uri="{BB962C8B-B14F-4D97-AF65-F5344CB8AC3E}">
        <p14:creationId xmlns:p14="http://schemas.microsoft.com/office/powerpoint/2010/main" val="23277752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Survivor story and experience </a:t>
            </a:r>
          </a:p>
        </p:txBody>
      </p:sp>
      <p:sp>
        <p:nvSpPr>
          <p:cNvPr id="4" name="Slide Number Placeholder 3"/>
          <p:cNvSpPr>
            <a:spLocks noGrp="1"/>
          </p:cNvSpPr>
          <p:nvPr>
            <p:ph type="sldNum" sz="quarter" idx="5"/>
          </p:nvPr>
        </p:nvSpPr>
        <p:spPr/>
        <p:txBody>
          <a:bodyPr/>
          <a:lstStyle/>
          <a:p>
            <a:fld id="{2AF30573-1797-4803-8565-E610E491AA1C}" type="slidenum">
              <a:rPr lang="en-US" smtClean="0"/>
              <a:t>5</a:t>
            </a:fld>
            <a:endParaRPr lang="en-US" dirty="0"/>
          </a:p>
        </p:txBody>
      </p:sp>
    </p:spTree>
    <p:extLst>
      <p:ext uri="{BB962C8B-B14F-4D97-AF65-F5344CB8AC3E}">
        <p14:creationId xmlns:p14="http://schemas.microsoft.com/office/powerpoint/2010/main" val="10092413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marL="0" marR="0" lvl="0" indent="0" algn="l" defTabSz="914400" rtl="0" eaLnBrk="1" fontAlgn="auto" latinLnBrk="0" hangingPunct="1">
              <a:lnSpc>
                <a:spcPct val="100000"/>
              </a:lnSpc>
              <a:spcBef>
                <a:spcPts val="0"/>
              </a:spcBef>
              <a:spcAft>
                <a:spcPts val="600"/>
              </a:spcAft>
              <a:buClrTx/>
              <a:buSzTx/>
              <a:buFontTx/>
              <a:buNone/>
              <a:tabLst/>
              <a:defRPr/>
            </a:pPr>
            <a:r>
              <a:rPr lang="en-US" sz="1800" dirty="0">
                <a:effectLst/>
                <a:latin typeface="Arial" panose="020B0604020202020204" pitchFamily="34" charset="0"/>
                <a:ea typeface="Malgun Gothic" panose="020B0503020000020004" pitchFamily="34" charset="-127"/>
              </a:rPr>
              <a:t>For more information: </a:t>
            </a:r>
            <a:r>
              <a:rPr lang="en-US" sz="1800" b="0" i="1" cap="none" dirty="0">
                <a:highlight>
                  <a:srgbClr val="FFFF00"/>
                </a:highlight>
                <a:latin typeface="Arial" panose="020B0604020202020204" pitchFamily="34" charset="0"/>
                <a:cs typeface="Arial" panose="020B0604020202020204" pitchFamily="34" charset="0"/>
              </a:rPr>
              <a:t>BIAA Brain Injury Association of America </a:t>
            </a:r>
            <a:r>
              <a:rPr lang="en-US" sz="1800" b="0" cap="none" dirty="0">
                <a:highlight>
                  <a:srgbClr val="FFFF00"/>
                </a:highlight>
                <a:latin typeface="Arial" panose="020B0604020202020204" pitchFamily="34" charset="0"/>
                <a:cs typeface="Arial" panose="020B0604020202020204" pitchFamily="34" charset="0"/>
              </a:rPr>
              <a:t>website: biausa.org  </a:t>
            </a:r>
          </a:p>
          <a:p>
            <a:pPr marL="0" marR="0">
              <a:spcBef>
                <a:spcPts val="0"/>
              </a:spcBef>
              <a:spcAft>
                <a:spcPts val="600"/>
              </a:spcAft>
            </a:pPr>
            <a:endParaRPr lang="en-US" sz="1800" dirty="0">
              <a:effectLst/>
              <a:latin typeface="Arial" panose="020B0604020202020204" pitchFamily="34" charset="0"/>
              <a:ea typeface="Malgun Gothic" panose="020B0503020000020004" pitchFamily="34" charset="-127"/>
            </a:endParaRPr>
          </a:p>
          <a:p>
            <a:pPr marL="0" marR="0">
              <a:spcBef>
                <a:spcPts val="0"/>
              </a:spcBef>
              <a:spcAft>
                <a:spcPts val="600"/>
              </a:spcAft>
            </a:pPr>
            <a:r>
              <a:rPr lang="en-US" sz="1800" dirty="0">
                <a:effectLst/>
                <a:latin typeface="Arial" panose="020B0604020202020204" pitchFamily="34" charset="0"/>
                <a:ea typeface="Malgun Gothic" panose="020B0503020000020004" pitchFamily="34" charset="-127"/>
              </a:rPr>
              <a:t>ABI is not congenital, degenerative, or induced by birth trauma. This type of brain injury occurs </a:t>
            </a:r>
            <a:r>
              <a:rPr lang="en-US" sz="1800" i="1" dirty="0">
                <a:effectLst/>
                <a:latin typeface="Arial" panose="020B0604020202020204" pitchFamily="34" charset="0"/>
                <a:ea typeface="Malgun Gothic" panose="020B0503020000020004" pitchFamily="34" charset="-127"/>
              </a:rPr>
              <a:t>after</a:t>
            </a:r>
            <a:r>
              <a:rPr lang="en-US" sz="1800" dirty="0">
                <a:effectLst/>
                <a:latin typeface="Arial" panose="020B0604020202020204" pitchFamily="34" charset="0"/>
                <a:ea typeface="Malgun Gothic" panose="020B0503020000020004" pitchFamily="34" charset="-127"/>
              </a:rPr>
              <a:t> birth and results in a change to the brain’s activity, affecting the physical integrity, metabolic activity, or functional ability of nerve cells in the brain. Brain injuries that occur from birth, or just before or after birth, are called congenital brain injury. </a:t>
            </a:r>
          </a:p>
          <a:p>
            <a:r>
              <a:rPr lang="en-US" sz="1800" dirty="0">
                <a:effectLst/>
                <a:latin typeface="Arial" panose="020B0604020202020204" pitchFamily="34" charset="0"/>
                <a:ea typeface="Malgun Gothic" panose="020B0503020000020004" pitchFamily="34" charset="-127"/>
              </a:rPr>
              <a:t>An ABI is the umbrella term for brain injuries after birth. There are two types of ABI: traumatic and non-traumatic</a:t>
            </a:r>
          </a:p>
          <a:p>
            <a:endParaRPr lang="en-US" sz="1800" dirty="0">
              <a:effectLst/>
              <a:latin typeface="Arial" panose="020B0604020202020204" pitchFamily="34" charset="0"/>
              <a:ea typeface="Malgun Gothic" panose="020B0503020000020004" pitchFamily="34" charset="-127"/>
            </a:endParaRPr>
          </a:p>
          <a:p>
            <a:r>
              <a:rPr lang="en-US" dirty="0"/>
              <a:t>While we are happy to talk about ABI’s in another meeting or at the end, our focus today is on TBI’s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cap="none" dirty="0">
                <a:highlight>
                  <a:srgbClr val="FFFF00"/>
                </a:highlight>
                <a:latin typeface="Arial" panose="020B0604020202020204" pitchFamily="34" charset="0"/>
                <a:cs typeface="Arial" panose="020B0604020202020204" pitchFamily="34" charset="0"/>
              </a:rPr>
              <a:t>BIAA Brain Injury Association of America </a:t>
            </a:r>
            <a:r>
              <a:rPr lang="en-US" sz="1200" b="0" cap="none" dirty="0">
                <a:highlight>
                  <a:srgbClr val="FFFF00"/>
                </a:highlight>
                <a:latin typeface="Arial" panose="020B0604020202020204" pitchFamily="34" charset="0"/>
                <a:cs typeface="Arial" panose="020B0604020202020204" pitchFamily="34" charset="0"/>
              </a:rPr>
              <a:t>website: biausa.org  </a:t>
            </a:r>
          </a:p>
          <a:p>
            <a:endParaRPr lang="en-US" dirty="0"/>
          </a:p>
          <a:p>
            <a:endParaRPr lang="en-US" dirty="0"/>
          </a:p>
        </p:txBody>
      </p:sp>
      <p:sp>
        <p:nvSpPr>
          <p:cNvPr id="4" name="Slide Number Placeholder 3"/>
          <p:cNvSpPr>
            <a:spLocks noGrp="1"/>
          </p:cNvSpPr>
          <p:nvPr>
            <p:ph type="sldNum" sz="quarter" idx="5"/>
          </p:nvPr>
        </p:nvSpPr>
        <p:spPr/>
        <p:txBody>
          <a:bodyPr/>
          <a:lstStyle/>
          <a:p>
            <a:fld id="{2AF30573-1797-4803-8565-E610E491AA1C}" type="slidenum">
              <a:rPr lang="en-US" smtClean="0"/>
              <a:t>6</a:t>
            </a:fld>
            <a:endParaRPr lang="en-US" dirty="0"/>
          </a:p>
        </p:txBody>
      </p:sp>
    </p:spTree>
    <p:extLst>
      <p:ext uri="{BB962C8B-B14F-4D97-AF65-F5344CB8AC3E}">
        <p14:creationId xmlns:p14="http://schemas.microsoft.com/office/powerpoint/2010/main" val="29405252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Pare down stats</a:t>
            </a:r>
            <a:endParaRPr lang="en-US" sz="1200" b="0" kern="1200" dirty="0">
              <a:effectLst/>
              <a:latin typeface="+mn-lt"/>
              <a:ea typeface="+mn-ea"/>
              <a:cs typeface="+mn-cs"/>
            </a:endParaRPr>
          </a:p>
          <a:p>
            <a:endParaRPr lang="en-US" sz="1200" b="0" kern="1200" dirty="0">
              <a:effectLst/>
              <a:highlight>
                <a:srgbClr val="FFFF00"/>
              </a:highlight>
              <a:latin typeface="+mn-lt"/>
              <a:ea typeface="+mn-ea"/>
              <a:cs typeface="+mn-cs"/>
            </a:endParaRPr>
          </a:p>
          <a:p>
            <a:r>
              <a:rPr lang="en-US" dirty="0"/>
              <a:t>Short term health concerns- headaches, confusion, memory problems, dizziness, nausea, vomiting, change in mood, light or sound sensitivity</a:t>
            </a:r>
          </a:p>
          <a:p>
            <a:r>
              <a:rPr lang="en-US" dirty="0"/>
              <a:t>Long term health concerns – behavioral changes, hearing problems, seizures, neurodegenerative diseases.  More severe injuries result in more disability.  </a:t>
            </a:r>
          </a:p>
          <a:p>
            <a:endParaRPr lang="en-US" dirty="0"/>
          </a:p>
          <a:p>
            <a:r>
              <a:rPr lang="en-US" dirty="0"/>
              <a:t>Silent Epidemic – outwardly most TBI survivors look healthy, the brain doesn’t show up like a broken arm or something else that is visible, so it is often not diagnosed</a:t>
            </a:r>
          </a:p>
          <a:p>
            <a:endParaRPr lang="en-US" dirty="0"/>
          </a:p>
          <a:p>
            <a:r>
              <a:rPr lang="en-US" dirty="0"/>
              <a:t>Functional impact – coordination, balance, weakness, problem solving, memory</a:t>
            </a:r>
          </a:p>
          <a:p>
            <a:endParaRPr lang="en-US" sz="1200" b="0" kern="1200" dirty="0">
              <a:effectLst/>
              <a:highlight>
                <a:srgbClr val="FFFF00"/>
              </a:highlight>
              <a:latin typeface="+mn-lt"/>
              <a:ea typeface="+mn-ea"/>
              <a:cs typeface="+mn-cs"/>
            </a:endParaRPr>
          </a:p>
          <a:p>
            <a:endParaRPr lang="en-US" sz="1200" b="0" kern="1200" dirty="0">
              <a:effectLst/>
              <a:highlight>
                <a:srgbClr val="FFFF00"/>
              </a:highlight>
              <a:latin typeface="+mn-lt"/>
              <a:ea typeface="+mn-ea"/>
              <a:cs typeface="+mn-cs"/>
            </a:endParaRPr>
          </a:p>
          <a:p>
            <a:r>
              <a:rPr lang="en-US" sz="1200" b="1" kern="100" dirty="0">
                <a:effectLst/>
                <a:highlight>
                  <a:srgbClr val="FFFF00"/>
                </a:highlight>
                <a:latin typeface="Aptos" panose="020B0004020202020204" pitchFamily="34" charset="0"/>
                <a:ea typeface="Aptos" panose="020B0004020202020204" pitchFamily="34" charset="0"/>
                <a:cs typeface="Times New Roman" panose="02020603050405020304" pitchFamily="18" charset="0"/>
              </a:rPr>
              <a:t>National Statistics:</a:t>
            </a:r>
            <a:r>
              <a:rPr lang="en-US" sz="1200" kern="100" dirty="0">
                <a:effectLst/>
                <a:highlight>
                  <a:srgbClr val="FFFF00"/>
                </a:highlight>
                <a:latin typeface="Aptos" panose="020B0004020202020204" pitchFamily="34" charset="0"/>
                <a:ea typeface="Aptos" panose="020B0004020202020204" pitchFamily="34" charset="0"/>
                <a:cs typeface="Times New Roman" panose="02020603050405020304" pitchFamily="18" charset="0"/>
              </a:rPr>
              <a:t> Approximately 2.8 million TBI-related emergency department visits, hospitalizations, and deaths in the U.S. annually.</a:t>
            </a:r>
          </a:p>
          <a:p>
            <a:r>
              <a:rPr lang="en-US" sz="1200" b="1" kern="100" dirty="0">
                <a:effectLst/>
                <a:highlight>
                  <a:srgbClr val="FFFF00"/>
                </a:highlight>
                <a:latin typeface="Aptos" panose="020B0004020202020204" pitchFamily="34" charset="0"/>
                <a:ea typeface="Aptos" panose="020B0004020202020204" pitchFamily="34" charset="0"/>
                <a:cs typeface="Times New Roman" panose="02020603050405020304" pitchFamily="18" charset="0"/>
              </a:rPr>
              <a:t>California Statistics:</a:t>
            </a:r>
            <a:r>
              <a:rPr lang="en-US" sz="1200" kern="100" dirty="0">
                <a:effectLst/>
                <a:highlight>
                  <a:srgbClr val="FFFF00"/>
                </a:highlight>
                <a:latin typeface="Aptos" panose="020B0004020202020204" pitchFamily="34" charset="0"/>
                <a:ea typeface="Aptos" panose="020B0004020202020204" pitchFamily="34" charset="0"/>
                <a:cs typeface="Times New Roman" panose="02020603050405020304" pitchFamily="18" charset="0"/>
              </a:rPr>
              <a:t> Over 200,000 TBI-related emergency department visits and hospitalizations each year in California</a:t>
            </a:r>
          </a:p>
          <a:p>
            <a:endParaRPr lang="en-US" sz="1200" kern="100" dirty="0">
              <a:effectLst/>
              <a:highlight>
                <a:srgbClr val="FFFF00"/>
              </a:highlight>
              <a:latin typeface="Aptos" panose="020B0004020202020204" pitchFamily="34" charset="0"/>
              <a:ea typeface="Aptos" panose="020B0004020202020204" pitchFamily="34" charset="0"/>
              <a:cs typeface="Times New Roman" panose="02020603050405020304" pitchFamily="18" charset="0"/>
            </a:endParaRPr>
          </a:p>
          <a:p>
            <a:r>
              <a:rPr lang="en-US" sz="2400" b="1" kern="100" dirty="0">
                <a:effectLst/>
                <a:highlight>
                  <a:srgbClr val="FFFF00"/>
                </a:highlight>
                <a:latin typeface="Aptos" panose="020B0004020202020204" pitchFamily="34" charset="0"/>
                <a:ea typeface="Aptos" panose="020B0004020202020204" pitchFamily="34" charset="0"/>
                <a:cs typeface="Times New Roman" panose="02020603050405020304" pitchFamily="18" charset="0"/>
              </a:rPr>
              <a:t>Age Distribution:</a:t>
            </a:r>
            <a:endParaRPr lang="en-US" sz="2400" kern="100" dirty="0">
              <a:highlight>
                <a:srgbClr val="FFFF00"/>
              </a:highlight>
              <a:latin typeface="Aptos" panose="020B0004020202020204" pitchFamily="34" charset="0"/>
              <a:ea typeface="Aptos" panose="020B0004020202020204" pitchFamily="34" charset="0"/>
              <a:cs typeface="Times New Roman" panose="02020603050405020304" pitchFamily="18" charset="0"/>
            </a:endParaRPr>
          </a:p>
          <a:p>
            <a:pPr lvl="1"/>
            <a:r>
              <a:rPr lang="en-US" sz="1800" b="1" kern="100" dirty="0">
                <a:effectLst/>
                <a:highlight>
                  <a:srgbClr val="FFFF00"/>
                </a:highlight>
                <a:latin typeface="Aptos" panose="020B0004020202020204" pitchFamily="34" charset="0"/>
                <a:ea typeface="Aptos" panose="020B0004020202020204" pitchFamily="34" charset="0"/>
                <a:cs typeface="Times New Roman" panose="02020603050405020304" pitchFamily="18" charset="0"/>
              </a:rPr>
              <a:t>Children</a:t>
            </a:r>
            <a:r>
              <a:rPr lang="en-US" sz="1800" kern="100" dirty="0">
                <a:effectLst/>
                <a:highlight>
                  <a:srgbClr val="FFFF00"/>
                </a:highlight>
                <a:latin typeface="Aptos" panose="020B0004020202020204" pitchFamily="34" charset="0"/>
                <a:ea typeface="Aptos" panose="020B0004020202020204" pitchFamily="34" charset="0"/>
                <a:cs typeface="Times New Roman" panose="02020603050405020304" pitchFamily="18" charset="0"/>
              </a:rPr>
              <a:t> (0-14 years): Approximately 20% of TBI cases.</a:t>
            </a:r>
          </a:p>
          <a:p>
            <a:pPr lvl="1"/>
            <a:r>
              <a:rPr lang="en-US" sz="1800" b="1" kern="100" dirty="0">
                <a:effectLst/>
                <a:highlight>
                  <a:srgbClr val="FFFF00"/>
                </a:highlight>
                <a:latin typeface="Aptos" panose="020B0004020202020204" pitchFamily="34" charset="0"/>
                <a:ea typeface="Aptos" panose="020B0004020202020204" pitchFamily="34" charset="0"/>
                <a:cs typeface="Times New Roman" panose="02020603050405020304" pitchFamily="18" charset="0"/>
              </a:rPr>
              <a:t>Adolescents and Young Adults</a:t>
            </a:r>
            <a:r>
              <a:rPr lang="en-US" sz="1800" kern="100" dirty="0">
                <a:effectLst/>
                <a:highlight>
                  <a:srgbClr val="FFFF00"/>
                </a:highlight>
                <a:latin typeface="Aptos" panose="020B0004020202020204" pitchFamily="34" charset="0"/>
                <a:ea typeface="Aptos" panose="020B0004020202020204" pitchFamily="34" charset="0"/>
                <a:cs typeface="Times New Roman" panose="02020603050405020304" pitchFamily="18" charset="0"/>
              </a:rPr>
              <a:t> (15-24 years): Around 15% of cases, often due to sports injuries and motor vehicle accidents.</a:t>
            </a:r>
          </a:p>
          <a:p>
            <a:pPr lvl="1"/>
            <a:r>
              <a:rPr lang="en-US" sz="1800" b="1" kern="100" dirty="0">
                <a:effectLst/>
                <a:highlight>
                  <a:srgbClr val="FFFF00"/>
                </a:highlight>
                <a:latin typeface="Aptos" panose="020B0004020202020204" pitchFamily="34" charset="0"/>
                <a:ea typeface="Aptos" panose="020B0004020202020204" pitchFamily="34" charset="0"/>
                <a:cs typeface="Times New Roman" panose="02020603050405020304" pitchFamily="18" charset="0"/>
              </a:rPr>
              <a:t>Adults (25-64 years):</a:t>
            </a:r>
            <a:r>
              <a:rPr lang="en-US" sz="1800" kern="100" dirty="0">
                <a:effectLst/>
                <a:highlight>
                  <a:srgbClr val="FFFF00"/>
                </a:highlight>
                <a:latin typeface="Aptos" panose="020B0004020202020204" pitchFamily="34" charset="0"/>
                <a:ea typeface="Aptos" panose="020B0004020202020204" pitchFamily="34" charset="0"/>
                <a:cs typeface="Times New Roman" panose="02020603050405020304" pitchFamily="18" charset="0"/>
              </a:rPr>
              <a:t> Approximately 40% of cases, with a significant number resulting from workplace injuries and motor vehicle accidents.</a:t>
            </a:r>
          </a:p>
          <a:p>
            <a:pPr lvl="1"/>
            <a:r>
              <a:rPr lang="en-US" sz="1800" b="1" kern="100" dirty="0">
                <a:effectLst/>
                <a:highlight>
                  <a:srgbClr val="FFFF00"/>
                </a:highlight>
                <a:latin typeface="Aptos" panose="020B0004020202020204" pitchFamily="34" charset="0"/>
                <a:ea typeface="Aptos" panose="020B0004020202020204" pitchFamily="34" charset="0"/>
                <a:cs typeface="Times New Roman" panose="02020603050405020304" pitchFamily="18" charset="0"/>
              </a:rPr>
              <a:t>Older Adults (65+ years):</a:t>
            </a:r>
            <a:r>
              <a:rPr lang="en-US" sz="1800" kern="100" dirty="0">
                <a:effectLst/>
                <a:highlight>
                  <a:srgbClr val="FFFF00"/>
                </a:highlight>
                <a:latin typeface="Aptos" panose="020B0004020202020204" pitchFamily="34" charset="0"/>
                <a:ea typeface="Aptos" panose="020B0004020202020204" pitchFamily="34" charset="0"/>
                <a:cs typeface="Times New Roman" panose="02020603050405020304" pitchFamily="18" charset="0"/>
              </a:rPr>
              <a:t> About 25% of cases, with falls being the leading cause</a:t>
            </a:r>
            <a:r>
              <a:rPr lang="en-US" sz="1400" kern="100" dirty="0">
                <a:effectLst/>
                <a:highlight>
                  <a:srgbClr val="FFFF00"/>
                </a:highlight>
                <a:latin typeface="Aptos" panose="020B0004020202020204" pitchFamily="34" charset="0"/>
                <a:ea typeface="Aptos" panose="020B0004020202020204" pitchFamily="34" charset="0"/>
                <a:cs typeface="Times New Roman" panose="02020603050405020304" pitchFamily="18" charset="0"/>
              </a:rPr>
              <a:t>.</a:t>
            </a:r>
            <a:endParaRPr lang="en-US" sz="1200" kern="100" dirty="0">
              <a:effectLst/>
              <a:highlight>
                <a:srgbClr val="FFFF00"/>
              </a:highlight>
              <a:latin typeface="Aptos" panose="020B0004020202020204" pitchFamily="34" charset="0"/>
              <a:ea typeface="Aptos" panose="020B0004020202020204" pitchFamily="34" charset="0"/>
              <a:cs typeface="Times New Roman" panose="02020603050405020304" pitchFamily="18" charset="0"/>
            </a:endParaRPr>
          </a:p>
          <a:p>
            <a:endParaRPr lang="en-US" sz="1200" kern="100" dirty="0">
              <a:effectLst/>
              <a:highlight>
                <a:srgbClr val="FFFF00"/>
              </a:highlight>
              <a:latin typeface="Aptos" panose="020B0004020202020204" pitchFamily="34" charset="0"/>
              <a:ea typeface="Aptos" panose="020B0004020202020204" pitchFamily="34" charset="0"/>
              <a:cs typeface="Times New Roman" panose="02020603050405020304" pitchFamily="18" charset="0"/>
            </a:endParaRPr>
          </a:p>
          <a:p>
            <a:endParaRPr lang="en-US" sz="1200" kern="100" dirty="0">
              <a:effectLst/>
              <a:highlight>
                <a:srgbClr val="FFFF00"/>
              </a:highlight>
              <a:latin typeface="Aptos" panose="020B0004020202020204" pitchFamily="34" charset="0"/>
              <a:ea typeface="Aptos" panose="020B0004020202020204" pitchFamily="34" charset="0"/>
              <a:cs typeface="Times New Roman" panose="02020603050405020304" pitchFamily="18" charset="0"/>
            </a:endParaRPr>
          </a:p>
          <a:p>
            <a:endParaRPr lang="en-US" sz="1200" kern="100" dirty="0">
              <a:highlight>
                <a:srgbClr val="FFFF00"/>
              </a:highligh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2AF30573-1797-4803-8565-E610E491AA1C}" type="slidenum">
              <a:rPr lang="en-US" smtClean="0"/>
              <a:t>10</a:t>
            </a:fld>
            <a:endParaRPr lang="en-US" dirty="0"/>
          </a:p>
        </p:txBody>
      </p:sp>
    </p:spTree>
    <p:extLst>
      <p:ext uri="{BB962C8B-B14F-4D97-AF65-F5344CB8AC3E}">
        <p14:creationId xmlns:p14="http://schemas.microsoft.com/office/powerpoint/2010/main" val="37625103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Contra-coup injuries are when the brain moves violently, back and forth in the skull, causing bruising, bleeding or microscopic tears in the brain fibers. </a:t>
            </a:r>
          </a:p>
          <a:p>
            <a:endParaRPr lang="en-US" dirty="0"/>
          </a:p>
          <a:p>
            <a:r>
              <a:rPr lang="en-US" dirty="0"/>
              <a:t>Shaken-baby syndrome is the term used the for the brain damage caused when babies are violently shaken.</a:t>
            </a:r>
          </a:p>
          <a:p>
            <a:endParaRPr lang="en-US" dirty="0"/>
          </a:p>
          <a:p>
            <a:r>
              <a:rPr lang="en-US" dirty="0"/>
              <a:t>‘Shearing’ or microscopic tearing of brain tissue can lead to brain trauma without anything ever hitting the head.</a:t>
            </a:r>
          </a:p>
        </p:txBody>
      </p:sp>
      <p:sp>
        <p:nvSpPr>
          <p:cNvPr id="4" name="Slide Number Placeholder 3"/>
          <p:cNvSpPr>
            <a:spLocks noGrp="1"/>
          </p:cNvSpPr>
          <p:nvPr>
            <p:ph type="sldNum" sz="quarter" idx="5"/>
          </p:nvPr>
        </p:nvSpPr>
        <p:spPr/>
        <p:txBody>
          <a:bodyPr/>
          <a:lstStyle/>
          <a:p>
            <a:fld id="{2AF30573-1797-4803-8565-E610E491AA1C}" type="slidenum">
              <a:rPr lang="en-US" smtClean="0"/>
              <a:t>11</a:t>
            </a:fld>
            <a:endParaRPr lang="en-US" dirty="0"/>
          </a:p>
        </p:txBody>
      </p:sp>
    </p:spTree>
    <p:extLst>
      <p:ext uri="{BB962C8B-B14F-4D97-AF65-F5344CB8AC3E}">
        <p14:creationId xmlns:p14="http://schemas.microsoft.com/office/powerpoint/2010/main" val="19274633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https://www.cdc.gov/traumatic-brain-injury/health-equity/index.html</a:t>
            </a:r>
          </a:p>
        </p:txBody>
      </p:sp>
      <p:sp>
        <p:nvSpPr>
          <p:cNvPr id="4" name="Slide Number Placeholder 3"/>
          <p:cNvSpPr>
            <a:spLocks noGrp="1"/>
          </p:cNvSpPr>
          <p:nvPr>
            <p:ph type="sldNum" sz="quarter" idx="5"/>
          </p:nvPr>
        </p:nvSpPr>
        <p:spPr/>
        <p:txBody>
          <a:bodyPr/>
          <a:lstStyle/>
          <a:p>
            <a:fld id="{2AF30573-1797-4803-8565-E610E491AA1C}" type="slidenum">
              <a:rPr lang="en-US" smtClean="0"/>
              <a:t>12</a:t>
            </a:fld>
            <a:endParaRPr lang="en-US" dirty="0"/>
          </a:p>
        </p:txBody>
      </p:sp>
    </p:spTree>
    <p:extLst>
      <p:ext uri="{BB962C8B-B14F-4D97-AF65-F5344CB8AC3E}">
        <p14:creationId xmlns:p14="http://schemas.microsoft.com/office/powerpoint/2010/main" val="2176776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Infographic of symptoms  </a:t>
            </a:r>
          </a:p>
          <a:p>
            <a:r>
              <a:rPr lang="en-US" dirty="0"/>
              <a:t>https://www.cdc.gov/traumatic-brain-injury/signs-symptoms/index.html</a:t>
            </a:r>
          </a:p>
        </p:txBody>
      </p:sp>
      <p:sp>
        <p:nvSpPr>
          <p:cNvPr id="4" name="Slide Number Placeholder 3"/>
          <p:cNvSpPr>
            <a:spLocks noGrp="1"/>
          </p:cNvSpPr>
          <p:nvPr>
            <p:ph type="sldNum" sz="quarter" idx="5"/>
          </p:nvPr>
        </p:nvSpPr>
        <p:spPr/>
        <p:txBody>
          <a:bodyPr/>
          <a:lstStyle/>
          <a:p>
            <a:fld id="{2AF30573-1797-4803-8565-E610E491AA1C}" type="slidenum">
              <a:rPr lang="en-US" smtClean="0"/>
              <a:t>13</a:t>
            </a:fld>
            <a:endParaRPr lang="en-US" dirty="0"/>
          </a:p>
        </p:txBody>
      </p:sp>
    </p:spTree>
    <p:extLst>
      <p:ext uri="{BB962C8B-B14F-4D97-AF65-F5344CB8AC3E}">
        <p14:creationId xmlns:p14="http://schemas.microsoft.com/office/powerpoint/2010/main" val="20168551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Physical Symptoms:, gait issues, swallowing challenges, migraine, vestibular weaknesses,</a:t>
            </a:r>
          </a:p>
          <a:p>
            <a:r>
              <a:rPr lang="en-US" dirty="0"/>
              <a:t>vision changes, dysarthria (slurred speech)</a:t>
            </a:r>
          </a:p>
        </p:txBody>
      </p:sp>
      <p:sp>
        <p:nvSpPr>
          <p:cNvPr id="4" name="Slide Number Placeholder 3"/>
          <p:cNvSpPr>
            <a:spLocks noGrp="1"/>
          </p:cNvSpPr>
          <p:nvPr>
            <p:ph type="sldNum" sz="quarter" idx="5"/>
          </p:nvPr>
        </p:nvSpPr>
        <p:spPr/>
        <p:txBody>
          <a:bodyPr/>
          <a:lstStyle/>
          <a:p>
            <a:fld id="{2AF30573-1797-4803-8565-E610E491AA1C}" type="slidenum">
              <a:rPr lang="en-US" smtClean="0"/>
              <a:t>14</a:t>
            </a:fld>
            <a:endParaRPr lang="en-US" dirty="0"/>
          </a:p>
        </p:txBody>
      </p:sp>
    </p:spTree>
    <p:extLst>
      <p:ext uri="{BB962C8B-B14F-4D97-AF65-F5344CB8AC3E}">
        <p14:creationId xmlns:p14="http://schemas.microsoft.com/office/powerpoint/2010/main" val="12941213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80C50CD-E178-4744-9B35-B2F624D6C5E9}" type="datetimeFigureOut">
              <a:rPr lang="en-US" smtClean="0"/>
              <a:t>9/9/2025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48CC95F-0247-41B6-91CF-DC97C76A7088}" type="slidenum">
              <a:rPr lang="en-US" smtClean="0"/>
              <a:t>‹#›</a:t>
            </a:fld>
            <a:endParaRPr lang="en-US" dirty="0"/>
          </a:p>
        </p:txBody>
      </p:sp>
    </p:spTree>
    <p:extLst>
      <p:ext uri="{BB962C8B-B14F-4D97-AF65-F5344CB8AC3E}">
        <p14:creationId xmlns:p14="http://schemas.microsoft.com/office/powerpoint/2010/main" val="32196639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80C50CD-E178-4744-9B35-B2F624D6C5E9}" type="datetimeFigureOut">
              <a:rPr lang="en-US" smtClean="0"/>
              <a:pPr/>
              <a:t>9/9/2025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48CC95F-0247-41B6-91CF-DC97C76A7088}" type="slidenum">
              <a:rPr lang="en-US" smtClean="0"/>
              <a:pPr/>
              <a:t>‹#›</a:t>
            </a:fld>
            <a:endParaRPr lang="en-US" dirty="0"/>
          </a:p>
        </p:txBody>
      </p:sp>
    </p:spTree>
    <p:extLst>
      <p:ext uri="{BB962C8B-B14F-4D97-AF65-F5344CB8AC3E}">
        <p14:creationId xmlns:p14="http://schemas.microsoft.com/office/powerpoint/2010/main" val="16560189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80C50CD-E178-4744-9B35-B2F624D6C5E9}" type="datetimeFigureOut">
              <a:rPr lang="en-US" smtClean="0"/>
              <a:pPr/>
              <a:t>9/9/2025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48CC95F-0247-41B6-91CF-DC97C76A7088}" type="slidenum">
              <a:rPr lang="en-US" smtClean="0"/>
              <a:pPr/>
              <a:t>‹#›</a:t>
            </a:fld>
            <a:endParaRPr lang="en-US" dirty="0"/>
          </a:p>
        </p:txBody>
      </p:sp>
    </p:spTree>
    <p:extLst>
      <p:ext uri="{BB962C8B-B14F-4D97-AF65-F5344CB8AC3E}">
        <p14:creationId xmlns:p14="http://schemas.microsoft.com/office/powerpoint/2010/main" val="26898047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80C50CD-E178-4744-9B35-B2F624D6C5E9}" type="datetimeFigureOut">
              <a:rPr lang="en-US" smtClean="0"/>
              <a:pPr/>
              <a:t>9/9/2025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48CC95F-0247-41B6-91CF-DC97C76A7088}" type="slidenum">
              <a:rPr lang="en-US" smtClean="0"/>
              <a:pPr/>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5928270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80C50CD-E178-4744-9B35-B2F624D6C5E9}" type="datetimeFigureOut">
              <a:rPr lang="en-US" smtClean="0"/>
              <a:pPr/>
              <a:t>9/9/2025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48CC95F-0247-41B6-91CF-DC97C76A7088}" type="slidenum">
              <a:rPr lang="en-US" smtClean="0"/>
              <a:pPr/>
              <a:t>‹#›</a:t>
            </a:fld>
            <a:endParaRPr lang="en-US" dirty="0"/>
          </a:p>
        </p:txBody>
      </p:sp>
    </p:spTree>
    <p:extLst>
      <p:ext uri="{BB962C8B-B14F-4D97-AF65-F5344CB8AC3E}">
        <p14:creationId xmlns:p14="http://schemas.microsoft.com/office/powerpoint/2010/main" val="10464655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E80C50CD-E178-4744-9B35-B2F624D6C5E9}" type="datetimeFigureOut">
              <a:rPr lang="en-US" smtClean="0"/>
              <a:pPr/>
              <a:t>9/9/2025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48CC95F-0247-41B6-91CF-DC97C76A7088}" type="slidenum">
              <a:rPr lang="en-US" smtClean="0"/>
              <a:pPr/>
              <a:t>‹#›</a:t>
            </a:fld>
            <a:endParaRPr lang="en-US" dirty="0"/>
          </a:p>
        </p:txBody>
      </p:sp>
    </p:spTree>
    <p:extLst>
      <p:ext uri="{BB962C8B-B14F-4D97-AF65-F5344CB8AC3E}">
        <p14:creationId xmlns:p14="http://schemas.microsoft.com/office/powerpoint/2010/main" val="29984908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E80C50CD-E178-4744-9B35-B2F624D6C5E9}" type="datetimeFigureOut">
              <a:rPr lang="en-US" smtClean="0"/>
              <a:pPr/>
              <a:t>9/9/2025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48CC95F-0247-41B6-91CF-DC97C76A7088}" type="slidenum">
              <a:rPr lang="en-US" smtClean="0"/>
              <a:pPr/>
              <a:t>‹#›</a:t>
            </a:fld>
            <a:endParaRPr lang="en-US" dirty="0"/>
          </a:p>
        </p:txBody>
      </p:sp>
    </p:spTree>
    <p:extLst>
      <p:ext uri="{BB962C8B-B14F-4D97-AF65-F5344CB8AC3E}">
        <p14:creationId xmlns:p14="http://schemas.microsoft.com/office/powerpoint/2010/main" val="12454294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80C50CD-E178-4744-9B35-B2F624D6C5E9}" type="datetimeFigureOut">
              <a:rPr lang="en-US" smtClean="0"/>
              <a:pPr/>
              <a:t>9/9/2025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48CC95F-0247-41B6-91CF-DC97C76A7088}" type="slidenum">
              <a:rPr lang="en-US" smtClean="0"/>
              <a:pPr/>
              <a:t>‹#›</a:t>
            </a:fld>
            <a:endParaRPr lang="en-US" dirty="0"/>
          </a:p>
        </p:txBody>
      </p:sp>
    </p:spTree>
    <p:extLst>
      <p:ext uri="{BB962C8B-B14F-4D97-AF65-F5344CB8AC3E}">
        <p14:creationId xmlns:p14="http://schemas.microsoft.com/office/powerpoint/2010/main" val="36502071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80C50CD-E178-4744-9B35-B2F624D6C5E9}" type="datetimeFigureOut">
              <a:rPr lang="en-US" smtClean="0"/>
              <a:pPr/>
              <a:t>9/9/2025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48CC95F-0247-41B6-91CF-DC97C76A7088}" type="slidenum">
              <a:rPr lang="en-US" smtClean="0"/>
              <a:pPr/>
              <a:t>‹#›</a:t>
            </a:fld>
            <a:endParaRPr lang="en-US" dirty="0"/>
          </a:p>
        </p:txBody>
      </p:sp>
    </p:spTree>
    <p:extLst>
      <p:ext uri="{BB962C8B-B14F-4D97-AF65-F5344CB8AC3E}">
        <p14:creationId xmlns:p14="http://schemas.microsoft.com/office/powerpoint/2010/main" val="21391349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80C50CD-E178-4744-9B35-B2F624D6C5E9}" type="datetimeFigureOut">
              <a:rPr lang="en-US" smtClean="0"/>
              <a:t>9/9/2025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48CC95F-0247-41B6-91CF-DC97C76A7088}" type="slidenum">
              <a:rPr lang="en-US" smtClean="0"/>
              <a:t>‹#›</a:t>
            </a:fld>
            <a:endParaRPr lang="en-US" dirty="0"/>
          </a:p>
        </p:txBody>
      </p:sp>
    </p:spTree>
    <p:extLst>
      <p:ext uri="{BB962C8B-B14F-4D97-AF65-F5344CB8AC3E}">
        <p14:creationId xmlns:p14="http://schemas.microsoft.com/office/powerpoint/2010/main" val="30402527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80C50CD-E178-4744-9B35-B2F624D6C5E9}" type="datetimeFigureOut">
              <a:rPr lang="en-US" smtClean="0"/>
              <a:pPr/>
              <a:t>9/9/2025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48CC95F-0247-41B6-91CF-DC97C76A7088}" type="slidenum">
              <a:rPr lang="en-US" smtClean="0"/>
              <a:pPr/>
              <a:t>‹#›</a:t>
            </a:fld>
            <a:endParaRPr lang="en-US" dirty="0"/>
          </a:p>
        </p:txBody>
      </p:sp>
    </p:spTree>
    <p:extLst>
      <p:ext uri="{BB962C8B-B14F-4D97-AF65-F5344CB8AC3E}">
        <p14:creationId xmlns:p14="http://schemas.microsoft.com/office/powerpoint/2010/main" val="3747455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0C50CD-E178-4744-9B35-B2F624D6C5E9}" type="datetimeFigureOut">
              <a:rPr lang="en-US" smtClean="0"/>
              <a:t>9/9/2025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48CC95F-0247-41B6-91CF-DC97C76A7088}" type="slidenum">
              <a:rPr lang="en-US" smtClean="0"/>
              <a:t>‹#›</a:t>
            </a:fld>
            <a:endParaRPr lang="en-US" dirty="0"/>
          </a:p>
        </p:txBody>
      </p:sp>
    </p:spTree>
    <p:extLst>
      <p:ext uri="{BB962C8B-B14F-4D97-AF65-F5344CB8AC3E}">
        <p14:creationId xmlns:p14="http://schemas.microsoft.com/office/powerpoint/2010/main" val="6635556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80C50CD-E178-4744-9B35-B2F624D6C5E9}" type="datetimeFigureOut">
              <a:rPr lang="en-US" smtClean="0"/>
              <a:pPr/>
              <a:t>9/9/2025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48CC95F-0247-41B6-91CF-DC97C76A7088}" type="slidenum">
              <a:rPr lang="en-US" smtClean="0"/>
              <a:pPr/>
              <a:t>‹#›</a:t>
            </a:fld>
            <a:endParaRPr lang="en-US" dirty="0"/>
          </a:p>
        </p:txBody>
      </p:sp>
    </p:spTree>
    <p:extLst>
      <p:ext uri="{BB962C8B-B14F-4D97-AF65-F5344CB8AC3E}">
        <p14:creationId xmlns:p14="http://schemas.microsoft.com/office/powerpoint/2010/main" val="39779256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80C50CD-E178-4744-9B35-B2F624D6C5E9}" type="datetimeFigureOut">
              <a:rPr lang="en-US" smtClean="0"/>
              <a:pPr/>
              <a:t>9/9/2025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48CC95F-0247-41B6-91CF-DC97C76A7088}" type="slidenum">
              <a:rPr lang="en-US" smtClean="0"/>
              <a:pPr/>
              <a:t>‹#›</a:t>
            </a:fld>
            <a:endParaRPr lang="en-US" dirty="0"/>
          </a:p>
        </p:txBody>
      </p:sp>
    </p:spTree>
    <p:extLst>
      <p:ext uri="{BB962C8B-B14F-4D97-AF65-F5344CB8AC3E}">
        <p14:creationId xmlns:p14="http://schemas.microsoft.com/office/powerpoint/2010/main" val="25264174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80C50CD-E178-4744-9B35-B2F624D6C5E9}" type="datetimeFigureOut">
              <a:rPr lang="en-US" smtClean="0"/>
              <a:t>9/9/2025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48CC95F-0247-41B6-91CF-DC97C76A7088}" type="slidenum">
              <a:rPr lang="en-US" smtClean="0"/>
              <a:t>‹#›</a:t>
            </a:fld>
            <a:endParaRPr lang="en-US" dirty="0"/>
          </a:p>
        </p:txBody>
      </p:sp>
    </p:spTree>
    <p:extLst>
      <p:ext uri="{BB962C8B-B14F-4D97-AF65-F5344CB8AC3E}">
        <p14:creationId xmlns:p14="http://schemas.microsoft.com/office/powerpoint/2010/main" val="12421171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E80C50CD-E178-4744-9B35-B2F624D6C5E9}" type="datetimeFigureOut">
              <a:rPr lang="en-US" smtClean="0"/>
              <a:t>9/9/2025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48CC95F-0247-41B6-91CF-DC97C76A7088}" type="slidenum">
              <a:rPr lang="en-US" smtClean="0"/>
              <a:t>‹#›</a:t>
            </a:fld>
            <a:endParaRPr lang="en-US" dirty="0"/>
          </a:p>
        </p:txBody>
      </p:sp>
    </p:spTree>
    <p:extLst>
      <p:ext uri="{BB962C8B-B14F-4D97-AF65-F5344CB8AC3E}">
        <p14:creationId xmlns:p14="http://schemas.microsoft.com/office/powerpoint/2010/main" val="19440810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80C50CD-E178-4744-9B35-B2F624D6C5E9}" type="datetimeFigureOut">
              <a:rPr lang="en-US" smtClean="0"/>
              <a:pPr/>
              <a:t>9/9/2025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48CC95F-0247-41B6-91CF-DC97C76A7088}" type="slidenum">
              <a:rPr lang="en-US" smtClean="0"/>
              <a:pPr/>
              <a:t>‹#›</a:t>
            </a:fld>
            <a:endParaRPr lang="en-US" dirty="0"/>
          </a:p>
        </p:txBody>
      </p:sp>
    </p:spTree>
    <p:extLst>
      <p:ext uri="{BB962C8B-B14F-4D97-AF65-F5344CB8AC3E}">
        <p14:creationId xmlns:p14="http://schemas.microsoft.com/office/powerpoint/2010/main" val="41015760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80C50CD-E178-4744-9B35-B2F624D6C5E9}" type="datetimeFigureOut">
              <a:rPr lang="en-US" smtClean="0"/>
              <a:t>9/9/2025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48CC95F-0247-41B6-91CF-DC97C76A7088}" type="slidenum">
              <a:rPr lang="en-US" smtClean="0"/>
              <a:t>‹#›</a:t>
            </a:fld>
            <a:endParaRPr lang="en-US" dirty="0"/>
          </a:p>
        </p:txBody>
      </p:sp>
    </p:spTree>
    <p:extLst>
      <p:ext uri="{BB962C8B-B14F-4D97-AF65-F5344CB8AC3E}">
        <p14:creationId xmlns:p14="http://schemas.microsoft.com/office/powerpoint/2010/main" val="40398176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0">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E80C50CD-E178-4744-9B35-B2F624D6C5E9}" type="datetimeFigureOut">
              <a:rPr lang="en-US" smtClean="0"/>
              <a:pPr/>
              <a:t>9/9/2025</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148CC95F-0247-41B6-91CF-DC97C76A7088}" type="slidenum">
              <a:rPr lang="en-US" smtClean="0"/>
              <a:pPr/>
              <a:t>‹#›</a:t>
            </a:fld>
            <a:endParaRPr lang="en-US" dirty="0"/>
          </a:p>
        </p:txBody>
      </p:sp>
    </p:spTree>
    <p:extLst>
      <p:ext uri="{BB962C8B-B14F-4D97-AF65-F5344CB8AC3E}">
        <p14:creationId xmlns:p14="http://schemas.microsoft.com/office/powerpoint/2010/main" val="1656167281"/>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 id="2147483746" r:id="rId13"/>
    <p:sldLayoutId id="2147483747" r:id="rId14"/>
    <p:sldLayoutId id="2147483748" r:id="rId15"/>
    <p:sldLayoutId id="2147483749" r:id="rId16"/>
    <p:sldLayoutId id="2147483750" r:id="rId17"/>
    <p:sldLayoutId id="2147483751" r:id="rId18"/>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8.jpeg"/><Relationship Id="rId7" Type="http://schemas.openxmlformats.org/officeDocument/2006/relationships/diagramColors" Target="../diagrams/colors2.xml"/><Relationship Id="rId2" Type="http://schemas.openxmlformats.org/officeDocument/2006/relationships/notesSlide" Target="../notesSlides/notesSlide5.xml"/><Relationship Id="rId1" Type="http://schemas.openxmlformats.org/officeDocument/2006/relationships/slideLayout" Target="../slideLayouts/slideLayout18.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8" Type="http://schemas.openxmlformats.org/officeDocument/2006/relationships/diagramQuickStyle" Target="../diagrams/quickStyle3.xml"/><Relationship Id="rId3" Type="http://schemas.openxmlformats.org/officeDocument/2006/relationships/image" Target="../media/image3.png"/><Relationship Id="rId7" Type="http://schemas.openxmlformats.org/officeDocument/2006/relationships/diagramLayout" Target="../diagrams/layout3.xml"/><Relationship Id="rId2" Type="http://schemas.openxmlformats.org/officeDocument/2006/relationships/notesSlide" Target="../notesSlides/notesSlide8.xml"/><Relationship Id="rId1" Type="http://schemas.openxmlformats.org/officeDocument/2006/relationships/slideLayout" Target="../slideLayouts/slideLayout18.xml"/><Relationship Id="rId6" Type="http://schemas.openxmlformats.org/officeDocument/2006/relationships/diagramData" Target="../diagrams/data3.xml"/><Relationship Id="rId5" Type="http://schemas.openxmlformats.org/officeDocument/2006/relationships/image" Target="../media/image10.svg"/><Relationship Id="rId10" Type="http://schemas.microsoft.com/office/2007/relationships/diagramDrawing" Target="../diagrams/drawing3.xml"/><Relationship Id="rId4" Type="http://schemas.openxmlformats.org/officeDocument/2006/relationships/image" Target="../media/image9.png"/><Relationship Id="rId9" Type="http://schemas.openxmlformats.org/officeDocument/2006/relationships/diagramColors" Target="../diagrams/colors3.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8.xml"/><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18.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6.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image" Target="../media/image2.png"/><Relationship Id="rId7" Type="http://schemas.openxmlformats.org/officeDocument/2006/relationships/diagramQuickStyle" Target="../diagrams/quickStyle5.xml"/><Relationship Id="rId2" Type="http://schemas.openxmlformats.org/officeDocument/2006/relationships/notesSlide" Target="../notesSlides/notesSlide11.xml"/><Relationship Id="rId1" Type="http://schemas.openxmlformats.org/officeDocument/2006/relationships/slideLayout" Target="../slideLayouts/slideLayout18.xml"/><Relationship Id="rId6" Type="http://schemas.openxmlformats.org/officeDocument/2006/relationships/diagramLayout" Target="../diagrams/layout5.xml"/><Relationship Id="rId5" Type="http://schemas.openxmlformats.org/officeDocument/2006/relationships/diagramData" Target="../diagrams/data5.xml"/><Relationship Id="rId4" Type="http://schemas.openxmlformats.org/officeDocument/2006/relationships/image" Target="../media/image3.png"/><Relationship Id="rId9" Type="http://schemas.microsoft.com/office/2007/relationships/diagramDrawing" Target="../diagrams/drawing5.xml"/></Relationships>
</file>

<file path=ppt/slides/_rels/slide17.xml.rels><?xml version="1.0" encoding="UTF-8" standalone="yes"?>
<Relationships xmlns="http://schemas.openxmlformats.org/package/2006/relationships"><Relationship Id="rId8" Type="http://schemas.openxmlformats.org/officeDocument/2006/relationships/diagramQuickStyle" Target="../diagrams/quickStyle6.xml"/><Relationship Id="rId3" Type="http://schemas.openxmlformats.org/officeDocument/2006/relationships/image" Target="../media/image17.png"/><Relationship Id="rId7" Type="http://schemas.openxmlformats.org/officeDocument/2006/relationships/diagramLayout" Target="../diagrams/layout6.xml"/><Relationship Id="rId2" Type="http://schemas.openxmlformats.org/officeDocument/2006/relationships/notesSlide" Target="../notesSlides/notesSlide12.xml"/><Relationship Id="rId1" Type="http://schemas.openxmlformats.org/officeDocument/2006/relationships/slideLayout" Target="../slideLayouts/slideLayout18.xml"/><Relationship Id="rId6" Type="http://schemas.openxmlformats.org/officeDocument/2006/relationships/diagramData" Target="../diagrams/data6.xml"/><Relationship Id="rId5" Type="http://schemas.openxmlformats.org/officeDocument/2006/relationships/image" Target="../media/image3.png"/><Relationship Id="rId10" Type="http://schemas.microsoft.com/office/2007/relationships/diagramDrawing" Target="../diagrams/drawing6.xml"/><Relationship Id="rId4" Type="http://schemas.openxmlformats.org/officeDocument/2006/relationships/image" Target="../media/image18.svg"/><Relationship Id="rId9" Type="http://schemas.openxmlformats.org/officeDocument/2006/relationships/diagramColors" Target="../diagrams/colors6.xml"/></Relationships>
</file>

<file path=ppt/slides/_rels/slide18.xml.rels><?xml version="1.0" encoding="UTF-8" standalone="yes"?>
<Relationships xmlns="http://schemas.openxmlformats.org/package/2006/relationships"><Relationship Id="rId8" Type="http://schemas.openxmlformats.org/officeDocument/2006/relationships/diagramColors" Target="../diagrams/colors7.xml"/><Relationship Id="rId3" Type="http://schemas.openxmlformats.org/officeDocument/2006/relationships/image" Target="../media/image2.png"/><Relationship Id="rId7" Type="http://schemas.openxmlformats.org/officeDocument/2006/relationships/diagramQuickStyle" Target="../diagrams/quickStyle7.xml"/><Relationship Id="rId2" Type="http://schemas.openxmlformats.org/officeDocument/2006/relationships/notesSlide" Target="../notesSlides/notesSlide13.xml"/><Relationship Id="rId1" Type="http://schemas.openxmlformats.org/officeDocument/2006/relationships/slideLayout" Target="../slideLayouts/slideLayout18.xml"/><Relationship Id="rId6" Type="http://schemas.openxmlformats.org/officeDocument/2006/relationships/diagramLayout" Target="../diagrams/layout7.xml"/><Relationship Id="rId5" Type="http://schemas.openxmlformats.org/officeDocument/2006/relationships/diagramData" Target="../diagrams/data7.xml"/><Relationship Id="rId4" Type="http://schemas.openxmlformats.org/officeDocument/2006/relationships/image" Target="../media/image3.png"/><Relationship Id="rId9" Type="http://schemas.microsoft.com/office/2007/relationships/diagramDrawing" Target="../diagrams/drawing7.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8" Type="http://schemas.openxmlformats.org/officeDocument/2006/relationships/diagramColors" Target="../diagrams/colors8.xml"/><Relationship Id="rId3" Type="http://schemas.openxmlformats.org/officeDocument/2006/relationships/image" Target="../media/image2.png"/><Relationship Id="rId7" Type="http://schemas.openxmlformats.org/officeDocument/2006/relationships/diagramQuickStyle" Target="../diagrams/quickStyle8.xml"/><Relationship Id="rId2" Type="http://schemas.openxmlformats.org/officeDocument/2006/relationships/notesSlide" Target="../notesSlides/notesSlide16.xml"/><Relationship Id="rId1" Type="http://schemas.openxmlformats.org/officeDocument/2006/relationships/slideLayout" Target="../slideLayouts/slideLayout18.xml"/><Relationship Id="rId6" Type="http://schemas.openxmlformats.org/officeDocument/2006/relationships/diagramLayout" Target="../diagrams/layout8.xml"/><Relationship Id="rId5" Type="http://schemas.openxmlformats.org/officeDocument/2006/relationships/diagramData" Target="../diagrams/data8.xml"/><Relationship Id="rId4" Type="http://schemas.openxmlformats.org/officeDocument/2006/relationships/image" Target="../media/image3.png"/><Relationship Id="rId9" Type="http://schemas.microsoft.com/office/2007/relationships/diagramDrawing" Target="../diagrams/drawing8.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7.xml"/><Relationship Id="rId1" Type="http://schemas.openxmlformats.org/officeDocument/2006/relationships/slideLayout" Target="../slideLayouts/slideLayout18.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8.xml"/><Relationship Id="rId1" Type="http://schemas.openxmlformats.org/officeDocument/2006/relationships/slideLayout" Target="../slideLayouts/slideLayout18.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4.xml.rels><?xml version="1.0" encoding="UTF-8" standalone="yes"?>
<Relationships xmlns="http://schemas.openxmlformats.org/package/2006/relationships"><Relationship Id="rId8" Type="http://schemas.openxmlformats.org/officeDocument/2006/relationships/diagramColors" Target="../diagrams/colors11.xml"/><Relationship Id="rId3" Type="http://schemas.openxmlformats.org/officeDocument/2006/relationships/image" Target="../media/image2.png"/><Relationship Id="rId7" Type="http://schemas.openxmlformats.org/officeDocument/2006/relationships/diagramQuickStyle" Target="../diagrams/quickStyle11.xml"/><Relationship Id="rId2" Type="http://schemas.openxmlformats.org/officeDocument/2006/relationships/notesSlide" Target="../notesSlides/notesSlide19.xml"/><Relationship Id="rId1" Type="http://schemas.openxmlformats.org/officeDocument/2006/relationships/slideLayout" Target="../slideLayouts/slideLayout18.xml"/><Relationship Id="rId6" Type="http://schemas.openxmlformats.org/officeDocument/2006/relationships/diagramLayout" Target="../diagrams/layout11.xml"/><Relationship Id="rId5" Type="http://schemas.openxmlformats.org/officeDocument/2006/relationships/diagramData" Target="../diagrams/data11.xml"/><Relationship Id="rId4" Type="http://schemas.openxmlformats.org/officeDocument/2006/relationships/image" Target="../media/image3.png"/><Relationship Id="rId9" Type="http://schemas.microsoft.com/office/2007/relationships/diagramDrawing" Target="../diagrams/drawing11.xml"/></Relationships>
</file>

<file path=ppt/slides/_rels/slide25.xml.rels><?xml version="1.0" encoding="UTF-8" standalone="yes"?>
<Relationships xmlns="http://schemas.openxmlformats.org/package/2006/relationships"><Relationship Id="rId8" Type="http://schemas.microsoft.com/office/2007/relationships/diagramDrawing" Target="../diagrams/drawing12.xml"/><Relationship Id="rId3" Type="http://schemas.openxmlformats.org/officeDocument/2006/relationships/image" Target="../media/image3.png"/><Relationship Id="rId7" Type="http://schemas.openxmlformats.org/officeDocument/2006/relationships/diagramColors" Target="../diagrams/colors12.xml"/><Relationship Id="rId2" Type="http://schemas.openxmlformats.org/officeDocument/2006/relationships/image" Target="../media/image2.png"/><Relationship Id="rId1" Type="http://schemas.openxmlformats.org/officeDocument/2006/relationships/slideLayout" Target="../slideLayouts/slideLayout18.xml"/><Relationship Id="rId6" Type="http://schemas.openxmlformats.org/officeDocument/2006/relationships/diagramQuickStyle" Target="../diagrams/quickStyle12.xml"/><Relationship Id="rId5" Type="http://schemas.openxmlformats.org/officeDocument/2006/relationships/diagramLayout" Target="../diagrams/layout12.xml"/><Relationship Id="rId4" Type="http://schemas.openxmlformats.org/officeDocument/2006/relationships/diagramData" Target="../diagrams/data12.xml"/></Relationships>
</file>

<file path=ppt/slides/_rels/slide26.xml.rels><?xml version="1.0" encoding="UTF-8" standalone="yes"?>
<Relationships xmlns="http://schemas.openxmlformats.org/package/2006/relationships"><Relationship Id="rId8" Type="http://schemas.openxmlformats.org/officeDocument/2006/relationships/diagramColors" Target="../diagrams/colors13.xml"/><Relationship Id="rId3" Type="http://schemas.openxmlformats.org/officeDocument/2006/relationships/image" Target="../media/image8.jpeg"/><Relationship Id="rId7" Type="http://schemas.openxmlformats.org/officeDocument/2006/relationships/diagramQuickStyle" Target="../diagrams/quickStyle13.xml"/><Relationship Id="rId2" Type="http://schemas.openxmlformats.org/officeDocument/2006/relationships/notesSlide" Target="../notesSlides/notesSlide20.xml"/><Relationship Id="rId1" Type="http://schemas.openxmlformats.org/officeDocument/2006/relationships/slideLayout" Target="../slideLayouts/slideLayout18.xml"/><Relationship Id="rId6" Type="http://schemas.openxmlformats.org/officeDocument/2006/relationships/diagramLayout" Target="../diagrams/layout13.xml"/><Relationship Id="rId5" Type="http://schemas.openxmlformats.org/officeDocument/2006/relationships/diagramData" Target="../diagrams/data13.xml"/><Relationship Id="rId4" Type="http://schemas.openxmlformats.org/officeDocument/2006/relationships/image" Target="../media/image3.png"/><Relationship Id="rId9" Type="http://schemas.microsoft.com/office/2007/relationships/diagramDrawing" Target="../diagrams/drawing13.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18.xml"/><Relationship Id="rId5" Type="http://schemas.openxmlformats.org/officeDocument/2006/relationships/image" Target="../media/image29.png"/><Relationship Id="rId4" Type="http://schemas.openxmlformats.org/officeDocument/2006/relationships/hyperlink" Target="https://www.nashia.org/resources-list/cdxvc5lcq3q3ycesazm0wfyg9umxye"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18.xml"/><Relationship Id="rId5" Type="http://schemas.openxmlformats.org/officeDocument/2006/relationships/image" Target="../media/image30.png"/><Relationship Id="rId4" Type="http://schemas.openxmlformats.org/officeDocument/2006/relationships/hyperlink" Target="https://discovery.osu.edu/chronic-brain-injury/OSU-TBI-ID#:~:text=Overview-,The%20Ohio%20State%20University%20Traumatic%20Brain%20Injury%20Identification%20Method%20(OSU,care%20and%20social%20service%20professionals."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6.jpe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hyperlink" Target="https://www.dor.ca.gov/Home/TBI"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1.jpeg"/><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1.jpe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hyperlink" Target="https://publicaccessstorage.blob.core.usgovcloudapi.net/publicsitefiles/DOR%20Documents/Advisory%20Committees/TBI/TBI%20Resources%20Directory.xlsx" TargetMode="External"/><Relationship Id="rId2" Type="http://schemas.openxmlformats.org/officeDocument/2006/relationships/image" Target="../media/image32.png"/><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3" Type="http://schemas.openxmlformats.org/officeDocument/2006/relationships/hyperlink" Target="https://catbi.info/" TargetMode="External"/><Relationship Id="rId2" Type="http://schemas.openxmlformats.org/officeDocument/2006/relationships/image" Target="../media/image2.png"/><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36.xml.rels><?xml version="1.0" encoding="UTF-8" standalone="yes"?>
<Relationships xmlns="http://schemas.openxmlformats.org/package/2006/relationships"><Relationship Id="rId3" Type="http://schemas.openxmlformats.org/officeDocument/2006/relationships/hyperlink" Target="https://www.dor.ca.gov/Home/TBIProgramSites" TargetMode="External"/><Relationship Id="rId2" Type="http://schemas.openxmlformats.org/officeDocument/2006/relationships/notesSlide" Target="../notesSlides/notesSlide24.xml"/><Relationship Id="rId1" Type="http://schemas.openxmlformats.org/officeDocument/2006/relationships/slideLayout" Target="../slideLayouts/slideLayout18.xml"/><Relationship Id="rId4" Type="http://schemas.openxmlformats.org/officeDocument/2006/relationships/image" Target="../media/image33.png"/></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8.xml"/><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png"/></Relationships>
</file>

<file path=ppt/slides/_rels/slide38.xml.rels><?xml version="1.0" encoding="UTF-8" standalone="yes"?>
<Relationships xmlns="http://schemas.openxmlformats.org/package/2006/relationships"><Relationship Id="rId8" Type="http://schemas.openxmlformats.org/officeDocument/2006/relationships/diagramColors" Target="../diagrams/colors14.xml"/><Relationship Id="rId3" Type="http://schemas.openxmlformats.org/officeDocument/2006/relationships/image" Target="../media/image1.png"/><Relationship Id="rId7" Type="http://schemas.openxmlformats.org/officeDocument/2006/relationships/diagramQuickStyle" Target="../diagrams/quickStyle14.xml"/><Relationship Id="rId2" Type="http://schemas.openxmlformats.org/officeDocument/2006/relationships/notesSlide" Target="../notesSlides/notesSlide25.xml"/><Relationship Id="rId1" Type="http://schemas.openxmlformats.org/officeDocument/2006/relationships/slideLayout" Target="../slideLayouts/slideLayout18.xml"/><Relationship Id="rId6" Type="http://schemas.openxmlformats.org/officeDocument/2006/relationships/diagramLayout" Target="../diagrams/layout14.xml"/><Relationship Id="rId5" Type="http://schemas.openxmlformats.org/officeDocument/2006/relationships/diagramData" Target="../diagrams/data14.xml"/><Relationship Id="rId4" Type="http://schemas.openxmlformats.org/officeDocument/2006/relationships/image" Target="../media/image3.png"/><Relationship Id="rId9" Type="http://schemas.microsoft.com/office/2007/relationships/diagramDrawing" Target="../diagrams/drawing14.xml"/></Relationships>
</file>

<file path=ppt/slides/_rels/slide39.xml.rels><?xml version="1.0" encoding="UTF-8" standalone="yes"?>
<Relationships xmlns="http://schemas.openxmlformats.org/package/2006/relationships"><Relationship Id="rId8" Type="http://schemas.openxmlformats.org/officeDocument/2006/relationships/hyperlink" Target="https://msktc.org/tbi/factsheets/social-skills-after-traumatic-brain-injury" TargetMode="External"/><Relationship Id="rId3" Type="http://schemas.openxmlformats.org/officeDocument/2006/relationships/image" Target="../media/image36.svg"/><Relationship Id="rId7" Type="http://schemas.openxmlformats.org/officeDocument/2006/relationships/hyperlink" Target="https://msktc.org/tbi/factsheets/relationships-after-traumatic-brain-injury" TargetMode="External"/><Relationship Id="rId2" Type="http://schemas.openxmlformats.org/officeDocument/2006/relationships/image" Target="../media/image9.png"/><Relationship Id="rId1" Type="http://schemas.openxmlformats.org/officeDocument/2006/relationships/slideLayout" Target="../slideLayouts/slideLayout18.xml"/><Relationship Id="rId6" Type="http://schemas.openxmlformats.org/officeDocument/2006/relationships/hyperlink" Target="https://www.cdc.gov/traumatic-brain-injury/health-equity/index.html" TargetMode="External"/><Relationship Id="rId5" Type="http://schemas.openxmlformats.org/officeDocument/2006/relationships/hyperlink" Target="https://www.cdc.gov/traumatic-brain-injury/index.Html" TargetMode="Externa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1">
                <a:lumMod val="20000"/>
                <a:lumOff val="8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6" name="Picture 3" descr="DOR Logo">
            <a:extLst>
              <a:ext uri="{FF2B5EF4-FFF2-40B4-BE49-F238E27FC236}">
                <a16:creationId xmlns:a16="http://schemas.microsoft.com/office/drawing/2014/main" id="{6325CA93-1B36-EA6A-4C70-6BB84F81B2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3800" y="1204174"/>
            <a:ext cx="4724399" cy="3994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9">
            <a:extLst>
              <a:ext uri="{FF2B5EF4-FFF2-40B4-BE49-F238E27FC236}">
                <a16:creationId xmlns:a16="http://schemas.microsoft.com/office/drawing/2014/main" id="{6A3CEC40-44AE-AD06-C075-EB2720CE6D7B}"/>
              </a:ext>
            </a:extLst>
          </p:cNvPr>
          <p:cNvSpPr>
            <a:spLocks noGrp="1"/>
          </p:cNvSpPr>
          <p:nvPr>
            <p:ph type="title"/>
          </p:nvPr>
        </p:nvSpPr>
        <p:spPr>
          <a:xfrm>
            <a:off x="774075" y="5076217"/>
            <a:ext cx="10364451" cy="1596177"/>
          </a:xfrm>
        </p:spPr>
        <p:txBody>
          <a:bodyPr>
            <a:normAutofit/>
          </a:bodyPr>
          <a:lstStyle/>
          <a:p>
            <a:r>
              <a:rPr lang="en-US" dirty="0">
                <a:latin typeface="Arial" panose="020B0604020202020204" pitchFamily="34" charset="0"/>
                <a:cs typeface="Arial" panose="020B0604020202020204" pitchFamily="34" charset="0"/>
              </a:rPr>
              <a:t>TBI 101</a:t>
            </a:r>
          </a:p>
        </p:txBody>
      </p:sp>
    </p:spTree>
    <p:extLst>
      <p:ext uri="{BB962C8B-B14F-4D97-AF65-F5344CB8AC3E}">
        <p14:creationId xmlns:p14="http://schemas.microsoft.com/office/powerpoint/2010/main" val="17846976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descr="Background pattern&#10;&#10;">
            <a:extLst>
              <a:ext uri="{FF2B5EF4-FFF2-40B4-BE49-F238E27FC236}">
                <a16:creationId xmlns:a16="http://schemas.microsoft.com/office/drawing/2014/main" id="{D6A42DC8-3EE0-6A5C-E0D5-BB0854C0ACD8}"/>
              </a:ext>
              <a:ext uri="{C183D7F6-B498-43B3-948B-1728B52AA6E4}">
                <adec:decorative xmlns:adec="http://schemas.microsoft.com/office/drawing/2017/decorative" val="0"/>
              </a:ext>
            </a:extLst>
          </p:cNvPr>
          <p:cNvPicPr>
            <a:picLocks noChangeAspect="1"/>
          </p:cNvPicPr>
          <p:nvPr/>
        </p:nvPicPr>
        <p:blipFill>
          <a:blip r:embed="rId3">
            <a:alphaModFix amt="35000"/>
          </a:blip>
          <a:srcRect t="1454" b="11336"/>
          <a:stretch>
            <a:fillRect/>
          </a:stretch>
        </p:blipFill>
        <p:spPr>
          <a:xfrm>
            <a:off x="20" y="10"/>
            <a:ext cx="12191980" cy="6857990"/>
          </a:xfrm>
          <a:prstGeom prst="rect">
            <a:avLst/>
          </a:prstGeom>
        </p:spPr>
      </p:pic>
      <p:graphicFrame>
        <p:nvGraphicFramePr>
          <p:cNvPr id="23" name="Content Placeholder 2">
            <a:extLst>
              <a:ext uri="{FF2B5EF4-FFF2-40B4-BE49-F238E27FC236}">
                <a16:creationId xmlns:a16="http://schemas.microsoft.com/office/drawing/2014/main" id="{8B371552-F68F-11E7-9E23-0611D761E69D}"/>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73357615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Title 1">
            <a:extLst>
              <a:ext uri="{FF2B5EF4-FFF2-40B4-BE49-F238E27FC236}">
                <a16:creationId xmlns:a16="http://schemas.microsoft.com/office/drawing/2014/main" id="{E9C474C0-06BB-AB23-9AC8-B213EC418B0E}"/>
              </a:ext>
            </a:extLst>
          </p:cNvPr>
          <p:cNvSpPr>
            <a:spLocks noGrp="1"/>
          </p:cNvSpPr>
          <p:nvPr>
            <p:ph type="title"/>
          </p:nvPr>
        </p:nvSpPr>
        <p:spPr>
          <a:xfrm>
            <a:off x="838200" y="814647"/>
            <a:ext cx="10515600" cy="876041"/>
          </a:xfrm>
        </p:spPr>
        <p:txBody>
          <a:bodyPr>
            <a:normAutofit/>
          </a:bodyPr>
          <a:lstStyle/>
          <a:p>
            <a:r>
              <a:rPr lang="en-US" b="0" dirty="0">
                <a:solidFill>
                  <a:schemeClr val="tx2"/>
                </a:solidFill>
                <a:latin typeface="Arial" panose="020B0604020202020204" pitchFamily="34" charset="0"/>
                <a:cs typeface="Arial" panose="020B0604020202020204" pitchFamily="34" charset="0"/>
              </a:rPr>
              <a:t>Why is awareness of TBI Important?</a:t>
            </a:r>
          </a:p>
        </p:txBody>
      </p:sp>
      <p:sp>
        <p:nvSpPr>
          <p:cNvPr id="3" name="TextBox 2">
            <a:extLst>
              <a:ext uri="{FF2B5EF4-FFF2-40B4-BE49-F238E27FC236}">
                <a16:creationId xmlns:a16="http://schemas.microsoft.com/office/drawing/2014/main" id="{A3B99033-D63E-0233-E643-4DC7420DF708}"/>
              </a:ext>
            </a:extLst>
          </p:cNvPr>
          <p:cNvSpPr txBox="1"/>
          <p:nvPr/>
        </p:nvSpPr>
        <p:spPr>
          <a:xfrm>
            <a:off x="926757" y="2360140"/>
            <a:ext cx="3210677" cy="1200329"/>
          </a:xfrm>
          <a:prstGeom prst="rect">
            <a:avLst/>
          </a:prstGeom>
          <a:noFill/>
        </p:spPr>
        <p:txBody>
          <a:bodyPr wrap="square" rtlCol="0">
            <a:spAutoFit/>
          </a:bodyPr>
          <a:lstStyle/>
          <a:p>
            <a:pPr algn="ctr"/>
            <a:r>
              <a:rPr lang="en-US" sz="2400" b="0" dirty="0">
                <a:latin typeface="Arial" panose="020B0604020202020204" pitchFamily="34" charset="0"/>
                <a:cs typeface="Arial" panose="020B0604020202020204" pitchFamily="34" charset="0"/>
              </a:rPr>
              <a:t>Major cause of death and disability</a:t>
            </a:r>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3512B17B-04EA-DCFA-4DB9-42F30E9EB91B}"/>
              </a:ext>
            </a:extLst>
          </p:cNvPr>
          <p:cNvSpPr txBox="1"/>
          <p:nvPr/>
        </p:nvSpPr>
        <p:spPr>
          <a:xfrm>
            <a:off x="4806778" y="2211859"/>
            <a:ext cx="2619633" cy="1569660"/>
          </a:xfrm>
          <a:prstGeom prst="rect">
            <a:avLst/>
          </a:prstGeom>
          <a:noFill/>
        </p:spPr>
        <p:txBody>
          <a:bodyPr wrap="square" rtlCol="0">
            <a:spAutoFit/>
          </a:bodyPr>
          <a:lstStyle/>
          <a:p>
            <a:pPr algn="ctr"/>
            <a:r>
              <a:rPr lang="en-US" sz="2400" b="0" dirty="0">
                <a:latin typeface="Arial" panose="020B0604020202020204" pitchFamily="34" charset="0"/>
                <a:cs typeface="Arial" panose="020B0604020202020204" pitchFamily="34" charset="0"/>
              </a:rPr>
              <a:t>Short- and/or long-term health concerns</a:t>
            </a:r>
            <a:endParaRPr lang="en-US" sz="2400" dirty="0">
              <a:latin typeface="Arial" panose="020B0604020202020204" pitchFamily="34" charset="0"/>
              <a:cs typeface="Arial" panose="020B0604020202020204" pitchFamily="34" charset="0"/>
            </a:endParaRPr>
          </a:p>
          <a:p>
            <a:pPr algn="ctr"/>
            <a:endParaRPr lang="en-US" sz="24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126DB0FF-8DE4-A31F-28D5-A585B4E197C2}"/>
              </a:ext>
            </a:extLst>
          </p:cNvPr>
          <p:cNvSpPr txBox="1"/>
          <p:nvPr/>
        </p:nvSpPr>
        <p:spPr>
          <a:xfrm>
            <a:off x="8273878" y="2554752"/>
            <a:ext cx="3035643" cy="830997"/>
          </a:xfrm>
          <a:prstGeom prst="rect">
            <a:avLst/>
          </a:prstGeom>
          <a:noFill/>
        </p:spPr>
        <p:txBody>
          <a:bodyPr wrap="square" rtlCol="0">
            <a:spAutoFit/>
          </a:bodyPr>
          <a:lstStyle/>
          <a:p>
            <a:pPr algn="ctr"/>
            <a:r>
              <a:rPr lang="en-US" sz="2400" b="0" dirty="0">
                <a:latin typeface="Arial" panose="020B0604020202020204" pitchFamily="34" charset="0"/>
                <a:cs typeface="Arial" panose="020B0604020202020204" pitchFamily="34" charset="0"/>
              </a:rPr>
              <a:t>Silent epidemic </a:t>
            </a:r>
            <a:endParaRPr lang="en-US" sz="2400" dirty="0">
              <a:latin typeface="Arial" panose="020B0604020202020204" pitchFamily="34" charset="0"/>
              <a:cs typeface="Arial" panose="020B0604020202020204" pitchFamily="34" charset="0"/>
            </a:endParaRPr>
          </a:p>
          <a:p>
            <a:pPr algn="ctr"/>
            <a:endParaRPr lang="en-US" sz="2400" dirty="0"/>
          </a:p>
        </p:txBody>
      </p:sp>
      <p:sp>
        <p:nvSpPr>
          <p:cNvPr id="6" name="TextBox 5">
            <a:extLst>
              <a:ext uri="{FF2B5EF4-FFF2-40B4-BE49-F238E27FC236}">
                <a16:creationId xmlns:a16="http://schemas.microsoft.com/office/drawing/2014/main" id="{1D09D655-155A-4FAC-D56D-30A9B6310E27}"/>
              </a:ext>
            </a:extLst>
          </p:cNvPr>
          <p:cNvSpPr txBox="1"/>
          <p:nvPr/>
        </p:nvSpPr>
        <p:spPr>
          <a:xfrm>
            <a:off x="2940908" y="4850735"/>
            <a:ext cx="2990335" cy="738664"/>
          </a:xfrm>
          <a:prstGeom prst="rect">
            <a:avLst/>
          </a:prstGeom>
          <a:noFill/>
        </p:spPr>
        <p:txBody>
          <a:bodyPr wrap="square" rtlCol="0">
            <a:spAutoFit/>
          </a:bodyPr>
          <a:lstStyle/>
          <a:p>
            <a:r>
              <a:rPr lang="en-US" sz="2400" b="0" dirty="0">
                <a:latin typeface="Arial" panose="020B0604020202020204" pitchFamily="34" charset="0"/>
                <a:cs typeface="Arial" panose="020B0604020202020204" pitchFamily="34" charset="0"/>
              </a:rPr>
              <a:t>Functional impact</a:t>
            </a:r>
            <a:endParaRPr lang="en-US" sz="2400" dirty="0">
              <a:latin typeface="Arial" panose="020B0604020202020204" pitchFamily="34" charset="0"/>
              <a:cs typeface="Arial" panose="020B0604020202020204" pitchFamily="34" charset="0"/>
            </a:endParaRPr>
          </a:p>
          <a:p>
            <a:pPr algn="ctr"/>
            <a:endParaRPr lang="en-US"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A530AE7A-9094-6061-40DF-CFF76A0A5A60}"/>
              </a:ext>
            </a:extLst>
          </p:cNvPr>
          <p:cNvSpPr txBox="1"/>
          <p:nvPr/>
        </p:nvSpPr>
        <p:spPr>
          <a:xfrm>
            <a:off x="5984027" y="4204404"/>
            <a:ext cx="3819525" cy="2215991"/>
          </a:xfrm>
          <a:prstGeom prst="rect">
            <a:avLst/>
          </a:prstGeom>
          <a:noFill/>
        </p:spPr>
        <p:txBody>
          <a:bodyPr wrap="square" rtlCol="0">
            <a:spAutoFit/>
          </a:bodyPr>
          <a:lstStyle/>
          <a:p>
            <a:pPr lvl="0" algn="ctr"/>
            <a:r>
              <a:rPr lang="en-US" sz="2400" b="0" dirty="0">
                <a:latin typeface="Arial" panose="020B0604020202020204" pitchFamily="34" charset="0"/>
                <a:cs typeface="Arial" panose="020B0604020202020204" pitchFamily="34" charset="0"/>
              </a:rPr>
              <a:t>Growing public health concern</a:t>
            </a:r>
            <a:endParaRPr lang="en-US" sz="2400" dirty="0">
              <a:latin typeface="Arial" panose="020B0604020202020204" pitchFamily="34" charset="0"/>
              <a:cs typeface="Arial" panose="020B0604020202020204" pitchFamily="34" charset="0"/>
            </a:endParaRPr>
          </a:p>
          <a:p>
            <a:pPr lvl="0" algn="ctr"/>
            <a:endParaRPr lang="en-US" sz="1800" b="0" dirty="0">
              <a:latin typeface="Arial" panose="020B0604020202020204" pitchFamily="34" charset="0"/>
              <a:cs typeface="Arial" panose="020B0604020202020204" pitchFamily="34" charset="0"/>
            </a:endParaRPr>
          </a:p>
          <a:p>
            <a:pPr lvl="0" algn="ctr"/>
            <a:r>
              <a:rPr lang="en-US" sz="1800" b="0" dirty="0">
                <a:latin typeface="Arial" panose="020B0604020202020204" pitchFamily="34" charset="0"/>
                <a:cs typeface="Arial" panose="020B0604020202020204" pitchFamily="34" charset="0"/>
              </a:rPr>
              <a:t>Over 200,000 TBI-related Emergency Dept visits &amp; hospitalizations each year in CA</a:t>
            </a:r>
            <a:endParaRPr lang="en-US" sz="1800"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2852947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1">
                <a:lumMod val="20000"/>
                <a:lumOff val="80000"/>
              </a:schemeClr>
            </a:gs>
            <a:gs pos="100000">
              <a:schemeClr val="bg1">
                <a:shade val="92000"/>
                <a:satMod val="140000"/>
                <a:lumMod val="110000"/>
              </a:schemeClr>
            </a:gs>
          </a:gsLst>
          <a:lin ang="5400000" scaled="0"/>
        </a:gra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ED7B0FB-9654-4441-9545-02D458B68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935" cy="6858000"/>
          </a:xfrm>
          <a:prstGeom prst="rect">
            <a:avLst/>
          </a:prstGeom>
          <a:solidFill>
            <a:schemeClr val="accent1">
              <a:lumMod val="75000"/>
            </a:schemeClr>
          </a:solidFill>
          <a:ln>
            <a:noFill/>
          </a:ln>
          <a:effectLst>
            <a:outerShdw blurRad="50800" dist="12700" algn="l" rotWithShape="0">
              <a:prstClr val="black">
                <a:alpha val="30000"/>
              </a:prstClr>
            </a:outerShdw>
          </a:effectLst>
        </p:spPr>
        <p:style>
          <a:lnRef idx="2">
            <a:schemeClr val="accent1">
              <a:shade val="50000"/>
            </a:schemeClr>
          </a:lnRef>
          <a:fillRef idx="1002">
            <a:schemeClr val="l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870330C-B460-8A79-70D6-9379390F1419}"/>
              </a:ext>
            </a:extLst>
          </p:cNvPr>
          <p:cNvSpPr>
            <a:spLocks noGrp="1"/>
          </p:cNvSpPr>
          <p:nvPr>
            <p:ph type="title"/>
          </p:nvPr>
        </p:nvSpPr>
        <p:spPr>
          <a:xfrm>
            <a:off x="641074" y="1588878"/>
            <a:ext cx="2844002" cy="3680244"/>
          </a:xfrm>
        </p:spPr>
        <p:txBody>
          <a:bodyPr>
            <a:normAutofit/>
          </a:bodyPr>
          <a:lstStyle/>
          <a:p>
            <a:pPr algn="l"/>
            <a:r>
              <a:rPr lang="en-US" sz="3200" b="0" dirty="0">
                <a:solidFill>
                  <a:srgbClr val="FFFFFF"/>
                </a:solidFill>
                <a:latin typeface="Arial" panose="020B0604020202020204" pitchFamily="34" charset="0"/>
                <a:cs typeface="Arial" panose="020B0604020202020204" pitchFamily="34" charset="0"/>
              </a:rPr>
              <a:t>Common Causes of TBI</a:t>
            </a:r>
          </a:p>
        </p:txBody>
      </p:sp>
      <p:pic>
        <p:nvPicPr>
          <p:cNvPr id="7" name="Picture 6">
            <a:extLst>
              <a:ext uri="{FF2B5EF4-FFF2-40B4-BE49-F238E27FC236}">
                <a16:creationId xmlns:a16="http://schemas.microsoft.com/office/drawing/2014/main" id="{7BB94C57-FDF3-45A3-9D1F-904523D795D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r="66700" b="77917"/>
          <a:stretch/>
        </p:blipFill>
        <p:spPr>
          <a:xfrm>
            <a:off x="0" y="0"/>
            <a:ext cx="4059935" cy="1514475"/>
          </a:xfrm>
          <a:prstGeom prst="rect">
            <a:avLst/>
          </a:prstGeom>
        </p:spPr>
      </p:pic>
      <p:sp useBgFill="1">
        <p:nvSpPr>
          <p:cNvPr id="5" name="Rectangle 4">
            <a:extLst>
              <a:ext uri="{FF2B5EF4-FFF2-40B4-BE49-F238E27FC236}">
                <a16:creationId xmlns:a16="http://schemas.microsoft.com/office/drawing/2014/main" id="{3A9C15D4-2EE7-4D05-B87C-91D1F3B96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935" y="0"/>
            <a:ext cx="813206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520D04CB-D058-DF9F-FF92-146E3A469E6F}"/>
              </a:ext>
            </a:extLst>
          </p:cNvPr>
          <p:cNvSpPr>
            <a:spLocks noGrp="1"/>
          </p:cNvSpPr>
          <p:nvPr>
            <p:ph idx="1"/>
          </p:nvPr>
        </p:nvSpPr>
        <p:spPr>
          <a:xfrm>
            <a:off x="4634794" y="356461"/>
            <a:ext cx="6642806" cy="6106332"/>
          </a:xfrm>
        </p:spPr>
        <p:txBody>
          <a:bodyPr anchor="ctr">
            <a:noAutofit/>
          </a:bodyPr>
          <a:lstStyle/>
          <a:p>
            <a:pPr marL="0" indent="0">
              <a:buNone/>
            </a:pPr>
            <a:r>
              <a:rPr lang="en-US" sz="2400" b="1" cap="none" dirty="0">
                <a:effectLst/>
                <a:latin typeface="Arial" panose="020B0604020202020204" pitchFamily="34" charset="0"/>
                <a:ea typeface="Malgun Gothic" panose="020B0503020000020004" pitchFamily="34" charset="-127"/>
                <a:cs typeface="Arial" panose="020B0604020202020204" pitchFamily="34" charset="0"/>
              </a:rPr>
              <a:t>MOST NON-FATAL TBI CAUSES:</a:t>
            </a:r>
          </a:p>
          <a:p>
            <a:pPr lvl="1"/>
            <a:r>
              <a:rPr lang="en-US" sz="2400" b="0" cap="none" dirty="0">
                <a:effectLst/>
                <a:latin typeface="Arial" panose="020B0604020202020204" pitchFamily="34" charset="0"/>
                <a:ea typeface="Malgun Gothic" panose="020B0503020000020004" pitchFamily="34" charset="-127"/>
                <a:cs typeface="Arial" panose="020B0604020202020204" pitchFamily="34" charset="0"/>
              </a:rPr>
              <a:t>Assault</a:t>
            </a:r>
          </a:p>
          <a:p>
            <a:pPr lvl="1"/>
            <a:r>
              <a:rPr lang="en-US" sz="2400" b="0" cap="none" dirty="0">
                <a:effectLst/>
                <a:latin typeface="Arial" panose="020B0604020202020204" pitchFamily="34" charset="0"/>
                <a:ea typeface="Malgun Gothic" panose="020B0503020000020004" pitchFamily="34" charset="-127"/>
                <a:cs typeface="Arial" panose="020B0604020202020204" pitchFamily="34" charset="0"/>
              </a:rPr>
              <a:t>Falls</a:t>
            </a:r>
          </a:p>
          <a:p>
            <a:pPr lvl="1"/>
            <a:r>
              <a:rPr lang="en-US" sz="2400" cap="none" dirty="0">
                <a:latin typeface="Arial" panose="020B0604020202020204" pitchFamily="34" charset="0"/>
                <a:ea typeface="Malgun Gothic" panose="020B0503020000020004" pitchFamily="34" charset="-127"/>
                <a:cs typeface="Arial" panose="020B0604020202020204" pitchFamily="34" charset="0"/>
              </a:rPr>
              <a:t>Military combat, such as blast injuries</a:t>
            </a:r>
            <a:endParaRPr lang="en-US" sz="2400" b="0" cap="none" dirty="0">
              <a:effectLst/>
              <a:latin typeface="Arial" panose="020B0604020202020204" pitchFamily="34" charset="0"/>
              <a:ea typeface="Malgun Gothic" panose="020B0503020000020004" pitchFamily="34" charset="-127"/>
              <a:cs typeface="Arial" panose="020B0604020202020204" pitchFamily="34" charset="0"/>
            </a:endParaRPr>
          </a:p>
          <a:p>
            <a:pPr lvl="1"/>
            <a:r>
              <a:rPr lang="en-US" sz="2400" b="0" cap="none" dirty="0">
                <a:latin typeface="Arial" panose="020B0604020202020204" pitchFamily="34" charset="0"/>
                <a:ea typeface="Malgun Gothic" panose="020B0503020000020004" pitchFamily="34" charset="-127"/>
                <a:cs typeface="Arial" panose="020B0604020202020204" pitchFamily="34" charset="0"/>
              </a:rPr>
              <a:t>M</a:t>
            </a:r>
            <a:r>
              <a:rPr lang="en-US" sz="2400" b="0" cap="none" dirty="0">
                <a:effectLst/>
                <a:latin typeface="Arial" panose="020B0604020202020204" pitchFamily="34" charset="0"/>
                <a:ea typeface="Malgun Gothic" panose="020B0503020000020004" pitchFamily="34" charset="-127"/>
                <a:cs typeface="Arial" panose="020B0604020202020204" pitchFamily="34" charset="0"/>
              </a:rPr>
              <a:t>otor vehicle accidents</a:t>
            </a:r>
            <a:r>
              <a:rPr lang="en-US" sz="2400" cap="none" dirty="0">
                <a:latin typeface="Arial" panose="020B0604020202020204" pitchFamily="34" charset="0"/>
                <a:ea typeface="Malgun Gothic" panose="020B0503020000020004" pitchFamily="34" charset="-127"/>
                <a:cs typeface="Arial" panose="020B0604020202020204" pitchFamily="34" charset="0"/>
              </a:rPr>
              <a:t>: </a:t>
            </a:r>
            <a:r>
              <a:rPr lang="en-US" sz="2400" b="0" cap="none" dirty="0">
                <a:effectLst/>
                <a:latin typeface="Arial" panose="020B0604020202020204" pitchFamily="34" charset="0"/>
                <a:ea typeface="Malgun Gothic" panose="020B0503020000020004" pitchFamily="34" charset="-127"/>
                <a:cs typeface="Arial" panose="020B0604020202020204" pitchFamily="34" charset="0"/>
              </a:rPr>
              <a:t>direct impact or indirect or ‘contra-coup’ injury </a:t>
            </a:r>
          </a:p>
          <a:p>
            <a:pPr lvl="1"/>
            <a:r>
              <a:rPr lang="en-US" sz="2400" b="0" cap="none" dirty="0">
                <a:latin typeface="Arial" panose="020B0604020202020204" pitchFamily="34" charset="0"/>
                <a:ea typeface="Malgun Gothic" panose="020B0503020000020004" pitchFamily="34" charset="-127"/>
                <a:cs typeface="Arial" panose="020B0604020202020204" pitchFamily="34" charset="0"/>
              </a:rPr>
              <a:t>S</a:t>
            </a:r>
            <a:r>
              <a:rPr lang="en-US" sz="2400" b="0" cap="none" dirty="0">
                <a:effectLst/>
                <a:latin typeface="Arial" panose="020B0604020202020204" pitchFamily="34" charset="0"/>
                <a:ea typeface="Malgun Gothic" panose="020B0503020000020004" pitchFamily="34" charset="-127"/>
                <a:cs typeface="Arial" panose="020B0604020202020204" pitchFamily="34" charset="0"/>
              </a:rPr>
              <a:t>truck by an object, such as </a:t>
            </a:r>
            <a:r>
              <a:rPr lang="en-US" sz="2400" cap="none" dirty="0">
                <a:latin typeface="Arial" panose="020B0604020202020204" pitchFamily="34" charset="0"/>
                <a:ea typeface="Malgun Gothic" panose="020B0503020000020004" pitchFamily="34" charset="-127"/>
                <a:cs typeface="Arial" panose="020B0604020202020204" pitchFamily="34" charset="0"/>
              </a:rPr>
              <a:t>during</a:t>
            </a:r>
            <a:r>
              <a:rPr lang="en-US" sz="2400" b="0" cap="none" dirty="0">
                <a:effectLst/>
                <a:latin typeface="Arial" panose="020B0604020202020204" pitchFamily="34" charset="0"/>
                <a:ea typeface="Malgun Gothic" panose="020B0503020000020004" pitchFamily="34" charset="-127"/>
                <a:cs typeface="Arial" panose="020B0604020202020204" pitchFamily="34" charset="0"/>
              </a:rPr>
              <a:t> sports</a:t>
            </a:r>
          </a:p>
          <a:p>
            <a:pPr lvl="1"/>
            <a:r>
              <a:rPr lang="en-US" sz="2400" cap="none" dirty="0">
                <a:latin typeface="Arial" panose="020B0604020202020204" pitchFamily="34" charset="0"/>
                <a:ea typeface="Malgun Gothic" panose="020B0503020000020004" pitchFamily="34" charset="-127"/>
                <a:cs typeface="Arial" panose="020B0604020202020204" pitchFamily="34" charset="0"/>
              </a:rPr>
              <a:t>Non-contact injuries, such as being shaken (partner violence or child abuse – ‘shaken baby syndrome’). </a:t>
            </a:r>
            <a:endParaRPr lang="en-US" sz="2400" b="0" cap="none" dirty="0">
              <a:effectLst/>
              <a:latin typeface="Arial" panose="020B0604020202020204" pitchFamily="34" charset="0"/>
              <a:ea typeface="Malgun Gothic" panose="020B0503020000020004" pitchFamily="34" charset="-127"/>
              <a:cs typeface="Arial" panose="020B0604020202020204" pitchFamily="34" charset="0"/>
            </a:endParaRPr>
          </a:p>
        </p:txBody>
      </p:sp>
      <p:pic>
        <p:nvPicPr>
          <p:cNvPr id="9" name="Picture 8">
            <a:extLst>
              <a:ext uri="{FF2B5EF4-FFF2-40B4-BE49-F238E27FC236}">
                <a16:creationId xmlns:a16="http://schemas.microsoft.com/office/drawing/2014/main" id="{6AEBDF1A-221A-4497-BBA9-57A70D16151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78750" t="72830" b="14149"/>
          <a:stretch/>
        </p:blipFill>
        <p:spPr>
          <a:xfrm>
            <a:off x="1377059" y="5962903"/>
            <a:ext cx="2590800" cy="892925"/>
          </a:xfrm>
          <a:prstGeom prst="rect">
            <a:avLst/>
          </a:prstGeom>
        </p:spPr>
      </p:pic>
    </p:spTree>
    <p:extLst>
      <p:ext uri="{BB962C8B-B14F-4D97-AF65-F5344CB8AC3E}">
        <p14:creationId xmlns:p14="http://schemas.microsoft.com/office/powerpoint/2010/main" val="1103072580"/>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1">
                <a:lumMod val="20000"/>
                <a:lumOff val="80000"/>
              </a:schemeClr>
            </a:gs>
            <a:gs pos="100000">
              <a:schemeClr val="bg1">
                <a:shade val="92000"/>
                <a:satMod val="140000"/>
                <a:lumMod val="110000"/>
              </a:schemeClr>
            </a:gs>
          </a:gsLst>
          <a:lin ang="540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A9C15D4-2EE7-4D05-B87C-91D1F3B96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935" y="0"/>
            <a:ext cx="813206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4ED7B0FB-9654-4441-9545-02D458B68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935" cy="6858000"/>
          </a:xfrm>
          <a:prstGeom prst="rect">
            <a:avLst/>
          </a:prstGeom>
          <a:solidFill>
            <a:schemeClr val="accent1">
              <a:lumMod val="75000"/>
            </a:schemeClr>
          </a:solidFill>
          <a:ln>
            <a:noFill/>
          </a:ln>
          <a:effectLst>
            <a:outerShdw blurRad="50800" dist="12700" algn="l" rotWithShape="0">
              <a:prstClr val="black">
                <a:alpha val="30000"/>
              </a:prstClr>
            </a:outerShdw>
          </a:effectLst>
        </p:spPr>
        <p:style>
          <a:lnRef idx="2">
            <a:schemeClr val="accent1">
              <a:shade val="50000"/>
            </a:schemeClr>
          </a:lnRef>
          <a:fillRef idx="1002">
            <a:schemeClr val="l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9576EF6-1520-E065-85E9-22D01A28D729}"/>
              </a:ext>
            </a:extLst>
          </p:cNvPr>
          <p:cNvSpPr>
            <a:spLocks noGrp="1"/>
          </p:cNvSpPr>
          <p:nvPr>
            <p:ph type="title"/>
          </p:nvPr>
        </p:nvSpPr>
        <p:spPr>
          <a:xfrm>
            <a:off x="641074" y="1588878"/>
            <a:ext cx="2844002" cy="3680244"/>
          </a:xfrm>
        </p:spPr>
        <p:txBody>
          <a:bodyPr>
            <a:normAutofit/>
          </a:bodyPr>
          <a:lstStyle/>
          <a:p>
            <a:pPr algn="l"/>
            <a:r>
              <a:rPr lang="en-US" sz="3200" b="0" dirty="0">
                <a:solidFill>
                  <a:srgbClr val="FFFFFF"/>
                </a:solidFill>
                <a:latin typeface="Arial" panose="020B0604020202020204" pitchFamily="34" charset="0"/>
                <a:cs typeface="Arial" panose="020B0604020202020204" pitchFamily="34" charset="0"/>
              </a:rPr>
              <a:t>Who is at risk?</a:t>
            </a:r>
          </a:p>
        </p:txBody>
      </p:sp>
      <p:pic>
        <p:nvPicPr>
          <p:cNvPr id="12" name="Picture 11">
            <a:extLst>
              <a:ext uri="{FF2B5EF4-FFF2-40B4-BE49-F238E27FC236}">
                <a16:creationId xmlns:a16="http://schemas.microsoft.com/office/drawing/2014/main" id="{7BB94C57-FDF3-45A3-9D1F-904523D795D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r="66700" b="77917"/>
          <a:stretch/>
        </p:blipFill>
        <p:spPr>
          <a:xfrm>
            <a:off x="0" y="0"/>
            <a:ext cx="4059935" cy="1514475"/>
          </a:xfrm>
          <a:prstGeom prst="rect">
            <a:avLst/>
          </a:prstGeom>
        </p:spPr>
      </p:pic>
      <p:sp>
        <p:nvSpPr>
          <p:cNvPr id="3" name="Content Placeholder 2">
            <a:extLst>
              <a:ext uri="{FF2B5EF4-FFF2-40B4-BE49-F238E27FC236}">
                <a16:creationId xmlns:a16="http://schemas.microsoft.com/office/drawing/2014/main" id="{6209ADAC-F672-59D9-07AB-E08BDAB60BC1}"/>
              </a:ext>
            </a:extLst>
          </p:cNvPr>
          <p:cNvSpPr>
            <a:spLocks noGrp="1"/>
          </p:cNvSpPr>
          <p:nvPr>
            <p:ph idx="1"/>
          </p:nvPr>
        </p:nvSpPr>
        <p:spPr>
          <a:xfrm>
            <a:off x="4634794" y="734519"/>
            <a:ext cx="6642806" cy="5456420"/>
          </a:xfrm>
        </p:spPr>
        <p:txBody>
          <a:bodyPr anchor="ctr">
            <a:noAutofit/>
          </a:bodyPr>
          <a:lstStyle/>
          <a:p>
            <a:pPr marL="0" indent="0">
              <a:lnSpc>
                <a:spcPct val="110000"/>
              </a:lnSpc>
              <a:spcBef>
                <a:spcPts val="50"/>
              </a:spcBef>
              <a:buNone/>
            </a:pPr>
            <a:r>
              <a:rPr lang="en-US" b="1" cap="none" dirty="0">
                <a:latin typeface="Arial" panose="020B0604020202020204" pitchFamily="34" charset="0"/>
                <a:cs typeface="Arial" panose="020B0604020202020204" pitchFamily="34" charset="0"/>
              </a:rPr>
              <a:t>ANYONE IS AT RISK FOR TBI, BUT SOME GROUPS OF PEOPLE ARE AT GREATER RISK:</a:t>
            </a:r>
          </a:p>
          <a:p>
            <a:pPr marL="0" indent="0">
              <a:lnSpc>
                <a:spcPct val="110000"/>
              </a:lnSpc>
              <a:spcBef>
                <a:spcPts val="50"/>
              </a:spcBef>
              <a:buNone/>
            </a:pPr>
            <a:endParaRPr lang="en-US" b="1" cap="none" dirty="0">
              <a:latin typeface="Arial" panose="020B0604020202020204" pitchFamily="34" charset="0"/>
              <a:cs typeface="Arial" panose="020B0604020202020204" pitchFamily="34" charset="0"/>
            </a:endParaRPr>
          </a:p>
          <a:p>
            <a:pPr lvl="1">
              <a:lnSpc>
                <a:spcPct val="110000"/>
              </a:lnSpc>
              <a:spcBef>
                <a:spcPts val="50"/>
              </a:spcBef>
            </a:pPr>
            <a:r>
              <a:rPr lang="en-US" sz="2000" b="0" cap="none" dirty="0">
                <a:latin typeface="Arial" panose="020B0604020202020204" pitchFamily="34" charset="0"/>
                <a:cs typeface="Arial" panose="020B0604020202020204" pitchFamily="34" charset="0"/>
              </a:rPr>
              <a:t>Children  </a:t>
            </a:r>
          </a:p>
          <a:p>
            <a:pPr lvl="1">
              <a:lnSpc>
                <a:spcPct val="110000"/>
              </a:lnSpc>
            </a:pPr>
            <a:r>
              <a:rPr lang="en-US" sz="2000" b="0" cap="none" dirty="0">
                <a:latin typeface="Arial" panose="020B0604020202020204" pitchFamily="34" charset="0"/>
                <a:cs typeface="Arial" panose="020B0604020202020204" pitchFamily="34" charset="0"/>
              </a:rPr>
              <a:t>Military service members and veterans</a:t>
            </a:r>
          </a:p>
          <a:p>
            <a:pPr lvl="1">
              <a:lnSpc>
                <a:spcPct val="110000"/>
              </a:lnSpc>
            </a:pPr>
            <a:r>
              <a:rPr lang="en-US" sz="2000" cap="none" dirty="0">
                <a:latin typeface="Arial" panose="020B0604020202020204" pitchFamily="34" charset="0"/>
                <a:cs typeface="Arial" panose="020B0604020202020204" pitchFamily="34" charset="0"/>
              </a:rPr>
              <a:t>Older adults, especially those 75 years old and older</a:t>
            </a:r>
            <a:endParaRPr lang="en-US" sz="2000" b="0" cap="none" dirty="0">
              <a:latin typeface="Arial" panose="020B0604020202020204" pitchFamily="34" charset="0"/>
              <a:cs typeface="Arial" panose="020B0604020202020204" pitchFamily="34" charset="0"/>
            </a:endParaRPr>
          </a:p>
          <a:p>
            <a:pPr lvl="1">
              <a:lnSpc>
                <a:spcPct val="110000"/>
              </a:lnSpc>
            </a:pPr>
            <a:r>
              <a:rPr lang="en-US" sz="2000" b="0" cap="none" dirty="0">
                <a:latin typeface="Arial" panose="020B0604020202020204" pitchFamily="34" charset="0"/>
                <a:cs typeface="Arial" panose="020B0604020202020204" pitchFamily="34" charset="0"/>
              </a:rPr>
              <a:t>People in correctional or detention facilities</a:t>
            </a:r>
          </a:p>
          <a:p>
            <a:pPr lvl="1">
              <a:lnSpc>
                <a:spcPct val="110000"/>
              </a:lnSpc>
            </a:pPr>
            <a:r>
              <a:rPr lang="en-US" sz="2000" cap="none" dirty="0">
                <a:latin typeface="Arial" panose="020B0604020202020204" pitchFamily="34" charset="0"/>
                <a:cs typeface="Arial" panose="020B0604020202020204" pitchFamily="34" charset="0"/>
              </a:rPr>
              <a:t>People living in rural areas</a:t>
            </a:r>
            <a:endParaRPr lang="en-US" sz="2000" b="0" cap="none" dirty="0">
              <a:latin typeface="Arial" panose="020B0604020202020204" pitchFamily="34" charset="0"/>
              <a:cs typeface="Arial" panose="020B0604020202020204" pitchFamily="34" charset="0"/>
            </a:endParaRPr>
          </a:p>
          <a:p>
            <a:pPr lvl="1">
              <a:lnSpc>
                <a:spcPct val="110000"/>
              </a:lnSpc>
            </a:pPr>
            <a:r>
              <a:rPr lang="en-US" sz="2000" b="0" cap="none" dirty="0">
                <a:latin typeface="Arial" panose="020B0604020202020204" pitchFamily="34" charset="0"/>
                <a:cs typeface="Arial" panose="020B0604020202020204" pitchFamily="34" charset="0"/>
              </a:rPr>
              <a:t>People who experience homelessness</a:t>
            </a:r>
          </a:p>
          <a:p>
            <a:pPr lvl="1">
              <a:lnSpc>
                <a:spcPct val="110000"/>
              </a:lnSpc>
            </a:pPr>
            <a:r>
              <a:rPr lang="en-US" sz="2000" cap="none" dirty="0">
                <a:latin typeface="Arial" panose="020B0604020202020204" pitchFamily="34" charset="0"/>
                <a:cs typeface="Arial" panose="020B0604020202020204" pitchFamily="34" charset="0"/>
              </a:rPr>
              <a:t>People of racial, ethnic and gender-based minority groups</a:t>
            </a:r>
          </a:p>
          <a:p>
            <a:pPr lvl="1">
              <a:lnSpc>
                <a:spcPct val="110000"/>
              </a:lnSpc>
            </a:pPr>
            <a:r>
              <a:rPr lang="en-US" sz="2000" cap="none" dirty="0">
                <a:latin typeface="Arial" panose="020B0604020202020204" pitchFamily="34" charset="0"/>
                <a:cs typeface="Arial" panose="020B0604020202020204" pitchFamily="34" charset="0"/>
              </a:rPr>
              <a:t>Individuals living with family violence or intimate partner violence</a:t>
            </a:r>
            <a:endParaRPr lang="en-US" sz="2000" b="0" cap="none" dirty="0">
              <a:latin typeface="Arial" panose="020B0604020202020204" pitchFamily="34" charset="0"/>
              <a:cs typeface="Arial" panose="020B0604020202020204" pitchFamily="34" charset="0"/>
            </a:endParaRPr>
          </a:p>
        </p:txBody>
      </p:sp>
      <p:pic>
        <p:nvPicPr>
          <p:cNvPr id="14" name="Picture 13">
            <a:extLst>
              <a:ext uri="{FF2B5EF4-FFF2-40B4-BE49-F238E27FC236}">
                <a16:creationId xmlns:a16="http://schemas.microsoft.com/office/drawing/2014/main" id="{6AEBDF1A-221A-4497-BBA9-57A70D16151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78750" t="72830" b="14149"/>
          <a:stretch/>
        </p:blipFill>
        <p:spPr>
          <a:xfrm>
            <a:off x="1377059" y="5962903"/>
            <a:ext cx="2590800" cy="892925"/>
          </a:xfrm>
          <a:prstGeom prst="rect">
            <a:avLst/>
          </a:prstGeom>
        </p:spPr>
      </p:pic>
    </p:spTree>
    <p:extLst>
      <p:ext uri="{BB962C8B-B14F-4D97-AF65-F5344CB8AC3E}">
        <p14:creationId xmlns:p14="http://schemas.microsoft.com/office/powerpoint/2010/main" val="24976056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lumMod val="40000"/>
                <a:lumOff val="6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42" name="Picture 41">
            <a:extLst>
              <a:ext uri="{FF2B5EF4-FFF2-40B4-BE49-F238E27FC236}">
                <a16:creationId xmlns:a16="http://schemas.microsoft.com/office/drawing/2014/main" id="{DC21F734-A85A-4FEA-8CB8-6C72B8195C3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28" name="Rectangle 27">
            <a:extLst>
              <a:ext uri="{FF2B5EF4-FFF2-40B4-BE49-F238E27FC236}">
                <a16:creationId xmlns:a16="http://schemas.microsoft.com/office/drawing/2014/main" id="{446F2B05-D14A-46C1-B94D-81BAFA34CA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Graphic 6">
            <a:extLst>
              <a:ext uri="{FF2B5EF4-FFF2-40B4-BE49-F238E27FC236}">
                <a16:creationId xmlns:a16="http://schemas.microsoft.com/office/drawing/2014/main" id="{2943ABA2-D07C-01AC-E6EC-697AC670244C}"/>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537704" y="1524495"/>
            <a:ext cx="3840815" cy="3840815"/>
          </a:xfrm>
          <a:prstGeom prst="rect">
            <a:avLst/>
          </a:prstGeom>
        </p:spPr>
      </p:pic>
      <p:graphicFrame>
        <p:nvGraphicFramePr>
          <p:cNvPr id="32" name="Content Placeholder 2">
            <a:extLst>
              <a:ext uri="{FF2B5EF4-FFF2-40B4-BE49-F238E27FC236}">
                <a16:creationId xmlns:a16="http://schemas.microsoft.com/office/drawing/2014/main" id="{713C702D-F086-CEB5-5A14-44CDBCB09443}"/>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2690333927"/>
              </p:ext>
            </p:extLst>
          </p:nvPr>
        </p:nvGraphicFramePr>
        <p:xfrm>
          <a:off x="1054065" y="2367092"/>
          <a:ext cx="5855415" cy="4304164"/>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2" name="Title 1">
            <a:extLst>
              <a:ext uri="{FF2B5EF4-FFF2-40B4-BE49-F238E27FC236}">
                <a16:creationId xmlns:a16="http://schemas.microsoft.com/office/drawing/2014/main" id="{5FFD9CB2-BB5E-400D-F7FB-B7A8DD83071F}"/>
              </a:ext>
            </a:extLst>
          </p:cNvPr>
          <p:cNvSpPr>
            <a:spLocks noGrp="1"/>
          </p:cNvSpPr>
          <p:nvPr>
            <p:ph type="title"/>
          </p:nvPr>
        </p:nvSpPr>
        <p:spPr>
          <a:xfrm>
            <a:off x="1054064" y="618517"/>
            <a:ext cx="5855416" cy="1596177"/>
          </a:xfrm>
        </p:spPr>
        <p:txBody>
          <a:bodyPr>
            <a:normAutofit/>
          </a:bodyPr>
          <a:lstStyle/>
          <a:p>
            <a:r>
              <a:rPr lang="en-US" b="0" dirty="0">
                <a:solidFill>
                  <a:schemeClr val="accent1">
                    <a:lumMod val="50000"/>
                  </a:schemeClr>
                </a:solidFill>
                <a:latin typeface="Arial" panose="020B0604020202020204" pitchFamily="34" charset="0"/>
                <a:cs typeface="Arial" panose="020B0604020202020204" pitchFamily="34" charset="0"/>
              </a:rPr>
              <a:t>Symptoms of TBI</a:t>
            </a:r>
          </a:p>
        </p:txBody>
      </p:sp>
      <p:sp>
        <p:nvSpPr>
          <p:cNvPr id="4" name="TextBox 3">
            <a:extLst>
              <a:ext uri="{FF2B5EF4-FFF2-40B4-BE49-F238E27FC236}">
                <a16:creationId xmlns:a16="http://schemas.microsoft.com/office/drawing/2014/main" id="{A9C9A224-E274-944C-CF35-8D085F206E1C}"/>
              </a:ext>
            </a:extLst>
          </p:cNvPr>
          <p:cNvSpPr txBox="1"/>
          <p:nvPr/>
        </p:nvSpPr>
        <p:spPr>
          <a:xfrm>
            <a:off x="2582562" y="2458995"/>
            <a:ext cx="4040660" cy="1200329"/>
          </a:xfrm>
          <a:prstGeom prst="rect">
            <a:avLst/>
          </a:prstGeom>
          <a:noFill/>
        </p:spPr>
        <p:txBody>
          <a:bodyPr wrap="square" rtlCol="0">
            <a:spAutoFit/>
          </a:bodyPr>
          <a:lstStyle/>
          <a:p>
            <a:r>
              <a:rPr lang="en-US" sz="1800" b="0" baseline="0" dirty="0">
                <a:latin typeface="Arial" panose="020B0604020202020204" pitchFamily="34" charset="0"/>
                <a:cs typeface="Arial" panose="020B0604020202020204" pitchFamily="34" charset="0"/>
              </a:rPr>
              <a:t>Symptoms of TBI can vary based on the individual and </a:t>
            </a:r>
            <a:r>
              <a:rPr lang="en-US" dirty="0">
                <a:latin typeface="Arial" panose="020B0604020202020204" pitchFamily="34" charset="0"/>
                <a:cs typeface="Arial" panose="020B0604020202020204" pitchFamily="34" charset="0"/>
              </a:rPr>
              <a:t>the </a:t>
            </a:r>
            <a:r>
              <a:rPr lang="en-US" sz="1800" b="0" baseline="0" dirty="0">
                <a:latin typeface="Arial" panose="020B0604020202020204" pitchFamily="34" charset="0"/>
                <a:cs typeface="Arial" panose="020B0604020202020204" pitchFamily="34" charset="0"/>
              </a:rPr>
              <a:t>severity of their injury</a:t>
            </a:r>
            <a:endParaRPr lang="en-US" sz="1800" dirty="0">
              <a:latin typeface="Arial" panose="020B0604020202020204" pitchFamily="34" charset="0"/>
              <a:cs typeface="Arial" panose="020B0604020202020204" pitchFamily="34" charset="0"/>
            </a:endParaRPr>
          </a:p>
          <a:p>
            <a:endParaRPr lang="en-US" dirty="0"/>
          </a:p>
        </p:txBody>
      </p:sp>
      <p:sp>
        <p:nvSpPr>
          <p:cNvPr id="5" name="TextBox 4">
            <a:extLst>
              <a:ext uri="{FF2B5EF4-FFF2-40B4-BE49-F238E27FC236}">
                <a16:creationId xmlns:a16="http://schemas.microsoft.com/office/drawing/2014/main" id="{A9A2F9C2-C6F4-1546-98DC-5D62E3159254}"/>
              </a:ext>
            </a:extLst>
          </p:cNvPr>
          <p:cNvSpPr txBox="1"/>
          <p:nvPr/>
        </p:nvSpPr>
        <p:spPr>
          <a:xfrm>
            <a:off x="2681416" y="4117375"/>
            <a:ext cx="3941806" cy="923330"/>
          </a:xfrm>
          <a:prstGeom prst="rect">
            <a:avLst/>
          </a:prstGeom>
          <a:noFill/>
        </p:spPr>
        <p:txBody>
          <a:bodyPr wrap="square" rtlCol="0">
            <a:spAutoFit/>
          </a:bodyPr>
          <a:lstStyle/>
          <a:p>
            <a:r>
              <a:rPr lang="en-US" sz="1800" b="0" baseline="0" dirty="0">
                <a:latin typeface="Arial" panose="020B0604020202020204" pitchFamily="34" charset="0"/>
                <a:cs typeface="Arial" panose="020B0604020202020204" pitchFamily="34" charset="0"/>
              </a:rPr>
              <a:t>A person may not recognize or admit they are having problems</a:t>
            </a:r>
            <a:endParaRPr lang="en-US" sz="1800" dirty="0">
              <a:latin typeface="Arial" panose="020B0604020202020204" pitchFamily="34" charset="0"/>
              <a:cs typeface="Arial" panose="020B0604020202020204" pitchFamily="34" charset="0"/>
            </a:endParaRPr>
          </a:p>
          <a:p>
            <a:endParaRPr lang="en-US" dirty="0"/>
          </a:p>
        </p:txBody>
      </p:sp>
      <p:sp>
        <p:nvSpPr>
          <p:cNvPr id="6" name="TextBox 5">
            <a:extLst>
              <a:ext uri="{FF2B5EF4-FFF2-40B4-BE49-F238E27FC236}">
                <a16:creationId xmlns:a16="http://schemas.microsoft.com/office/drawing/2014/main" id="{626415A5-A953-B781-1CB3-567B013E2639}"/>
              </a:ext>
            </a:extLst>
          </p:cNvPr>
          <p:cNvSpPr txBox="1"/>
          <p:nvPr/>
        </p:nvSpPr>
        <p:spPr>
          <a:xfrm>
            <a:off x="2446638" y="5498757"/>
            <a:ext cx="2187146" cy="1477328"/>
          </a:xfrm>
          <a:prstGeom prst="rect">
            <a:avLst/>
          </a:prstGeom>
          <a:noFill/>
        </p:spPr>
        <p:txBody>
          <a:bodyPr wrap="square" rtlCol="0">
            <a:spAutoFit/>
          </a:bodyPr>
          <a:lstStyle/>
          <a:p>
            <a:r>
              <a:rPr lang="en-US" sz="1800" b="0" baseline="0" dirty="0">
                <a:latin typeface="Arial" panose="020B0604020202020204" pitchFamily="34" charset="0"/>
                <a:cs typeface="Arial" panose="020B0604020202020204" pitchFamily="34" charset="0"/>
              </a:rPr>
              <a:t>A person may not understand how symptoms affect their daily lives:</a:t>
            </a:r>
            <a:endParaRPr lang="en-US" sz="1800" dirty="0">
              <a:latin typeface="Arial" panose="020B0604020202020204" pitchFamily="34" charset="0"/>
              <a:cs typeface="Arial" panose="020B0604020202020204" pitchFamily="34" charset="0"/>
            </a:endParaRPr>
          </a:p>
          <a:p>
            <a:endParaRPr lang="en-US" dirty="0"/>
          </a:p>
        </p:txBody>
      </p:sp>
      <p:sp>
        <p:nvSpPr>
          <p:cNvPr id="9" name="TextBox 8">
            <a:extLst>
              <a:ext uri="{FF2B5EF4-FFF2-40B4-BE49-F238E27FC236}">
                <a16:creationId xmlns:a16="http://schemas.microsoft.com/office/drawing/2014/main" id="{DD953F92-8E20-3B44-50C4-DDC13E5B38E7}"/>
              </a:ext>
            </a:extLst>
          </p:cNvPr>
          <p:cNvSpPr txBox="1"/>
          <p:nvPr/>
        </p:nvSpPr>
        <p:spPr>
          <a:xfrm>
            <a:off x="5029200" y="5474044"/>
            <a:ext cx="1880280" cy="1477328"/>
          </a:xfrm>
          <a:prstGeom prst="rect">
            <a:avLst/>
          </a:prstGeom>
          <a:noFill/>
        </p:spPr>
        <p:txBody>
          <a:bodyPr wrap="square" rtlCol="0">
            <a:spAutoFit/>
          </a:bodyPr>
          <a:lstStyle/>
          <a:p>
            <a:pPr lvl="0">
              <a:lnSpc>
                <a:spcPct val="100000"/>
              </a:lnSpc>
            </a:pPr>
            <a:r>
              <a:rPr lang="en-US" sz="1800" baseline="0" dirty="0">
                <a:latin typeface="Arial" panose="020B0604020202020204" pitchFamily="34" charset="0"/>
                <a:cs typeface="Arial" panose="020B0604020202020204" pitchFamily="34" charset="0"/>
              </a:rPr>
              <a:t>Cognitive </a:t>
            </a:r>
            <a:endParaRPr lang="en-US" sz="1800" dirty="0">
              <a:latin typeface="Arial" panose="020B0604020202020204" pitchFamily="34" charset="0"/>
              <a:cs typeface="Arial" panose="020B0604020202020204" pitchFamily="34" charset="0"/>
            </a:endParaRPr>
          </a:p>
          <a:p>
            <a:pPr lvl="0">
              <a:lnSpc>
                <a:spcPct val="100000"/>
              </a:lnSpc>
            </a:pPr>
            <a:r>
              <a:rPr lang="en-US" sz="1800" baseline="0" dirty="0">
                <a:latin typeface="Arial" panose="020B0604020202020204" pitchFamily="34" charset="0"/>
                <a:cs typeface="Arial" panose="020B0604020202020204" pitchFamily="34" charset="0"/>
              </a:rPr>
              <a:t>Emotional </a:t>
            </a:r>
            <a:endParaRPr lang="en-US" sz="1800" dirty="0">
              <a:latin typeface="Arial" panose="020B0604020202020204" pitchFamily="34" charset="0"/>
              <a:cs typeface="Arial" panose="020B0604020202020204" pitchFamily="34" charset="0"/>
            </a:endParaRPr>
          </a:p>
          <a:p>
            <a:pPr lvl="0">
              <a:lnSpc>
                <a:spcPct val="100000"/>
              </a:lnSpc>
            </a:pPr>
            <a:r>
              <a:rPr lang="en-US" sz="1800" b="0" baseline="0" dirty="0">
                <a:latin typeface="Arial" panose="020B0604020202020204" pitchFamily="34" charset="0"/>
                <a:cs typeface="Arial" panose="020B0604020202020204" pitchFamily="34" charset="0"/>
              </a:rPr>
              <a:t>Physical</a:t>
            </a:r>
            <a:endParaRPr lang="en-US" sz="1800" dirty="0">
              <a:latin typeface="Arial" panose="020B0604020202020204" pitchFamily="34" charset="0"/>
              <a:cs typeface="Arial" panose="020B0604020202020204" pitchFamily="34" charset="0"/>
            </a:endParaRPr>
          </a:p>
          <a:p>
            <a:pPr lvl="0">
              <a:lnSpc>
                <a:spcPct val="100000"/>
              </a:lnSpc>
            </a:pPr>
            <a:r>
              <a:rPr lang="en-US" sz="1800" b="0" baseline="0" dirty="0">
                <a:latin typeface="Arial" panose="020B0604020202020204" pitchFamily="34" charset="0"/>
                <a:cs typeface="Arial" panose="020B0604020202020204" pitchFamily="34" charset="0"/>
              </a:rPr>
              <a:t>Sleep </a:t>
            </a:r>
            <a:endParaRPr lang="en-US" sz="1800"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40029150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1">
                <a:lumMod val="20000"/>
                <a:lumOff val="8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48FE65CB-EFD8-497D-A30A-093E20EACB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4" name="Picture 33">
            <a:extLst>
              <a:ext uri="{FF2B5EF4-FFF2-40B4-BE49-F238E27FC236}">
                <a16:creationId xmlns:a16="http://schemas.microsoft.com/office/drawing/2014/main" id="{00E374F5-52B2-4260-8B1C-54237931F06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9" name="Picture 18">
            <a:extLst>
              <a:ext uri="{FF2B5EF4-FFF2-40B4-BE49-F238E27FC236}">
                <a16:creationId xmlns:a16="http://schemas.microsoft.com/office/drawing/2014/main" id="{73A15E8C-C0C8-D948-61B7-46D7E36EA4EE}"/>
              </a:ext>
              <a:ext uri="{C183D7F6-B498-43B3-948B-1728B52AA6E4}">
                <adec:decorative xmlns:adec="http://schemas.microsoft.com/office/drawing/2017/decorative" val="1"/>
              </a:ext>
            </a:extLst>
          </p:cNvPr>
          <p:cNvPicPr>
            <a:picLocks noChangeAspect="1"/>
          </p:cNvPicPr>
          <p:nvPr/>
        </p:nvPicPr>
        <p:blipFill>
          <a:blip r:embed="rId4"/>
          <a:srcRect l="52682" r="3195"/>
          <a:stretch>
            <a:fillRect/>
          </a:stretch>
        </p:blipFill>
        <p:spPr>
          <a:xfrm>
            <a:off x="6792101" y="498591"/>
            <a:ext cx="3212970" cy="5461389"/>
          </a:xfrm>
          <a:prstGeom prst="rect">
            <a:avLst/>
          </a:prstGeom>
        </p:spPr>
      </p:pic>
      <p:sp>
        <p:nvSpPr>
          <p:cNvPr id="2" name="Title 1">
            <a:extLst>
              <a:ext uri="{FF2B5EF4-FFF2-40B4-BE49-F238E27FC236}">
                <a16:creationId xmlns:a16="http://schemas.microsoft.com/office/drawing/2014/main" id="{A6813EED-3839-6FAF-AEB6-6D770A776F00}"/>
              </a:ext>
            </a:extLst>
          </p:cNvPr>
          <p:cNvSpPr>
            <a:spLocks noGrp="1"/>
          </p:cNvSpPr>
          <p:nvPr>
            <p:ph type="title"/>
          </p:nvPr>
        </p:nvSpPr>
        <p:spPr>
          <a:xfrm>
            <a:off x="1317775" y="804140"/>
            <a:ext cx="5474326" cy="1573863"/>
          </a:xfrm>
        </p:spPr>
        <p:txBody>
          <a:bodyPr>
            <a:noAutofit/>
          </a:bodyPr>
          <a:lstStyle/>
          <a:p>
            <a:pPr algn="l"/>
            <a:r>
              <a:rPr lang="en-US" sz="3200" b="0" dirty="0">
                <a:solidFill>
                  <a:schemeClr val="accent1">
                    <a:lumMod val="50000"/>
                  </a:schemeClr>
                </a:solidFill>
                <a:latin typeface="Arial" panose="020B0604020202020204" pitchFamily="34" charset="0"/>
                <a:cs typeface="Arial" panose="020B0604020202020204" pitchFamily="34" charset="0"/>
              </a:rPr>
              <a:t>What to look for</a:t>
            </a:r>
            <a:r>
              <a:rPr lang="en-US" sz="3200" dirty="0">
                <a:solidFill>
                  <a:schemeClr val="accent1">
                    <a:lumMod val="50000"/>
                  </a:schemeClr>
                </a:solidFill>
                <a:latin typeface="Arial" panose="020B0604020202020204" pitchFamily="34" charset="0"/>
                <a:cs typeface="Arial" panose="020B0604020202020204" pitchFamily="34" charset="0"/>
              </a:rPr>
              <a:t>…</a:t>
            </a:r>
            <a:br>
              <a:rPr lang="en-US" sz="3200" dirty="0">
                <a:solidFill>
                  <a:schemeClr val="accent1">
                    <a:lumMod val="50000"/>
                  </a:schemeClr>
                </a:solidFill>
                <a:latin typeface="Arial" panose="020B0604020202020204" pitchFamily="34" charset="0"/>
                <a:cs typeface="Arial" panose="020B0604020202020204" pitchFamily="34" charset="0"/>
              </a:rPr>
            </a:br>
            <a:r>
              <a:rPr lang="en-US" sz="3200" b="0" dirty="0">
                <a:solidFill>
                  <a:schemeClr val="accent1">
                    <a:lumMod val="50000"/>
                  </a:schemeClr>
                </a:solidFill>
                <a:latin typeface="Arial" panose="020B0604020202020204" pitchFamily="34" charset="0"/>
                <a:cs typeface="Arial" panose="020B0604020202020204" pitchFamily="34" charset="0"/>
              </a:rPr>
              <a:t>Physical Symptoms</a:t>
            </a:r>
          </a:p>
        </p:txBody>
      </p:sp>
      <p:sp>
        <p:nvSpPr>
          <p:cNvPr id="17" name="Content Placeholder 2">
            <a:extLst>
              <a:ext uri="{FF2B5EF4-FFF2-40B4-BE49-F238E27FC236}">
                <a16:creationId xmlns:a16="http://schemas.microsoft.com/office/drawing/2014/main" id="{570BA5D5-6014-4832-6B87-B64A6C5AE9E0}"/>
              </a:ext>
            </a:extLst>
          </p:cNvPr>
          <p:cNvSpPr>
            <a:spLocks noGrp="1"/>
          </p:cNvSpPr>
          <p:nvPr>
            <p:ph idx="1"/>
          </p:nvPr>
        </p:nvSpPr>
        <p:spPr>
          <a:xfrm>
            <a:off x="1401454" y="2388726"/>
            <a:ext cx="3740509" cy="3881309"/>
          </a:xfrm>
        </p:spPr>
        <p:txBody>
          <a:bodyPr>
            <a:normAutofit/>
          </a:bodyPr>
          <a:lstStyle/>
          <a:p>
            <a:r>
              <a:rPr lang="en-US" cap="none" dirty="0">
                <a:latin typeface="Arial" panose="020B0604020202020204" pitchFamily="34" charset="0"/>
                <a:cs typeface="Arial" panose="020B0604020202020204" pitchFamily="34" charset="0"/>
              </a:rPr>
              <a:t>Balance problems</a:t>
            </a:r>
          </a:p>
          <a:p>
            <a:r>
              <a:rPr lang="en-US" cap="none" dirty="0">
                <a:latin typeface="Arial" panose="020B0604020202020204" pitchFamily="34" charset="0"/>
                <a:cs typeface="Arial" panose="020B0604020202020204" pitchFamily="34" charset="0"/>
              </a:rPr>
              <a:t>Dizziness</a:t>
            </a:r>
          </a:p>
          <a:p>
            <a:r>
              <a:rPr lang="en-US" cap="none" dirty="0">
                <a:latin typeface="Arial" panose="020B0604020202020204" pitchFamily="34" charset="0"/>
                <a:cs typeface="Arial" panose="020B0604020202020204" pitchFamily="34" charset="0"/>
              </a:rPr>
              <a:t>Fatigue</a:t>
            </a:r>
          </a:p>
          <a:p>
            <a:r>
              <a:rPr lang="en-US" b="0" cap="none" dirty="0">
                <a:latin typeface="Arial" panose="020B0604020202020204" pitchFamily="34" charset="0"/>
                <a:cs typeface="Arial" panose="020B0604020202020204" pitchFamily="34" charset="0"/>
              </a:rPr>
              <a:t>Headaches</a:t>
            </a:r>
          </a:p>
          <a:p>
            <a:r>
              <a:rPr lang="en-US" b="0" cap="none" dirty="0">
                <a:latin typeface="Arial" panose="020B0604020202020204" pitchFamily="34" charset="0"/>
                <a:cs typeface="Arial" panose="020B0604020202020204" pitchFamily="34" charset="0"/>
              </a:rPr>
              <a:t>Sensitivity to light and sound</a:t>
            </a:r>
          </a:p>
          <a:p>
            <a:r>
              <a:rPr lang="en-US" b="0" cap="none" dirty="0">
                <a:latin typeface="Arial" panose="020B0604020202020204" pitchFamily="34" charset="0"/>
                <a:cs typeface="Arial" panose="020B0604020202020204" pitchFamily="34" charset="0"/>
              </a:rPr>
              <a:t>Vertigo </a:t>
            </a:r>
          </a:p>
          <a:p>
            <a:r>
              <a:rPr lang="en-US" b="0" cap="none" dirty="0">
                <a:latin typeface="Arial" panose="020B0604020202020204" pitchFamily="34" charset="0"/>
                <a:cs typeface="Arial" panose="020B0604020202020204" pitchFamily="34" charset="0"/>
              </a:rPr>
              <a:t>Vision problems</a:t>
            </a:r>
          </a:p>
        </p:txBody>
      </p:sp>
    </p:spTree>
    <p:extLst>
      <p:ext uri="{BB962C8B-B14F-4D97-AF65-F5344CB8AC3E}">
        <p14:creationId xmlns:p14="http://schemas.microsoft.com/office/powerpoint/2010/main" val="35005817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1">
                <a:lumMod val="20000"/>
                <a:lumOff val="8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F92A8B-A16A-35A8-AD36-CD7C813B4247}"/>
              </a:ext>
            </a:extLst>
          </p:cNvPr>
          <p:cNvSpPr>
            <a:spLocks noGrp="1"/>
          </p:cNvSpPr>
          <p:nvPr>
            <p:ph type="title"/>
          </p:nvPr>
        </p:nvSpPr>
        <p:spPr>
          <a:xfrm>
            <a:off x="838200" y="643467"/>
            <a:ext cx="2951205" cy="4560300"/>
          </a:xfrm>
        </p:spPr>
        <p:txBody>
          <a:bodyPr>
            <a:normAutofit/>
          </a:bodyPr>
          <a:lstStyle/>
          <a:p>
            <a:pPr algn="l"/>
            <a:r>
              <a:rPr lang="en-US" sz="3200" b="0" dirty="0">
                <a:solidFill>
                  <a:schemeClr val="accent1">
                    <a:lumMod val="50000"/>
                  </a:schemeClr>
                </a:solidFill>
                <a:latin typeface="Arial" panose="020B0604020202020204" pitchFamily="34" charset="0"/>
                <a:cs typeface="Arial" panose="020B0604020202020204" pitchFamily="34" charset="0"/>
              </a:rPr>
              <a:t>What to look for…</a:t>
            </a:r>
            <a:br>
              <a:rPr lang="en-US" sz="3200" b="0" dirty="0">
                <a:solidFill>
                  <a:schemeClr val="accent1">
                    <a:lumMod val="50000"/>
                  </a:schemeClr>
                </a:solidFill>
                <a:latin typeface="Arial" panose="020B0604020202020204" pitchFamily="34" charset="0"/>
                <a:cs typeface="Arial" panose="020B0604020202020204" pitchFamily="34" charset="0"/>
              </a:rPr>
            </a:br>
            <a:br>
              <a:rPr lang="en-US" sz="3200" b="0" dirty="0">
                <a:solidFill>
                  <a:schemeClr val="accent1">
                    <a:lumMod val="50000"/>
                  </a:schemeClr>
                </a:solidFill>
                <a:latin typeface="Arial" panose="020B0604020202020204" pitchFamily="34" charset="0"/>
                <a:cs typeface="Arial" panose="020B0604020202020204" pitchFamily="34" charset="0"/>
              </a:rPr>
            </a:br>
            <a:r>
              <a:rPr lang="en-US" sz="3200" b="0" dirty="0">
                <a:solidFill>
                  <a:schemeClr val="accent1">
                    <a:lumMod val="50000"/>
                  </a:schemeClr>
                </a:solidFill>
                <a:latin typeface="Arial" panose="020B0604020202020204" pitchFamily="34" charset="0"/>
                <a:cs typeface="Arial" panose="020B0604020202020204" pitchFamily="34" charset="0"/>
              </a:rPr>
              <a:t>Cognitive Symptoms</a:t>
            </a:r>
          </a:p>
        </p:txBody>
      </p:sp>
      <p:graphicFrame>
        <p:nvGraphicFramePr>
          <p:cNvPr id="5" name="Content Placeholder 2">
            <a:extLst>
              <a:ext uri="{FF2B5EF4-FFF2-40B4-BE49-F238E27FC236}">
                <a16:creationId xmlns:a16="http://schemas.microsoft.com/office/drawing/2014/main" id="{EB689C28-AB8F-72F8-7E54-258349F92115}"/>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2505420704"/>
              </p:ext>
            </p:extLst>
          </p:nvPr>
        </p:nvGraphicFramePr>
        <p:xfrm>
          <a:off x="5204852" y="541867"/>
          <a:ext cx="6291714" cy="55307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a:extLst>
              <a:ext uri="{FF2B5EF4-FFF2-40B4-BE49-F238E27FC236}">
                <a16:creationId xmlns:a16="http://schemas.microsoft.com/office/drawing/2014/main" id="{457BDDA7-69D3-5A71-ED6C-EC62E03D4487}"/>
              </a:ext>
            </a:extLst>
          </p:cNvPr>
          <p:cNvSpPr txBox="1"/>
          <p:nvPr/>
        </p:nvSpPr>
        <p:spPr>
          <a:xfrm>
            <a:off x="5412259" y="643467"/>
            <a:ext cx="4633784"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Attention difficulties </a:t>
            </a:r>
          </a:p>
        </p:txBody>
      </p:sp>
      <p:sp>
        <p:nvSpPr>
          <p:cNvPr id="10" name="TextBox 9">
            <a:extLst>
              <a:ext uri="{FF2B5EF4-FFF2-40B4-BE49-F238E27FC236}">
                <a16:creationId xmlns:a16="http://schemas.microsoft.com/office/drawing/2014/main" id="{382B4899-3B5B-55B3-7405-D541CC33EB14}"/>
              </a:ext>
            </a:extLst>
          </p:cNvPr>
          <p:cNvSpPr txBox="1"/>
          <p:nvPr/>
        </p:nvSpPr>
        <p:spPr>
          <a:xfrm>
            <a:off x="5412259" y="1137794"/>
            <a:ext cx="3299255"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Confusion</a:t>
            </a:r>
          </a:p>
        </p:txBody>
      </p:sp>
      <p:sp>
        <p:nvSpPr>
          <p:cNvPr id="11" name="TextBox 10">
            <a:extLst>
              <a:ext uri="{FF2B5EF4-FFF2-40B4-BE49-F238E27FC236}">
                <a16:creationId xmlns:a16="http://schemas.microsoft.com/office/drawing/2014/main" id="{9C4F5421-1121-9A83-25F2-19323A6E4EA1}"/>
              </a:ext>
            </a:extLst>
          </p:cNvPr>
          <p:cNvSpPr txBox="1"/>
          <p:nvPr/>
        </p:nvSpPr>
        <p:spPr>
          <a:xfrm>
            <a:off x="5412259" y="1681549"/>
            <a:ext cx="3966519"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Difficulty concentrating</a:t>
            </a:r>
          </a:p>
        </p:txBody>
      </p:sp>
      <p:sp>
        <p:nvSpPr>
          <p:cNvPr id="12" name="TextBox 11">
            <a:extLst>
              <a:ext uri="{FF2B5EF4-FFF2-40B4-BE49-F238E27FC236}">
                <a16:creationId xmlns:a16="http://schemas.microsoft.com/office/drawing/2014/main" id="{CB876365-56ED-4218-F092-062D6EE98B52}"/>
              </a:ext>
            </a:extLst>
          </p:cNvPr>
          <p:cNvSpPr txBox="1"/>
          <p:nvPr/>
        </p:nvSpPr>
        <p:spPr>
          <a:xfrm>
            <a:off x="5412259" y="2237661"/>
            <a:ext cx="4633784"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Difficulty following directions</a:t>
            </a:r>
          </a:p>
        </p:txBody>
      </p:sp>
      <p:sp>
        <p:nvSpPr>
          <p:cNvPr id="13" name="TextBox 12">
            <a:extLst>
              <a:ext uri="{FF2B5EF4-FFF2-40B4-BE49-F238E27FC236}">
                <a16:creationId xmlns:a16="http://schemas.microsoft.com/office/drawing/2014/main" id="{BE68E559-C4DE-BCE2-53BE-F07CB0C658B5}"/>
              </a:ext>
            </a:extLst>
          </p:cNvPr>
          <p:cNvSpPr txBox="1"/>
          <p:nvPr/>
        </p:nvSpPr>
        <p:spPr>
          <a:xfrm>
            <a:off x="5412259" y="2830844"/>
            <a:ext cx="4633784" cy="4616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Feeling foggy or slowed down</a:t>
            </a:r>
            <a:endParaRPr kumimoji="0" lang="en-US" sz="1800" b="0" i="0" u="none" strike="noStrike" kern="0" cap="none" spc="0" normalizeH="0" baseline="0" noProof="0" dirty="0">
              <a:ln>
                <a:noFill/>
              </a:ln>
              <a:solidFill>
                <a:sysClr val="windowText" lastClr="000000"/>
              </a:solidFill>
              <a:effectLst/>
              <a:uLnTx/>
              <a:uFillTx/>
            </a:endParaRPr>
          </a:p>
        </p:txBody>
      </p:sp>
      <p:sp>
        <p:nvSpPr>
          <p:cNvPr id="14" name="TextBox 13">
            <a:extLst>
              <a:ext uri="{FF2B5EF4-FFF2-40B4-BE49-F238E27FC236}">
                <a16:creationId xmlns:a16="http://schemas.microsoft.com/office/drawing/2014/main" id="{E15D59B5-4D0C-5B7F-94BC-F52B65256FDA}"/>
              </a:ext>
            </a:extLst>
          </p:cNvPr>
          <p:cNvSpPr txBox="1"/>
          <p:nvPr/>
        </p:nvSpPr>
        <p:spPr>
          <a:xfrm>
            <a:off x="5412259" y="3349885"/>
            <a:ext cx="5585254" cy="4616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Flooding: feeling easily overwhelmed</a:t>
            </a:r>
          </a:p>
        </p:txBody>
      </p:sp>
      <p:sp>
        <p:nvSpPr>
          <p:cNvPr id="15" name="TextBox 14">
            <a:extLst>
              <a:ext uri="{FF2B5EF4-FFF2-40B4-BE49-F238E27FC236}">
                <a16:creationId xmlns:a16="http://schemas.microsoft.com/office/drawing/2014/main" id="{9A333FA9-CE50-372F-A39D-7334D0C005EB}"/>
              </a:ext>
            </a:extLst>
          </p:cNvPr>
          <p:cNvSpPr txBox="1"/>
          <p:nvPr/>
        </p:nvSpPr>
        <p:spPr>
          <a:xfrm>
            <a:off x="5412258" y="3905997"/>
            <a:ext cx="6291713" cy="830997"/>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Short or long-term memory problems</a:t>
            </a:r>
          </a:p>
          <a:p>
            <a:endParaRPr lang="en-US" sz="2400" dirty="0"/>
          </a:p>
        </p:txBody>
      </p:sp>
      <p:sp>
        <p:nvSpPr>
          <p:cNvPr id="16" name="TextBox 15">
            <a:extLst>
              <a:ext uri="{FF2B5EF4-FFF2-40B4-BE49-F238E27FC236}">
                <a16:creationId xmlns:a16="http://schemas.microsoft.com/office/drawing/2014/main" id="{397ED190-B403-E5C4-003A-356E83E29559}"/>
              </a:ext>
            </a:extLst>
          </p:cNvPr>
          <p:cNvSpPr txBox="1"/>
          <p:nvPr/>
        </p:nvSpPr>
        <p:spPr>
          <a:xfrm>
            <a:off x="5412259" y="4398946"/>
            <a:ext cx="5053913"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Trouble making decisions</a:t>
            </a:r>
          </a:p>
        </p:txBody>
      </p:sp>
      <p:sp>
        <p:nvSpPr>
          <p:cNvPr id="18" name="TextBox 17">
            <a:extLst>
              <a:ext uri="{FF2B5EF4-FFF2-40B4-BE49-F238E27FC236}">
                <a16:creationId xmlns:a16="http://schemas.microsoft.com/office/drawing/2014/main" id="{94451D5F-4B75-7771-2DA2-BBC80236E3FC}"/>
              </a:ext>
            </a:extLst>
          </p:cNvPr>
          <p:cNvSpPr txBox="1"/>
          <p:nvPr/>
        </p:nvSpPr>
        <p:spPr>
          <a:xfrm>
            <a:off x="5412259" y="4967416"/>
            <a:ext cx="5219578"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Trouble with motivation and initiative</a:t>
            </a:r>
          </a:p>
        </p:txBody>
      </p:sp>
    </p:spTree>
    <p:extLst>
      <p:ext uri="{BB962C8B-B14F-4D97-AF65-F5344CB8AC3E}">
        <p14:creationId xmlns:p14="http://schemas.microsoft.com/office/powerpoint/2010/main" val="32581492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1">
                <a:lumMod val="20000"/>
                <a:lumOff val="80000"/>
              </a:schemeClr>
            </a:gs>
            <a:gs pos="99000">
              <a:schemeClr val="accent3">
                <a:lumMod val="20000"/>
                <a:lumOff val="80000"/>
              </a:schemeClr>
            </a:gs>
          </a:gsLst>
          <a:lin ang="5400000" scaled="0"/>
        </a:grad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3A9C15D4-2EE7-4D05-B87C-91D1F3B96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935" y="0"/>
            <a:ext cx="813206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35" name="Rectangle 34">
            <a:extLst>
              <a:ext uri="{FF2B5EF4-FFF2-40B4-BE49-F238E27FC236}">
                <a16:creationId xmlns:a16="http://schemas.microsoft.com/office/drawing/2014/main" id="{4ED7B0FB-9654-4441-9545-02D458B68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935" cy="6858000"/>
          </a:xfrm>
          <a:prstGeom prst="rect">
            <a:avLst/>
          </a:prstGeom>
          <a:ln>
            <a:noFill/>
          </a:ln>
          <a:effectLst>
            <a:outerShdw blurRad="50800" dist="127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F3FB952-E8A5-E6C2-B8AB-109753E192BB}"/>
              </a:ext>
            </a:extLst>
          </p:cNvPr>
          <p:cNvSpPr>
            <a:spLocks noGrp="1"/>
          </p:cNvSpPr>
          <p:nvPr>
            <p:ph type="title"/>
          </p:nvPr>
        </p:nvSpPr>
        <p:spPr>
          <a:xfrm>
            <a:off x="487808" y="1157157"/>
            <a:ext cx="3192017" cy="4479175"/>
          </a:xfrm>
        </p:spPr>
        <p:txBody>
          <a:bodyPr>
            <a:normAutofit/>
          </a:bodyPr>
          <a:lstStyle/>
          <a:p>
            <a:pPr algn="l"/>
            <a:r>
              <a:rPr lang="en-US" sz="3200" b="0" dirty="0">
                <a:solidFill>
                  <a:schemeClr val="accent1">
                    <a:lumMod val="50000"/>
                  </a:schemeClr>
                </a:solidFill>
                <a:latin typeface="Arial" panose="020B0604020202020204" pitchFamily="34" charset="0"/>
                <a:cs typeface="Arial" panose="020B0604020202020204" pitchFamily="34" charset="0"/>
              </a:rPr>
              <a:t>What to</a:t>
            </a:r>
            <a:br>
              <a:rPr lang="en-US" sz="3200" b="0" dirty="0">
                <a:solidFill>
                  <a:schemeClr val="accent1">
                    <a:lumMod val="50000"/>
                  </a:schemeClr>
                </a:solidFill>
                <a:latin typeface="Arial" panose="020B0604020202020204" pitchFamily="34" charset="0"/>
                <a:cs typeface="Arial" panose="020B0604020202020204" pitchFamily="34" charset="0"/>
              </a:rPr>
            </a:br>
            <a:r>
              <a:rPr lang="en-US" sz="3200" b="0" dirty="0">
                <a:solidFill>
                  <a:schemeClr val="accent1">
                    <a:lumMod val="50000"/>
                  </a:schemeClr>
                </a:solidFill>
                <a:latin typeface="Arial" panose="020B0604020202020204" pitchFamily="34" charset="0"/>
                <a:cs typeface="Arial" panose="020B0604020202020204" pitchFamily="34" charset="0"/>
              </a:rPr>
              <a:t>look for…</a:t>
            </a:r>
            <a:br>
              <a:rPr lang="en-US" sz="3200" b="0" dirty="0">
                <a:solidFill>
                  <a:schemeClr val="accent1">
                    <a:lumMod val="50000"/>
                  </a:schemeClr>
                </a:solidFill>
                <a:latin typeface="Arial" panose="020B0604020202020204" pitchFamily="34" charset="0"/>
                <a:cs typeface="Arial" panose="020B0604020202020204" pitchFamily="34" charset="0"/>
              </a:rPr>
            </a:br>
            <a:br>
              <a:rPr lang="en-US" sz="3200" b="0" dirty="0">
                <a:solidFill>
                  <a:schemeClr val="accent1">
                    <a:lumMod val="50000"/>
                  </a:schemeClr>
                </a:solidFill>
                <a:latin typeface="Arial" panose="020B0604020202020204" pitchFamily="34" charset="0"/>
                <a:cs typeface="Arial" panose="020B0604020202020204" pitchFamily="34" charset="0"/>
              </a:rPr>
            </a:br>
            <a:r>
              <a:rPr lang="en-US" sz="3200" b="0" dirty="0">
                <a:solidFill>
                  <a:schemeClr val="accent1">
                    <a:lumMod val="50000"/>
                  </a:schemeClr>
                </a:solidFill>
                <a:latin typeface="Arial" panose="020B0604020202020204" pitchFamily="34" charset="0"/>
                <a:cs typeface="Arial" panose="020B0604020202020204" pitchFamily="34" charset="0"/>
              </a:rPr>
              <a:t>Emotional Symptoms</a:t>
            </a:r>
          </a:p>
        </p:txBody>
      </p:sp>
      <p:pic>
        <p:nvPicPr>
          <p:cNvPr id="37" name="Picture 36">
            <a:extLst>
              <a:ext uri="{FF2B5EF4-FFF2-40B4-BE49-F238E27FC236}">
                <a16:creationId xmlns:a16="http://schemas.microsoft.com/office/drawing/2014/main" id="{7BB94C57-FDF3-45A3-9D1F-904523D795D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r="66700" b="77917"/>
          <a:stretch/>
        </p:blipFill>
        <p:spPr>
          <a:xfrm>
            <a:off x="0" y="0"/>
            <a:ext cx="4059935" cy="1514475"/>
          </a:xfrm>
          <a:prstGeom prst="rect">
            <a:avLst/>
          </a:prstGeom>
        </p:spPr>
      </p:pic>
      <p:pic>
        <p:nvPicPr>
          <p:cNvPr id="39" name="Picture 38">
            <a:extLst>
              <a:ext uri="{FF2B5EF4-FFF2-40B4-BE49-F238E27FC236}">
                <a16:creationId xmlns:a16="http://schemas.microsoft.com/office/drawing/2014/main" id="{6AEBDF1A-221A-4497-BBA9-57A70D16151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78750" t="72830" b="14149"/>
          <a:stretch/>
        </p:blipFill>
        <p:spPr>
          <a:xfrm>
            <a:off x="1377059" y="5962903"/>
            <a:ext cx="2590800" cy="892925"/>
          </a:xfrm>
          <a:prstGeom prst="rect">
            <a:avLst/>
          </a:prstGeom>
        </p:spPr>
      </p:pic>
      <p:graphicFrame>
        <p:nvGraphicFramePr>
          <p:cNvPr id="28" name="Content Placeholder 2">
            <a:extLst>
              <a:ext uri="{FF2B5EF4-FFF2-40B4-BE49-F238E27FC236}">
                <a16:creationId xmlns:a16="http://schemas.microsoft.com/office/drawing/2014/main" id="{9BBAFB2A-3682-1FB5-2F9D-2A6321FC8CAF}"/>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3338099579"/>
              </p:ext>
            </p:extLst>
          </p:nvPr>
        </p:nvGraphicFramePr>
        <p:xfrm>
          <a:off x="4547743" y="607785"/>
          <a:ext cx="6683375" cy="564242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3" name="TextBox 2">
            <a:extLst>
              <a:ext uri="{FF2B5EF4-FFF2-40B4-BE49-F238E27FC236}">
                <a16:creationId xmlns:a16="http://schemas.microsoft.com/office/drawing/2014/main" id="{458614A2-6CD4-BA1F-BEFD-05B567EDA87E}"/>
              </a:ext>
            </a:extLst>
          </p:cNvPr>
          <p:cNvSpPr txBox="1"/>
          <p:nvPr/>
        </p:nvSpPr>
        <p:spPr>
          <a:xfrm>
            <a:off x="4547743" y="607785"/>
            <a:ext cx="6683375" cy="5909310"/>
          </a:xfrm>
          <a:prstGeom prst="rect">
            <a:avLst/>
          </a:prstGeom>
          <a:noFill/>
        </p:spPr>
        <p:txBody>
          <a:bodyPr wrap="square" rtlCol="0">
            <a:spAutoFit/>
          </a:bodyPr>
          <a:lstStyle/>
          <a:p>
            <a:r>
              <a:rPr lang="en-US" sz="2400" b="0" dirty="0">
                <a:latin typeface="Arial" panose="020B0604020202020204" pitchFamily="34" charset="0"/>
                <a:cs typeface="Arial" panose="020B0604020202020204" pitchFamily="34" charset="0"/>
              </a:rPr>
              <a:t>Agitation, apathy, </a:t>
            </a:r>
            <a:r>
              <a:rPr lang="en-US" sz="2400" dirty="0">
                <a:latin typeface="Arial" panose="020B0604020202020204" pitchFamily="34" charset="0"/>
                <a:cs typeface="Arial" panose="020B0604020202020204" pitchFamily="34" charset="0"/>
              </a:rPr>
              <a:t>a</a:t>
            </a:r>
            <a:r>
              <a:rPr lang="en-US" sz="2400" b="0" dirty="0">
                <a:latin typeface="Arial" panose="020B0604020202020204" pitchFamily="34" charset="0"/>
                <a:cs typeface="Arial" panose="020B0604020202020204" pitchFamily="34" charset="0"/>
              </a:rPr>
              <a:t>nxiety or nervousness</a:t>
            </a:r>
            <a:endParaRPr lang="en-US" sz="2400" dirty="0">
              <a:latin typeface="Arial" panose="020B0604020202020204" pitchFamily="34" charset="0"/>
              <a:cs typeface="Arial" panose="020B0604020202020204" pitchFamily="34" charset="0"/>
            </a:endParaRPr>
          </a:p>
          <a:p>
            <a:endParaRPr lang="en-US" sz="2400" b="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Anhedonia </a:t>
            </a:r>
          </a:p>
          <a:p>
            <a:endParaRPr lang="en-US" sz="2400" b="0" dirty="0">
              <a:latin typeface="Arial" panose="020B0604020202020204" pitchFamily="34" charset="0"/>
              <a:cs typeface="Arial" panose="020B0604020202020204" pitchFamily="34" charset="0"/>
            </a:endParaRPr>
          </a:p>
          <a:p>
            <a:r>
              <a:rPr lang="en-US" sz="2400" b="0" dirty="0">
                <a:latin typeface="Arial" panose="020B0604020202020204" pitchFamily="34" charset="0"/>
                <a:cs typeface="Arial" panose="020B0604020202020204" pitchFamily="34" charset="0"/>
              </a:rPr>
              <a:t>Angered easily, irritable</a:t>
            </a:r>
            <a:r>
              <a:rPr lang="en-US" sz="2400" dirty="0">
                <a:latin typeface="Arial" panose="020B0604020202020204" pitchFamily="34" charset="0"/>
                <a:cs typeface="Arial" panose="020B0604020202020204" pitchFamily="34" charset="0"/>
              </a:rPr>
              <a:t>, m</a:t>
            </a:r>
            <a:r>
              <a:rPr lang="en-US" sz="2400" b="0" dirty="0">
                <a:latin typeface="Arial" panose="020B0604020202020204" pitchFamily="34" charset="0"/>
                <a:cs typeface="Arial" panose="020B0604020202020204" pitchFamily="34" charset="0"/>
              </a:rPr>
              <a:t>ood swings</a:t>
            </a:r>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r>
              <a:rPr lang="en-US" sz="2400" b="0" dirty="0">
                <a:latin typeface="Arial" panose="020B0604020202020204" pitchFamily="34" charset="0"/>
                <a:cs typeface="Arial" panose="020B0604020202020204" pitchFamily="34" charset="0"/>
              </a:rPr>
              <a:t>Emotional dysregulation</a:t>
            </a:r>
            <a:r>
              <a:rPr lang="en-US" sz="2400" dirty="0">
                <a:latin typeface="Arial" panose="020B0604020202020204" pitchFamily="34" charset="0"/>
                <a:cs typeface="Arial" panose="020B0604020202020204" pitchFamily="34" charset="0"/>
              </a:rPr>
              <a:t> (h</a:t>
            </a:r>
            <a:r>
              <a:rPr lang="en-US" sz="2400" b="0" dirty="0">
                <a:latin typeface="Arial" panose="020B0604020202020204" pitchFamily="34" charset="0"/>
                <a:cs typeface="Arial" panose="020B0604020202020204" pitchFamily="34" charset="0"/>
              </a:rPr>
              <a:t>ighly emotional)</a:t>
            </a:r>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r>
              <a:rPr lang="en-US" sz="2400" b="0" dirty="0">
                <a:latin typeface="Arial" panose="020B0604020202020204" pitchFamily="34" charset="0"/>
                <a:cs typeface="Arial" panose="020B0604020202020204" pitchFamily="34" charset="0"/>
              </a:rPr>
              <a:t>Sadness, depression, increased risk for suicide</a:t>
            </a:r>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r>
              <a:rPr lang="en-US" sz="2400" b="0" dirty="0">
                <a:latin typeface="Arial" panose="020B0604020202020204" pitchFamily="34" charset="0"/>
                <a:cs typeface="Arial" panose="020B0604020202020204" pitchFamily="34" charset="0"/>
              </a:rPr>
              <a:t>Social isolation</a:t>
            </a:r>
            <a:r>
              <a:rPr lang="en-US" sz="2400" dirty="0">
                <a:latin typeface="Arial" panose="020B0604020202020204" pitchFamily="34" charset="0"/>
                <a:cs typeface="Arial" panose="020B0604020202020204" pitchFamily="34" charset="0"/>
              </a:rPr>
              <a:t>, s</a:t>
            </a:r>
            <a:r>
              <a:rPr lang="en-US" sz="2400" b="0" dirty="0">
                <a:latin typeface="Arial" panose="020B0604020202020204" pitchFamily="34" charset="0"/>
                <a:cs typeface="Arial" panose="020B0604020202020204" pitchFamily="34" charset="0"/>
              </a:rPr>
              <a:t>ensitive to criticism </a:t>
            </a:r>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Lack of motivation, easily discouraged</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PTSD symptoms: Easily ‘triggered’</a:t>
            </a:r>
          </a:p>
          <a:p>
            <a:endParaRPr lang="en-US" dirty="0"/>
          </a:p>
        </p:txBody>
      </p:sp>
    </p:spTree>
    <p:extLst>
      <p:ext uri="{BB962C8B-B14F-4D97-AF65-F5344CB8AC3E}">
        <p14:creationId xmlns:p14="http://schemas.microsoft.com/office/powerpoint/2010/main" val="1436506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tx2">
                <a:lumMod val="20000"/>
                <a:lumOff val="80000"/>
              </a:schemeClr>
            </a:gs>
          </a:gsLst>
          <a:lin ang="5400000" scaled="0"/>
        </a:gra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2C8B6C12-BE49-45C7-8E88-D16FE2E628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Graphic 6">
            <a:extLst>
              <a:ext uri="{FF2B5EF4-FFF2-40B4-BE49-F238E27FC236}">
                <a16:creationId xmlns:a16="http://schemas.microsoft.com/office/drawing/2014/main" id="{F450B0E7-712D-A77C-0C7E-5D393AB16DBA}"/>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2760" y="2372774"/>
            <a:ext cx="2935224" cy="2935224"/>
          </a:xfrm>
          <a:prstGeom prst="roundRect">
            <a:avLst>
              <a:gd name="adj" fmla="val 5301"/>
            </a:avLst>
          </a:prstGeom>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pic>
        <p:nvPicPr>
          <p:cNvPr id="26" name="Picture 25">
            <a:extLst>
              <a:ext uri="{FF2B5EF4-FFF2-40B4-BE49-F238E27FC236}">
                <a16:creationId xmlns:a16="http://schemas.microsoft.com/office/drawing/2014/main" id="{9D3FC01C-4EFD-4868-8317-4C9F8693189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F3FB952-E8A5-E6C2-B8AB-109753E192BB}"/>
              </a:ext>
            </a:extLst>
          </p:cNvPr>
          <p:cNvSpPr>
            <a:spLocks noGrp="1"/>
          </p:cNvSpPr>
          <p:nvPr>
            <p:ph type="title"/>
          </p:nvPr>
        </p:nvSpPr>
        <p:spPr>
          <a:xfrm>
            <a:off x="1199913" y="702056"/>
            <a:ext cx="5578465" cy="1278956"/>
          </a:xfrm>
        </p:spPr>
        <p:txBody>
          <a:bodyPr>
            <a:normAutofit/>
          </a:bodyPr>
          <a:lstStyle/>
          <a:p>
            <a:pPr algn="l"/>
            <a:r>
              <a:rPr lang="en-US" sz="3200" b="0" dirty="0">
                <a:solidFill>
                  <a:schemeClr val="accent1">
                    <a:lumMod val="50000"/>
                  </a:schemeClr>
                </a:solidFill>
                <a:latin typeface="Arial" panose="020B0604020202020204" pitchFamily="34" charset="0"/>
                <a:cs typeface="Arial" panose="020B0604020202020204" pitchFamily="34" charset="0"/>
              </a:rPr>
              <a:t>What to look for</a:t>
            </a:r>
            <a:r>
              <a:rPr lang="en-US" sz="3200" dirty="0">
                <a:solidFill>
                  <a:schemeClr val="accent1">
                    <a:lumMod val="50000"/>
                  </a:schemeClr>
                </a:solidFill>
                <a:latin typeface="Arial" panose="020B0604020202020204" pitchFamily="34" charset="0"/>
                <a:cs typeface="Arial" panose="020B0604020202020204" pitchFamily="34" charset="0"/>
              </a:rPr>
              <a:t>…</a:t>
            </a:r>
            <a:br>
              <a:rPr lang="en-US" sz="3200" dirty="0">
                <a:solidFill>
                  <a:schemeClr val="accent1">
                    <a:lumMod val="50000"/>
                  </a:schemeClr>
                </a:solidFill>
                <a:latin typeface="Arial" panose="020B0604020202020204" pitchFamily="34" charset="0"/>
                <a:cs typeface="Arial" panose="020B0604020202020204" pitchFamily="34" charset="0"/>
              </a:rPr>
            </a:br>
            <a:r>
              <a:rPr lang="en-US" sz="3200" b="0" dirty="0">
                <a:solidFill>
                  <a:schemeClr val="accent1">
                    <a:lumMod val="50000"/>
                  </a:schemeClr>
                </a:solidFill>
                <a:latin typeface="Arial" panose="020B0604020202020204" pitchFamily="34" charset="0"/>
                <a:cs typeface="Arial" panose="020B0604020202020204" pitchFamily="34" charset="0"/>
              </a:rPr>
              <a:t>Sleep Symptoms</a:t>
            </a:r>
          </a:p>
        </p:txBody>
      </p:sp>
      <p:graphicFrame>
        <p:nvGraphicFramePr>
          <p:cNvPr id="28" name="Content Placeholder 2">
            <a:extLst>
              <a:ext uri="{FF2B5EF4-FFF2-40B4-BE49-F238E27FC236}">
                <a16:creationId xmlns:a16="http://schemas.microsoft.com/office/drawing/2014/main" id="{2FACA99B-91C7-1D3C-BA49-38363935982D}"/>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354017446"/>
              </p:ext>
            </p:extLst>
          </p:nvPr>
        </p:nvGraphicFramePr>
        <p:xfrm>
          <a:off x="4121226" y="1792262"/>
          <a:ext cx="8070774" cy="410482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3" name="TextBox 2">
            <a:extLst>
              <a:ext uri="{FF2B5EF4-FFF2-40B4-BE49-F238E27FC236}">
                <a16:creationId xmlns:a16="http://schemas.microsoft.com/office/drawing/2014/main" id="{97580656-E318-A8C6-0D1B-0FFD1D1BFF86}"/>
              </a:ext>
            </a:extLst>
          </p:cNvPr>
          <p:cNvSpPr txBox="1"/>
          <p:nvPr/>
        </p:nvSpPr>
        <p:spPr>
          <a:xfrm>
            <a:off x="4727958" y="1926772"/>
            <a:ext cx="9560011" cy="3970318"/>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Insomnia: Difficulty falling asleep or staying asleep</a:t>
            </a:r>
          </a:p>
          <a:p>
            <a:endParaRPr lang="en-US" sz="2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Obstructive sleep apnea</a:t>
            </a:r>
          </a:p>
          <a:p>
            <a:endParaRPr lang="en-US" sz="2800" dirty="0">
              <a:latin typeface="Arial" panose="020B0604020202020204" pitchFamily="34" charset="0"/>
              <a:cs typeface="Arial" panose="020B0604020202020204" pitchFamily="34" charset="0"/>
            </a:endParaRPr>
          </a:p>
          <a:p>
            <a:r>
              <a:rPr lang="en-US" sz="2800" b="0" dirty="0">
                <a:latin typeface="Arial" panose="020B0604020202020204" pitchFamily="34" charset="0"/>
                <a:cs typeface="Arial" panose="020B0604020202020204" pitchFamily="34" charset="0"/>
              </a:rPr>
              <a:t>Sleeping less than usual</a:t>
            </a:r>
            <a:endParaRPr lang="en-US" sz="2800" dirty="0">
              <a:latin typeface="Arial" panose="020B0604020202020204" pitchFamily="34" charset="0"/>
              <a:cs typeface="Arial" panose="020B0604020202020204" pitchFamily="34" charset="0"/>
            </a:endParaRPr>
          </a:p>
          <a:p>
            <a:endParaRPr lang="en-US" sz="2800" dirty="0">
              <a:latin typeface="Arial" panose="020B0604020202020204" pitchFamily="34" charset="0"/>
              <a:cs typeface="Arial" panose="020B0604020202020204" pitchFamily="34" charset="0"/>
            </a:endParaRPr>
          </a:p>
          <a:p>
            <a:r>
              <a:rPr lang="en-US" sz="2800" b="0" dirty="0">
                <a:latin typeface="Arial" panose="020B0604020202020204" pitchFamily="34" charset="0"/>
                <a:cs typeface="Arial" panose="020B0604020202020204" pitchFamily="34" charset="0"/>
              </a:rPr>
              <a:t>Sleeping more than usual</a:t>
            </a:r>
            <a:endParaRPr lang="en-US" sz="2800" dirty="0">
              <a:latin typeface="Arial" panose="020B0604020202020204" pitchFamily="34" charset="0"/>
              <a:cs typeface="Arial" panose="020B0604020202020204" pitchFamily="34" charset="0"/>
            </a:endParaRPr>
          </a:p>
          <a:p>
            <a:endParaRPr lang="en-US" sz="2800" dirty="0">
              <a:latin typeface="Arial" panose="020B0604020202020204" pitchFamily="34" charset="0"/>
              <a:cs typeface="Arial" panose="020B0604020202020204" pitchFamily="34" charset="0"/>
            </a:endParaRPr>
          </a:p>
          <a:p>
            <a:r>
              <a:rPr lang="en-US" sz="2800" b="0" dirty="0">
                <a:latin typeface="Arial" panose="020B0604020202020204" pitchFamily="34" charset="0"/>
                <a:cs typeface="Arial" panose="020B0604020202020204" pitchFamily="34" charset="0"/>
              </a:rPr>
              <a:t>Vivid Dreams or nightmares</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156694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tx2">
                <a:lumMod val="20000"/>
                <a:lumOff val="80000"/>
              </a:schemeClr>
            </a:gs>
          </a:gsLst>
          <a:lin ang="5400000" scaled="0"/>
        </a:gra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3A9C15D4-2EE7-4D05-B87C-91D1F3B96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935" y="0"/>
            <a:ext cx="813206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2" name="Rectangle 21">
            <a:extLst>
              <a:ext uri="{FF2B5EF4-FFF2-40B4-BE49-F238E27FC236}">
                <a16:creationId xmlns:a16="http://schemas.microsoft.com/office/drawing/2014/main" id="{4ED7B0FB-9654-4441-9545-02D458B68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935" cy="6858000"/>
          </a:xfrm>
          <a:prstGeom prst="rect">
            <a:avLst/>
          </a:prstGeom>
          <a:ln>
            <a:noFill/>
          </a:ln>
          <a:effectLst>
            <a:outerShdw blurRad="50800" dist="127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DA6D32F-0E09-530D-7726-82B9B08DF2F7}"/>
              </a:ext>
            </a:extLst>
          </p:cNvPr>
          <p:cNvSpPr>
            <a:spLocks noGrp="1"/>
          </p:cNvSpPr>
          <p:nvPr>
            <p:ph type="title"/>
          </p:nvPr>
        </p:nvSpPr>
        <p:spPr>
          <a:xfrm>
            <a:off x="297559" y="1362075"/>
            <a:ext cx="4749800" cy="3680244"/>
          </a:xfrm>
        </p:spPr>
        <p:txBody>
          <a:bodyPr>
            <a:normAutofit/>
          </a:bodyPr>
          <a:lstStyle/>
          <a:p>
            <a:pPr algn="l"/>
            <a:r>
              <a:rPr lang="en-US" sz="3200" b="0" dirty="0">
                <a:solidFill>
                  <a:schemeClr val="accent1">
                    <a:lumMod val="50000"/>
                  </a:schemeClr>
                </a:solidFill>
                <a:latin typeface="Arial" panose="020B0604020202020204" pitchFamily="34" charset="0"/>
                <a:cs typeface="Arial" panose="020B0604020202020204" pitchFamily="34" charset="0"/>
              </a:rPr>
              <a:t>TBI’s Impact on </a:t>
            </a:r>
            <a:br>
              <a:rPr lang="en-US" sz="3200" b="0" dirty="0">
                <a:solidFill>
                  <a:schemeClr val="accent1">
                    <a:lumMod val="50000"/>
                  </a:schemeClr>
                </a:solidFill>
                <a:latin typeface="Arial" panose="020B0604020202020204" pitchFamily="34" charset="0"/>
                <a:cs typeface="Arial" panose="020B0604020202020204" pitchFamily="34" charset="0"/>
              </a:rPr>
            </a:br>
            <a:r>
              <a:rPr lang="en-US" sz="3200" b="0" dirty="0">
                <a:solidFill>
                  <a:schemeClr val="accent1">
                    <a:lumMod val="50000"/>
                  </a:schemeClr>
                </a:solidFill>
                <a:latin typeface="Arial" panose="020B0604020202020204" pitchFamily="34" charset="0"/>
                <a:cs typeface="Arial" panose="020B0604020202020204" pitchFamily="34" charset="0"/>
              </a:rPr>
              <a:t>Relationships </a:t>
            </a:r>
            <a:br>
              <a:rPr lang="en-US" sz="3200" b="0" dirty="0">
                <a:solidFill>
                  <a:schemeClr val="accent1">
                    <a:lumMod val="50000"/>
                  </a:schemeClr>
                </a:solidFill>
                <a:latin typeface="Arial" panose="020B0604020202020204" pitchFamily="34" charset="0"/>
                <a:cs typeface="Arial" panose="020B0604020202020204" pitchFamily="34" charset="0"/>
              </a:rPr>
            </a:br>
            <a:r>
              <a:rPr lang="en-US" sz="3200" b="0" dirty="0">
                <a:solidFill>
                  <a:schemeClr val="accent1">
                    <a:lumMod val="50000"/>
                  </a:schemeClr>
                </a:solidFill>
                <a:latin typeface="Arial" panose="020B0604020202020204" pitchFamily="34" charset="0"/>
                <a:cs typeface="Arial" panose="020B0604020202020204" pitchFamily="34" charset="0"/>
              </a:rPr>
              <a:t>and </a:t>
            </a:r>
            <a:br>
              <a:rPr lang="en-US" sz="3200" b="0" dirty="0">
                <a:solidFill>
                  <a:schemeClr val="accent1">
                    <a:lumMod val="50000"/>
                  </a:schemeClr>
                </a:solidFill>
                <a:latin typeface="Arial" panose="020B0604020202020204" pitchFamily="34" charset="0"/>
                <a:cs typeface="Arial" panose="020B0604020202020204" pitchFamily="34" charset="0"/>
              </a:rPr>
            </a:br>
            <a:r>
              <a:rPr lang="en-US" sz="3200" b="0" dirty="0">
                <a:solidFill>
                  <a:schemeClr val="accent1">
                    <a:lumMod val="50000"/>
                  </a:schemeClr>
                </a:solidFill>
                <a:latin typeface="Arial" panose="020B0604020202020204" pitchFamily="34" charset="0"/>
                <a:cs typeface="Arial" panose="020B0604020202020204" pitchFamily="34" charset="0"/>
              </a:rPr>
              <a:t>Social Skills</a:t>
            </a:r>
          </a:p>
        </p:txBody>
      </p:sp>
      <p:pic>
        <p:nvPicPr>
          <p:cNvPr id="24" name="Picture 23">
            <a:extLst>
              <a:ext uri="{FF2B5EF4-FFF2-40B4-BE49-F238E27FC236}">
                <a16:creationId xmlns:a16="http://schemas.microsoft.com/office/drawing/2014/main" id="{7BB94C57-FDF3-45A3-9D1F-904523D795D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r="66700" b="77917"/>
          <a:stretch/>
        </p:blipFill>
        <p:spPr>
          <a:xfrm>
            <a:off x="0" y="0"/>
            <a:ext cx="4059935" cy="1514475"/>
          </a:xfrm>
          <a:prstGeom prst="rect">
            <a:avLst/>
          </a:prstGeom>
        </p:spPr>
      </p:pic>
      <p:pic>
        <p:nvPicPr>
          <p:cNvPr id="26" name="Picture 25">
            <a:extLst>
              <a:ext uri="{FF2B5EF4-FFF2-40B4-BE49-F238E27FC236}">
                <a16:creationId xmlns:a16="http://schemas.microsoft.com/office/drawing/2014/main" id="{6AEBDF1A-221A-4497-BBA9-57A70D16151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78750" t="72830" b="14149"/>
          <a:stretch/>
        </p:blipFill>
        <p:spPr>
          <a:xfrm>
            <a:off x="1377059" y="5962903"/>
            <a:ext cx="2590800" cy="892925"/>
          </a:xfrm>
          <a:prstGeom prst="rect">
            <a:avLst/>
          </a:prstGeom>
        </p:spPr>
      </p:pic>
      <p:graphicFrame>
        <p:nvGraphicFramePr>
          <p:cNvPr id="15" name="Content Placeholder 2">
            <a:extLst>
              <a:ext uri="{FF2B5EF4-FFF2-40B4-BE49-F238E27FC236}">
                <a16:creationId xmlns:a16="http://schemas.microsoft.com/office/drawing/2014/main" id="{07CCCC47-A0D9-794F-0541-05F176D7B438}"/>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2721087483"/>
              </p:ext>
            </p:extLst>
          </p:nvPr>
        </p:nvGraphicFramePr>
        <p:xfrm>
          <a:off x="4507726" y="1618051"/>
          <a:ext cx="7282013" cy="415331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3" name="TextBox 2">
            <a:extLst>
              <a:ext uri="{FF2B5EF4-FFF2-40B4-BE49-F238E27FC236}">
                <a16:creationId xmlns:a16="http://schemas.microsoft.com/office/drawing/2014/main" id="{32D4511A-5C37-C8AB-2834-9E091ABBBD5D}"/>
              </a:ext>
            </a:extLst>
          </p:cNvPr>
          <p:cNvSpPr txBox="1"/>
          <p:nvPr/>
        </p:nvSpPr>
        <p:spPr>
          <a:xfrm>
            <a:off x="4598366" y="1622825"/>
            <a:ext cx="7282013" cy="3539430"/>
          </a:xfrm>
          <a:prstGeom prst="rect">
            <a:avLst/>
          </a:prstGeom>
          <a:noFill/>
        </p:spPr>
        <p:txBody>
          <a:bodyPr wrap="square" rtlCol="0">
            <a:spAutoFit/>
          </a:bodyPr>
          <a:lstStyle/>
          <a:p>
            <a:r>
              <a:rPr lang="en-US" sz="3200" b="0" dirty="0">
                <a:latin typeface="Arial" panose="020B0604020202020204" pitchFamily="34" charset="0"/>
                <a:cs typeface="Arial" panose="020B0604020202020204" pitchFamily="34" charset="0"/>
              </a:rPr>
              <a:t>Changes responsibilities and roles in a relationship</a:t>
            </a:r>
          </a:p>
          <a:p>
            <a:endParaRPr lang="en-US" sz="3200" dirty="0">
              <a:latin typeface="Arial" panose="020B0604020202020204" pitchFamily="34" charset="0"/>
              <a:cs typeface="Arial" panose="020B0604020202020204" pitchFamily="34" charset="0"/>
            </a:endParaRPr>
          </a:p>
          <a:p>
            <a:r>
              <a:rPr lang="en-US" sz="3200" b="0" dirty="0">
                <a:latin typeface="Arial" panose="020B0604020202020204" pitchFamily="34" charset="0"/>
                <a:cs typeface="Arial" panose="020B0604020202020204" pitchFamily="34" charset="0"/>
              </a:rPr>
              <a:t>Can affect communication and expression</a:t>
            </a:r>
          </a:p>
          <a:p>
            <a:endParaRPr lang="en-US" sz="3200" dirty="0">
              <a:latin typeface="Arial" panose="020B0604020202020204" pitchFamily="34" charset="0"/>
              <a:cs typeface="Arial" panose="020B0604020202020204" pitchFamily="34" charset="0"/>
            </a:endParaRPr>
          </a:p>
          <a:p>
            <a:r>
              <a:rPr lang="en-US" sz="3200" b="0" dirty="0">
                <a:latin typeface="Arial" panose="020B0604020202020204" pitchFamily="34" charset="0"/>
                <a:cs typeface="Arial" panose="020B0604020202020204" pitchFamily="34" charset="0"/>
              </a:rPr>
              <a:t>Can impact social skills</a:t>
            </a: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527905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1">
                <a:lumMod val="20000"/>
                <a:lumOff val="80000"/>
              </a:schemeClr>
            </a:gs>
            <a:gs pos="100000">
              <a:schemeClr val="bg1">
                <a:shade val="92000"/>
                <a:satMod val="140000"/>
                <a:lumMod val="110000"/>
              </a:schemeClr>
            </a:gs>
          </a:gsLst>
          <a:lin ang="540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A9C15D4-2EE7-4D05-B87C-91D1F3B96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935" y="0"/>
            <a:ext cx="813206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4ED7B0FB-9654-4441-9545-02D458B68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935" cy="6858000"/>
          </a:xfrm>
          <a:prstGeom prst="rect">
            <a:avLst/>
          </a:prstGeom>
          <a:solidFill>
            <a:schemeClr val="accent1">
              <a:lumMod val="75000"/>
            </a:schemeClr>
          </a:solidFill>
          <a:ln>
            <a:noFill/>
          </a:ln>
          <a:effectLst>
            <a:outerShdw blurRad="50800" dist="12700" algn="l" rotWithShape="0">
              <a:prstClr val="black">
                <a:alpha val="30000"/>
              </a:prstClr>
            </a:outerShdw>
          </a:effectLst>
        </p:spPr>
        <p:style>
          <a:lnRef idx="2">
            <a:schemeClr val="accent1">
              <a:shade val="50000"/>
            </a:schemeClr>
          </a:lnRef>
          <a:fillRef idx="1002">
            <a:schemeClr val="l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BD2B0F7-6710-D89F-7684-F7EA31B835E7}"/>
              </a:ext>
            </a:extLst>
          </p:cNvPr>
          <p:cNvSpPr>
            <a:spLocks noGrp="1"/>
          </p:cNvSpPr>
          <p:nvPr>
            <p:ph type="title"/>
          </p:nvPr>
        </p:nvSpPr>
        <p:spPr>
          <a:xfrm>
            <a:off x="279401" y="1621108"/>
            <a:ext cx="4059934" cy="3680244"/>
          </a:xfrm>
        </p:spPr>
        <p:txBody>
          <a:bodyPr>
            <a:normAutofit/>
          </a:bodyPr>
          <a:lstStyle/>
          <a:p>
            <a:pPr algn="l"/>
            <a:r>
              <a:rPr lang="en-US" sz="3200" b="0" dirty="0">
                <a:solidFill>
                  <a:srgbClr val="FFFFFF"/>
                </a:solidFill>
                <a:latin typeface="Arial" panose="020B0604020202020204" pitchFamily="34" charset="0"/>
                <a:cs typeface="Arial" panose="020B0604020202020204" pitchFamily="34" charset="0"/>
              </a:rPr>
              <a:t>Substance Use </a:t>
            </a:r>
            <a:br>
              <a:rPr lang="en-US" sz="3200" b="0" dirty="0">
                <a:solidFill>
                  <a:srgbClr val="FFFFFF"/>
                </a:solidFill>
                <a:latin typeface="Arial" panose="020B0604020202020204" pitchFamily="34" charset="0"/>
                <a:cs typeface="Arial" panose="020B0604020202020204" pitchFamily="34" charset="0"/>
              </a:rPr>
            </a:br>
            <a:r>
              <a:rPr lang="en-US" sz="3200" b="0" dirty="0">
                <a:solidFill>
                  <a:srgbClr val="FFFFFF"/>
                </a:solidFill>
                <a:latin typeface="Arial" panose="020B0604020202020204" pitchFamily="34" charset="0"/>
                <a:cs typeface="Arial" panose="020B0604020202020204" pitchFamily="34" charset="0"/>
              </a:rPr>
              <a:t>AND</a:t>
            </a:r>
            <a:br>
              <a:rPr lang="en-US" sz="3200" b="0" dirty="0">
                <a:solidFill>
                  <a:srgbClr val="FFFFFF"/>
                </a:solidFill>
                <a:latin typeface="Arial" panose="020B0604020202020204" pitchFamily="34" charset="0"/>
                <a:cs typeface="Arial" panose="020B0604020202020204" pitchFamily="34" charset="0"/>
              </a:rPr>
            </a:br>
            <a:r>
              <a:rPr lang="en-US" sz="3200" b="0" dirty="0">
                <a:solidFill>
                  <a:srgbClr val="FFFFFF"/>
                </a:solidFill>
                <a:latin typeface="Arial" panose="020B0604020202020204" pitchFamily="34" charset="0"/>
                <a:cs typeface="Arial" panose="020B0604020202020204" pitchFamily="34" charset="0"/>
              </a:rPr>
              <a:t>SUBSTANCE</a:t>
            </a:r>
            <a:br>
              <a:rPr lang="en-US" sz="3200" b="0" dirty="0">
                <a:solidFill>
                  <a:srgbClr val="FFFFFF"/>
                </a:solidFill>
                <a:latin typeface="Arial" panose="020B0604020202020204" pitchFamily="34" charset="0"/>
                <a:cs typeface="Arial" panose="020B0604020202020204" pitchFamily="34" charset="0"/>
              </a:rPr>
            </a:br>
            <a:r>
              <a:rPr lang="en-US" sz="3200" b="0" dirty="0">
                <a:solidFill>
                  <a:srgbClr val="FFFFFF"/>
                </a:solidFill>
                <a:latin typeface="Arial" panose="020B0604020202020204" pitchFamily="34" charset="0"/>
                <a:cs typeface="Arial" panose="020B0604020202020204" pitchFamily="34" charset="0"/>
              </a:rPr>
              <a:t>abuse</a:t>
            </a:r>
          </a:p>
        </p:txBody>
      </p:sp>
      <p:pic>
        <p:nvPicPr>
          <p:cNvPr id="12" name="Picture 11">
            <a:extLst>
              <a:ext uri="{FF2B5EF4-FFF2-40B4-BE49-F238E27FC236}">
                <a16:creationId xmlns:a16="http://schemas.microsoft.com/office/drawing/2014/main" id="{7BB94C57-FDF3-45A3-9D1F-904523D795D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r="66700" b="77917"/>
          <a:stretch/>
        </p:blipFill>
        <p:spPr>
          <a:xfrm>
            <a:off x="0" y="0"/>
            <a:ext cx="4059935" cy="1514475"/>
          </a:xfrm>
          <a:prstGeom prst="rect">
            <a:avLst/>
          </a:prstGeom>
        </p:spPr>
      </p:pic>
      <p:sp>
        <p:nvSpPr>
          <p:cNvPr id="3" name="Content Placeholder 2">
            <a:extLst>
              <a:ext uri="{FF2B5EF4-FFF2-40B4-BE49-F238E27FC236}">
                <a16:creationId xmlns:a16="http://schemas.microsoft.com/office/drawing/2014/main" id="{E71998B7-B5BC-9302-F793-DE7A00BE2B07}"/>
              </a:ext>
            </a:extLst>
          </p:cNvPr>
          <p:cNvSpPr>
            <a:spLocks noGrp="1"/>
          </p:cNvSpPr>
          <p:nvPr>
            <p:ph idx="1"/>
          </p:nvPr>
        </p:nvSpPr>
        <p:spPr>
          <a:xfrm>
            <a:off x="3967859" y="490451"/>
            <a:ext cx="7944740" cy="6084916"/>
          </a:xfrm>
        </p:spPr>
        <p:txBody>
          <a:bodyPr anchor="ctr">
            <a:noAutofit/>
          </a:bodyPr>
          <a:lstStyle/>
          <a:p>
            <a:pPr marL="0" indent="0" algn="ctr">
              <a:lnSpc>
                <a:spcPct val="110000"/>
              </a:lnSpc>
              <a:spcBef>
                <a:spcPts val="100"/>
              </a:spcBef>
              <a:buNone/>
            </a:pPr>
            <a:r>
              <a:rPr lang="en-US" sz="2400" b="1" dirty="0">
                <a:solidFill>
                  <a:schemeClr val="accent1">
                    <a:lumMod val="50000"/>
                  </a:schemeClr>
                </a:solidFill>
                <a:latin typeface="Arial" panose="020B0604020202020204" pitchFamily="34" charset="0"/>
                <a:cs typeface="Arial" panose="020B0604020202020204" pitchFamily="34" charset="0"/>
              </a:rPr>
              <a:t>Substance use and abuse </a:t>
            </a:r>
          </a:p>
          <a:p>
            <a:pPr marL="0" indent="0" algn="ctr">
              <a:lnSpc>
                <a:spcPct val="110000"/>
              </a:lnSpc>
              <a:spcBef>
                <a:spcPts val="100"/>
              </a:spcBef>
              <a:buNone/>
            </a:pPr>
            <a:r>
              <a:rPr lang="en-US" sz="2400" b="1" dirty="0">
                <a:solidFill>
                  <a:schemeClr val="accent1">
                    <a:lumMod val="50000"/>
                  </a:schemeClr>
                </a:solidFill>
                <a:latin typeface="Arial" panose="020B0604020202020204" pitchFamily="34" charset="0"/>
                <a:cs typeface="Arial" panose="020B0604020202020204" pitchFamily="34" charset="0"/>
              </a:rPr>
              <a:t>increases the likelihood </a:t>
            </a:r>
          </a:p>
          <a:p>
            <a:pPr marL="0" indent="0" algn="ctr">
              <a:lnSpc>
                <a:spcPct val="110000"/>
              </a:lnSpc>
              <a:spcBef>
                <a:spcPts val="100"/>
              </a:spcBef>
              <a:buNone/>
            </a:pPr>
            <a:r>
              <a:rPr lang="en-US" sz="2400" b="1" dirty="0">
                <a:solidFill>
                  <a:schemeClr val="accent1">
                    <a:lumMod val="50000"/>
                  </a:schemeClr>
                </a:solidFill>
                <a:latin typeface="Arial" panose="020B0604020202020204" pitchFamily="34" charset="0"/>
                <a:cs typeface="Arial" panose="020B0604020202020204" pitchFamily="34" charset="0"/>
              </a:rPr>
              <a:t>(risk factor) for TBI</a:t>
            </a:r>
          </a:p>
          <a:p>
            <a:pPr marL="0" indent="0" algn="ctr">
              <a:lnSpc>
                <a:spcPct val="100000"/>
              </a:lnSpc>
              <a:spcBef>
                <a:spcPts val="0"/>
              </a:spcBef>
              <a:buNone/>
            </a:pPr>
            <a:endParaRPr lang="en-US" b="1" dirty="0">
              <a:latin typeface="Arial" panose="020B0604020202020204" pitchFamily="34" charset="0"/>
              <a:cs typeface="Arial" panose="020B0604020202020204" pitchFamily="34" charset="0"/>
            </a:endParaRPr>
          </a:p>
          <a:p>
            <a:pPr lvl="1" indent="0">
              <a:lnSpc>
                <a:spcPct val="100000"/>
              </a:lnSpc>
              <a:spcBef>
                <a:spcPts val="0"/>
              </a:spcBef>
              <a:spcAft>
                <a:spcPts val="200"/>
              </a:spcAft>
            </a:pPr>
            <a:r>
              <a:rPr lang="en-US" sz="2000" cap="none" dirty="0">
                <a:latin typeface="Arial" panose="020B0604020202020204" pitchFamily="34" charset="0"/>
                <a:cs typeface="Arial" panose="020B0604020202020204" pitchFamily="34" charset="0"/>
              </a:rPr>
              <a:t>Up to one out of every two</a:t>
            </a:r>
            <a:r>
              <a:rPr lang="en-US" sz="2000" b="0" cap="none" dirty="0">
                <a:latin typeface="Arial" panose="020B0604020202020204" pitchFamily="34" charset="0"/>
                <a:cs typeface="Arial" panose="020B0604020202020204" pitchFamily="34" charset="0"/>
              </a:rPr>
              <a:t> adolescents and adults sustaining a TBI were intoxicated when the injury occurred (24-51%)</a:t>
            </a:r>
          </a:p>
          <a:p>
            <a:pPr lvl="1" indent="0">
              <a:lnSpc>
                <a:spcPct val="100000"/>
              </a:lnSpc>
              <a:spcBef>
                <a:spcPts val="0"/>
              </a:spcBef>
              <a:spcAft>
                <a:spcPts val="200"/>
              </a:spcAft>
            </a:pPr>
            <a:endParaRPr lang="en-US" sz="2000" b="0" cap="none" dirty="0">
              <a:latin typeface="Arial" panose="020B0604020202020204" pitchFamily="34" charset="0"/>
              <a:cs typeface="Arial" panose="020B0604020202020204" pitchFamily="34" charset="0"/>
            </a:endParaRPr>
          </a:p>
          <a:p>
            <a:pPr lvl="1" indent="0">
              <a:lnSpc>
                <a:spcPct val="100000"/>
              </a:lnSpc>
              <a:spcBef>
                <a:spcPts val="0"/>
              </a:spcBef>
              <a:spcAft>
                <a:spcPts val="200"/>
              </a:spcAft>
            </a:pPr>
            <a:r>
              <a:rPr lang="en-US" sz="2000" b="0" cap="none" dirty="0">
                <a:latin typeface="Arial" panose="020B0604020202020204" pitchFamily="34" charset="0"/>
                <a:cs typeface="Arial" panose="020B0604020202020204" pitchFamily="34" charset="0"/>
              </a:rPr>
              <a:t>One in four people hospitalized for </a:t>
            </a:r>
            <a:r>
              <a:rPr lang="en-US" sz="2000" cap="none" dirty="0">
                <a:latin typeface="Arial" panose="020B0604020202020204" pitchFamily="34" charset="0"/>
                <a:cs typeface="Arial" panose="020B0604020202020204" pitchFamily="34" charset="0"/>
              </a:rPr>
              <a:t>TBI</a:t>
            </a:r>
            <a:r>
              <a:rPr lang="en-US" sz="2000" b="0" cap="none" dirty="0">
                <a:latin typeface="Arial" panose="020B0604020202020204" pitchFamily="34" charset="0"/>
                <a:cs typeface="Arial" panose="020B0604020202020204" pitchFamily="34" charset="0"/>
              </a:rPr>
              <a:t> have a history of substance use disorders (25%)</a:t>
            </a:r>
          </a:p>
          <a:p>
            <a:pPr lvl="1" indent="0">
              <a:lnSpc>
                <a:spcPct val="100000"/>
              </a:lnSpc>
              <a:spcBef>
                <a:spcPts val="0"/>
              </a:spcBef>
              <a:spcAft>
                <a:spcPts val="200"/>
              </a:spcAft>
            </a:pPr>
            <a:endParaRPr lang="en-US" sz="2000" b="0" cap="none" dirty="0">
              <a:latin typeface="Arial" panose="020B0604020202020204" pitchFamily="34" charset="0"/>
              <a:cs typeface="Arial" panose="020B0604020202020204" pitchFamily="34" charset="0"/>
            </a:endParaRPr>
          </a:p>
          <a:p>
            <a:pPr lvl="1" indent="0">
              <a:lnSpc>
                <a:spcPct val="100000"/>
              </a:lnSpc>
              <a:spcBef>
                <a:spcPts val="0"/>
              </a:spcBef>
              <a:spcAft>
                <a:spcPts val="200"/>
              </a:spcAft>
            </a:pPr>
            <a:r>
              <a:rPr lang="en-US" sz="2000" i="0" cap="none" dirty="0">
                <a:effectLst/>
                <a:highlight>
                  <a:srgbClr val="FFFFFF"/>
                </a:highlight>
                <a:latin typeface="Arial" panose="020B0604020202020204" pitchFamily="34" charset="0"/>
                <a:cs typeface="Arial" panose="020B0604020202020204" pitchFamily="34" charset="0"/>
              </a:rPr>
              <a:t>People with a</a:t>
            </a:r>
            <a:r>
              <a:rPr lang="en-US" sz="2000" b="0" i="0" cap="none" dirty="0">
                <a:effectLst/>
                <a:highlight>
                  <a:srgbClr val="FFFFFF"/>
                </a:highlight>
                <a:latin typeface="Arial" panose="020B0604020202020204" pitchFamily="34" charset="0"/>
                <a:cs typeface="Arial" panose="020B0604020202020204" pitchFamily="34" charset="0"/>
              </a:rPr>
              <a:t>lcohol-related </a:t>
            </a:r>
            <a:r>
              <a:rPr lang="en-US" sz="2000" cap="none" dirty="0">
                <a:highlight>
                  <a:srgbClr val="FFFFFF"/>
                </a:highlight>
                <a:latin typeface="Arial" panose="020B0604020202020204" pitchFamily="34" charset="0"/>
                <a:cs typeface="Arial" panose="020B0604020202020204" pitchFamily="34" charset="0"/>
              </a:rPr>
              <a:t>TBI</a:t>
            </a:r>
            <a:r>
              <a:rPr lang="en-US" sz="2000" b="0" i="0" cap="none" dirty="0">
                <a:effectLst/>
                <a:highlight>
                  <a:srgbClr val="FFFFFF"/>
                </a:highlight>
                <a:latin typeface="Arial" panose="020B0604020202020204" pitchFamily="34" charset="0"/>
                <a:cs typeface="Arial" panose="020B0604020202020204" pitchFamily="34" charset="0"/>
              </a:rPr>
              <a:t> are four times more likely to </a:t>
            </a:r>
            <a:r>
              <a:rPr lang="en-US" sz="2000" cap="none" dirty="0">
                <a:highlight>
                  <a:srgbClr val="FFFFFF"/>
                </a:highlight>
                <a:latin typeface="Arial" panose="020B0604020202020204" pitchFamily="34" charset="0"/>
                <a:cs typeface="Arial" panose="020B0604020202020204" pitchFamily="34" charset="0"/>
              </a:rPr>
              <a:t>experience</a:t>
            </a:r>
            <a:r>
              <a:rPr lang="en-US" sz="2000" b="0" i="0" cap="none" dirty="0">
                <a:effectLst/>
                <a:highlight>
                  <a:srgbClr val="FFFFFF"/>
                </a:highlight>
                <a:latin typeface="Arial" panose="020B0604020202020204" pitchFamily="34" charset="0"/>
                <a:cs typeface="Arial" panose="020B0604020202020204" pitchFamily="34" charset="0"/>
              </a:rPr>
              <a:t> another </a:t>
            </a:r>
            <a:r>
              <a:rPr lang="en-US" sz="2000" cap="none" dirty="0">
                <a:highlight>
                  <a:srgbClr val="FFFFFF"/>
                </a:highlight>
                <a:latin typeface="Arial" panose="020B0604020202020204" pitchFamily="34" charset="0"/>
                <a:cs typeface="Arial" panose="020B0604020202020204" pitchFamily="34" charset="0"/>
              </a:rPr>
              <a:t>TBI</a:t>
            </a:r>
            <a:endParaRPr lang="en-US" sz="2000" b="0" i="0" cap="none" dirty="0">
              <a:effectLst/>
              <a:highlight>
                <a:srgbClr val="FFFFFF"/>
              </a:highlight>
              <a:latin typeface="Arial" panose="020B0604020202020204" pitchFamily="34" charset="0"/>
              <a:cs typeface="Arial" panose="020B0604020202020204" pitchFamily="34" charset="0"/>
            </a:endParaRPr>
          </a:p>
          <a:p>
            <a:pPr lvl="1" indent="0">
              <a:lnSpc>
                <a:spcPct val="100000"/>
              </a:lnSpc>
              <a:spcBef>
                <a:spcPts val="0"/>
              </a:spcBef>
              <a:spcAft>
                <a:spcPts val="200"/>
              </a:spcAft>
            </a:pPr>
            <a:endParaRPr lang="en-US" sz="2000" cap="none" dirty="0">
              <a:latin typeface="Arial" panose="020B0604020202020204" pitchFamily="34" charset="0"/>
              <a:cs typeface="Arial" panose="020B0604020202020204" pitchFamily="34" charset="0"/>
            </a:endParaRPr>
          </a:p>
          <a:p>
            <a:pPr lvl="1" indent="0">
              <a:lnSpc>
                <a:spcPct val="100000"/>
              </a:lnSpc>
              <a:spcBef>
                <a:spcPts val="0"/>
              </a:spcBef>
              <a:spcAft>
                <a:spcPts val="200"/>
              </a:spcAft>
            </a:pPr>
            <a:r>
              <a:rPr lang="en-US" sz="2000" b="0" cap="none" dirty="0">
                <a:latin typeface="Arial" panose="020B0604020202020204" pitchFamily="34" charset="0"/>
                <a:cs typeface="Arial" panose="020B0604020202020204" pitchFamily="34" charset="0"/>
              </a:rPr>
              <a:t>Alcohol can slow recovery and increase risk of seizures</a:t>
            </a:r>
          </a:p>
          <a:p>
            <a:pPr lvl="1" indent="0">
              <a:lnSpc>
                <a:spcPct val="100000"/>
              </a:lnSpc>
              <a:spcBef>
                <a:spcPts val="0"/>
              </a:spcBef>
              <a:spcAft>
                <a:spcPts val="200"/>
              </a:spcAft>
              <a:buNone/>
            </a:pPr>
            <a:endParaRPr lang="en-US" sz="2000" b="0" cap="none" dirty="0">
              <a:latin typeface="Arial" panose="020B0604020202020204" pitchFamily="34" charset="0"/>
              <a:cs typeface="Arial" panose="020B0604020202020204" pitchFamily="34" charset="0"/>
            </a:endParaRPr>
          </a:p>
          <a:p>
            <a:pPr lvl="1" indent="0">
              <a:lnSpc>
                <a:spcPct val="100000"/>
              </a:lnSpc>
              <a:spcBef>
                <a:spcPts val="0"/>
              </a:spcBef>
              <a:spcAft>
                <a:spcPts val="200"/>
              </a:spcAft>
            </a:pPr>
            <a:r>
              <a:rPr lang="en-US" sz="2000" b="0" cap="none" dirty="0">
                <a:latin typeface="Arial" panose="020B0604020202020204" pitchFamily="34" charset="0"/>
                <a:cs typeface="Arial" panose="020B0604020202020204" pitchFamily="34" charset="0"/>
              </a:rPr>
              <a:t>Alcohol and other substances can worsen the symptoms of </a:t>
            </a:r>
            <a:r>
              <a:rPr lang="en-US" sz="2000" cap="none" dirty="0">
                <a:latin typeface="Arial" panose="020B0604020202020204" pitchFamily="34" charset="0"/>
                <a:cs typeface="Arial" panose="020B0604020202020204" pitchFamily="34" charset="0"/>
              </a:rPr>
              <a:t>TBI</a:t>
            </a:r>
            <a:r>
              <a:rPr lang="en-US" sz="2000" b="0" cap="none" dirty="0">
                <a:latin typeface="Arial" panose="020B0604020202020204" pitchFamily="34" charset="0"/>
                <a:cs typeface="Arial" panose="020B0604020202020204" pitchFamily="34" charset="0"/>
              </a:rPr>
              <a:t> increasing challenges with cognition, balance, impulsivity, and depression</a:t>
            </a:r>
          </a:p>
        </p:txBody>
      </p:sp>
      <p:pic>
        <p:nvPicPr>
          <p:cNvPr id="14" name="Picture 13">
            <a:extLst>
              <a:ext uri="{FF2B5EF4-FFF2-40B4-BE49-F238E27FC236}">
                <a16:creationId xmlns:a16="http://schemas.microsoft.com/office/drawing/2014/main" id="{6AEBDF1A-221A-4497-BBA9-57A70D16151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78750" t="72830" b="14149"/>
          <a:stretch/>
        </p:blipFill>
        <p:spPr>
          <a:xfrm>
            <a:off x="1377059" y="5962903"/>
            <a:ext cx="2590800" cy="892925"/>
          </a:xfrm>
          <a:prstGeom prst="rect">
            <a:avLst/>
          </a:prstGeom>
        </p:spPr>
      </p:pic>
    </p:spTree>
    <p:extLst>
      <p:ext uri="{BB962C8B-B14F-4D97-AF65-F5344CB8AC3E}">
        <p14:creationId xmlns:p14="http://schemas.microsoft.com/office/powerpoint/2010/main" val="5019826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Background of a Brain glowing ">
            <a:extLst>
              <a:ext uri="{FF2B5EF4-FFF2-40B4-BE49-F238E27FC236}">
                <a16:creationId xmlns:a16="http://schemas.microsoft.com/office/drawing/2014/main" id="{E28CD0D4-278E-FDFC-BB9E-329272CD4401}"/>
              </a:ext>
            </a:extLst>
          </p:cNvPr>
          <p:cNvPicPr>
            <a:picLocks noChangeAspect="1"/>
          </p:cNvPicPr>
          <p:nvPr/>
        </p:nvPicPr>
        <p:blipFill>
          <a:blip r:embed="rId2"/>
          <a:srcRect t="17177" b="6810"/>
          <a:stretch>
            <a:fillRect/>
          </a:stretch>
        </p:blipFill>
        <p:spPr>
          <a:xfrm>
            <a:off x="20" y="10"/>
            <a:ext cx="12191980" cy="6857990"/>
          </a:xfrm>
          <a:prstGeom prst="rect">
            <a:avLst/>
          </a:prstGeom>
        </p:spPr>
      </p:pic>
      <p:sp>
        <p:nvSpPr>
          <p:cNvPr id="5" name="Title 4">
            <a:extLst>
              <a:ext uri="{FF2B5EF4-FFF2-40B4-BE49-F238E27FC236}">
                <a16:creationId xmlns:a16="http://schemas.microsoft.com/office/drawing/2014/main" id="{FB30710E-A704-0B41-F1D4-5028B9C2690D}"/>
              </a:ext>
            </a:extLst>
          </p:cNvPr>
          <p:cNvSpPr txBox="1">
            <a:spLocks noGrp="1"/>
          </p:cNvSpPr>
          <p:nvPr>
            <p:ph type="title" idx="4294967295"/>
          </p:nvPr>
        </p:nvSpPr>
        <p:spPr>
          <a:xfrm>
            <a:off x="179882" y="224852"/>
            <a:ext cx="2782259" cy="76944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 TBI 101</a:t>
            </a:r>
          </a:p>
        </p:txBody>
      </p:sp>
      <p:sp>
        <p:nvSpPr>
          <p:cNvPr id="3" name="Subtitle 2">
            <a:extLst>
              <a:ext uri="{FF2B5EF4-FFF2-40B4-BE49-F238E27FC236}">
                <a16:creationId xmlns:a16="http://schemas.microsoft.com/office/drawing/2014/main" id="{815CB464-FEAF-6B15-E1C0-D8394A4CA9BC}"/>
              </a:ext>
            </a:extLst>
          </p:cNvPr>
          <p:cNvSpPr>
            <a:spLocks noGrp="1"/>
          </p:cNvSpPr>
          <p:nvPr>
            <p:ph type="subTitle" idx="1"/>
          </p:nvPr>
        </p:nvSpPr>
        <p:spPr>
          <a:xfrm>
            <a:off x="6990080" y="3755036"/>
            <a:ext cx="5222239" cy="3560164"/>
          </a:xfrm>
        </p:spPr>
        <p:txBody>
          <a:bodyPr anchor="ctr">
            <a:normAutofit/>
          </a:bodyPr>
          <a:lstStyle/>
          <a:p>
            <a:pPr>
              <a:lnSpc>
                <a:spcPct val="100000"/>
              </a:lnSpc>
            </a:pPr>
            <a:endParaRPr lang="en-US" sz="2000" dirty="0">
              <a:latin typeface="Arial" panose="020B0604020202020204" pitchFamily="34" charset="0"/>
              <a:cs typeface="Arial" panose="020B0604020202020204" pitchFamily="34" charset="0"/>
            </a:endParaRPr>
          </a:p>
          <a:p>
            <a:pPr>
              <a:lnSpc>
                <a:spcPct val="100000"/>
              </a:lnSpc>
              <a:spcBef>
                <a:spcPts val="0"/>
              </a:spcBef>
            </a:pPr>
            <a:r>
              <a:rPr lang="en-US" sz="2800" b="1" dirty="0">
                <a:solidFill>
                  <a:schemeClr val="bg2"/>
                </a:solidFill>
                <a:latin typeface="Arial" panose="020B0604020202020204" pitchFamily="34" charset="0"/>
                <a:cs typeface="Arial" panose="020B0604020202020204" pitchFamily="34" charset="0"/>
              </a:rPr>
              <a:t>California </a:t>
            </a:r>
          </a:p>
          <a:p>
            <a:pPr>
              <a:lnSpc>
                <a:spcPct val="100000"/>
              </a:lnSpc>
              <a:spcBef>
                <a:spcPts val="0"/>
              </a:spcBef>
            </a:pPr>
            <a:r>
              <a:rPr lang="en-US" sz="2800" b="1" dirty="0">
                <a:solidFill>
                  <a:schemeClr val="bg2"/>
                </a:solidFill>
                <a:latin typeface="Arial" panose="020B0604020202020204" pitchFamily="34" charset="0"/>
                <a:cs typeface="Arial" panose="020B0604020202020204" pitchFamily="34" charset="0"/>
              </a:rPr>
              <a:t>Department of Rehabilitation</a:t>
            </a:r>
          </a:p>
          <a:p>
            <a:pPr>
              <a:lnSpc>
                <a:spcPct val="100000"/>
              </a:lnSpc>
            </a:pPr>
            <a:r>
              <a:rPr lang="en-US" sz="2800" b="1" dirty="0">
                <a:solidFill>
                  <a:schemeClr val="bg1"/>
                </a:solidFill>
                <a:latin typeface="Arial" panose="020B0604020202020204" pitchFamily="34" charset="0"/>
                <a:cs typeface="Arial" panose="020B0604020202020204" pitchFamily="34" charset="0"/>
              </a:rPr>
              <a:t>Traumatic Brain Injury</a:t>
            </a:r>
          </a:p>
          <a:p>
            <a:pPr>
              <a:lnSpc>
                <a:spcPct val="100000"/>
              </a:lnSpc>
            </a:pPr>
            <a:r>
              <a:rPr lang="en-US" sz="2000" dirty="0">
                <a:solidFill>
                  <a:schemeClr val="bg2"/>
                </a:solidFill>
                <a:latin typeface="Arial" panose="020B0604020202020204" pitchFamily="34" charset="0"/>
                <a:cs typeface="Arial" panose="020B0604020202020204" pitchFamily="34" charset="0"/>
              </a:rPr>
              <a:t>Informational Slide Presentation</a:t>
            </a:r>
          </a:p>
          <a:p>
            <a:pPr algn="r"/>
            <a:endParaRPr lang="en-US" sz="19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640277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13000">
              <a:schemeClr val="accent1">
                <a:lumMod val="20000"/>
                <a:lumOff val="80000"/>
              </a:schemeClr>
            </a:gs>
            <a:gs pos="100000">
              <a:schemeClr val="bg1">
                <a:shade val="92000"/>
                <a:satMod val="140000"/>
                <a:lumMod val="110000"/>
              </a:schemeClr>
            </a:gs>
          </a:gsLst>
          <a:lin ang="540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A9C15D4-2EE7-4D05-B87C-91D1F3B96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935" y="0"/>
            <a:ext cx="813206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4ED7B0FB-9654-4441-9545-02D458B68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935" cy="6858000"/>
          </a:xfrm>
          <a:prstGeom prst="rect">
            <a:avLst/>
          </a:prstGeom>
          <a:solidFill>
            <a:schemeClr val="accent1">
              <a:lumMod val="75000"/>
            </a:schemeClr>
          </a:solidFill>
          <a:ln>
            <a:noFill/>
          </a:ln>
          <a:effectLst>
            <a:outerShdw blurRad="50800" dist="12700" algn="l" rotWithShape="0">
              <a:prstClr val="black">
                <a:alpha val="30000"/>
              </a:prstClr>
            </a:outerShdw>
          </a:effectLst>
        </p:spPr>
        <p:style>
          <a:lnRef idx="2">
            <a:schemeClr val="accent1">
              <a:shade val="50000"/>
            </a:schemeClr>
          </a:lnRef>
          <a:fillRef idx="1002">
            <a:schemeClr val="l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FB69522-32E8-0230-6BA6-61A9B20CD23F}"/>
              </a:ext>
            </a:extLst>
          </p:cNvPr>
          <p:cNvSpPr>
            <a:spLocks noGrp="1"/>
          </p:cNvSpPr>
          <p:nvPr>
            <p:ph type="title"/>
          </p:nvPr>
        </p:nvSpPr>
        <p:spPr>
          <a:xfrm>
            <a:off x="641074" y="1588878"/>
            <a:ext cx="3029226" cy="4219428"/>
          </a:xfrm>
        </p:spPr>
        <p:txBody>
          <a:bodyPr>
            <a:normAutofit/>
          </a:bodyPr>
          <a:lstStyle/>
          <a:p>
            <a:pPr algn="l"/>
            <a:r>
              <a:rPr lang="en-US" sz="3200" b="0" dirty="0">
                <a:solidFill>
                  <a:srgbClr val="FFFFFF"/>
                </a:solidFill>
                <a:latin typeface="Arial" panose="020B0604020202020204" pitchFamily="34" charset="0"/>
                <a:cs typeface="Arial" panose="020B0604020202020204" pitchFamily="34" charset="0"/>
              </a:rPr>
              <a:t>TBI </a:t>
            </a:r>
            <a:br>
              <a:rPr lang="en-US" sz="3200" b="0" dirty="0">
                <a:solidFill>
                  <a:srgbClr val="FFFFFF"/>
                </a:solidFill>
                <a:latin typeface="Arial" panose="020B0604020202020204" pitchFamily="34" charset="0"/>
                <a:cs typeface="Arial" panose="020B0604020202020204" pitchFamily="34" charset="0"/>
              </a:rPr>
            </a:br>
            <a:r>
              <a:rPr lang="en-US" sz="3200" b="0" dirty="0">
                <a:solidFill>
                  <a:srgbClr val="FFFFFF"/>
                </a:solidFill>
                <a:latin typeface="Arial" panose="020B0604020202020204" pitchFamily="34" charset="0"/>
                <a:cs typeface="Arial" panose="020B0604020202020204" pitchFamily="34" charset="0"/>
              </a:rPr>
              <a:t>and</a:t>
            </a:r>
            <a:br>
              <a:rPr lang="en-US" sz="3200" b="0" dirty="0">
                <a:solidFill>
                  <a:srgbClr val="FFFFFF"/>
                </a:solidFill>
                <a:latin typeface="Arial" panose="020B0604020202020204" pitchFamily="34" charset="0"/>
                <a:cs typeface="Arial" panose="020B0604020202020204" pitchFamily="34" charset="0"/>
              </a:rPr>
            </a:br>
            <a:r>
              <a:rPr lang="en-US" sz="3200" b="0" dirty="0">
                <a:solidFill>
                  <a:srgbClr val="FFFFFF"/>
                </a:solidFill>
                <a:latin typeface="Arial" panose="020B0604020202020204" pitchFamily="34" charset="0"/>
                <a:cs typeface="Arial" panose="020B0604020202020204" pitchFamily="34" charset="0"/>
              </a:rPr>
              <a:t>Intimate Partner Violence</a:t>
            </a:r>
          </a:p>
        </p:txBody>
      </p:sp>
      <p:pic>
        <p:nvPicPr>
          <p:cNvPr id="12" name="Picture 11">
            <a:extLst>
              <a:ext uri="{FF2B5EF4-FFF2-40B4-BE49-F238E27FC236}">
                <a16:creationId xmlns:a16="http://schemas.microsoft.com/office/drawing/2014/main" id="{7BB94C57-FDF3-45A3-9D1F-904523D795D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r="66700" b="77917"/>
          <a:stretch/>
        </p:blipFill>
        <p:spPr>
          <a:xfrm>
            <a:off x="0" y="0"/>
            <a:ext cx="4059935" cy="1514475"/>
          </a:xfrm>
          <a:prstGeom prst="rect">
            <a:avLst/>
          </a:prstGeom>
        </p:spPr>
      </p:pic>
      <p:sp>
        <p:nvSpPr>
          <p:cNvPr id="3" name="Content Placeholder 2">
            <a:extLst>
              <a:ext uri="{FF2B5EF4-FFF2-40B4-BE49-F238E27FC236}">
                <a16:creationId xmlns:a16="http://schemas.microsoft.com/office/drawing/2014/main" id="{720873CE-3095-5561-0069-143AF4AF37E9}"/>
              </a:ext>
            </a:extLst>
          </p:cNvPr>
          <p:cNvSpPr>
            <a:spLocks noGrp="1"/>
          </p:cNvSpPr>
          <p:nvPr>
            <p:ph idx="1"/>
          </p:nvPr>
        </p:nvSpPr>
        <p:spPr>
          <a:xfrm>
            <a:off x="4473977" y="314793"/>
            <a:ext cx="7024624" cy="6205927"/>
          </a:xfrm>
        </p:spPr>
        <p:txBody>
          <a:bodyPr anchor="ctr">
            <a:noAutofit/>
          </a:bodyPr>
          <a:lstStyle/>
          <a:p>
            <a:pPr>
              <a:lnSpc>
                <a:spcPct val="110000"/>
              </a:lnSpc>
              <a:spcBef>
                <a:spcPts val="0"/>
              </a:spcBef>
            </a:pPr>
            <a:r>
              <a:rPr lang="en-US" b="0" i="0" cap="none" dirty="0">
                <a:effectLst/>
                <a:latin typeface="Arial" panose="020B0604020202020204" pitchFamily="34" charset="0"/>
                <a:cs typeface="Arial" panose="020B0604020202020204" pitchFamily="34" charset="0"/>
              </a:rPr>
              <a:t>Women experience TBIs during partner violence 11–12 times more often than military personnel and athletes combined, experience a TBI</a:t>
            </a:r>
          </a:p>
          <a:p>
            <a:pPr>
              <a:lnSpc>
                <a:spcPct val="110000"/>
              </a:lnSpc>
              <a:spcBef>
                <a:spcPts val="0"/>
              </a:spcBef>
            </a:pPr>
            <a:endParaRPr lang="en-US" b="0" i="0" cap="none" dirty="0">
              <a:effectLst/>
              <a:latin typeface="Arial" panose="020B0604020202020204" pitchFamily="34" charset="0"/>
              <a:cs typeface="Arial" panose="020B0604020202020204" pitchFamily="34" charset="0"/>
            </a:endParaRPr>
          </a:p>
          <a:p>
            <a:pPr>
              <a:lnSpc>
                <a:spcPct val="110000"/>
              </a:lnSpc>
              <a:spcBef>
                <a:spcPts val="0"/>
              </a:spcBef>
            </a:pPr>
            <a:r>
              <a:rPr lang="en-US" b="0" i="0" cap="none" dirty="0">
                <a:effectLst/>
                <a:latin typeface="Arial" panose="020B0604020202020204" pitchFamily="34" charset="0"/>
                <a:cs typeface="Arial" panose="020B0604020202020204" pitchFamily="34" charset="0"/>
              </a:rPr>
              <a:t>Victims of partner violence are less likely to report their abuse than TBIs from other causes, with male victims even less likely than women, to come forward</a:t>
            </a:r>
          </a:p>
          <a:p>
            <a:pPr>
              <a:lnSpc>
                <a:spcPct val="110000"/>
              </a:lnSpc>
              <a:spcBef>
                <a:spcPts val="0"/>
              </a:spcBef>
            </a:pPr>
            <a:endParaRPr lang="en-US" cap="none" dirty="0">
              <a:latin typeface="Arial" panose="020B0604020202020204" pitchFamily="34" charset="0"/>
              <a:cs typeface="Arial" panose="020B0604020202020204" pitchFamily="34" charset="0"/>
            </a:endParaRPr>
          </a:p>
          <a:p>
            <a:pPr>
              <a:lnSpc>
                <a:spcPct val="110000"/>
              </a:lnSpc>
              <a:spcBef>
                <a:spcPts val="0"/>
              </a:spcBef>
            </a:pPr>
            <a:r>
              <a:rPr lang="en-US" b="0" i="0" cap="none" dirty="0">
                <a:effectLst/>
                <a:latin typeface="Arial" panose="020B0604020202020204" pitchFamily="34" charset="0"/>
                <a:cs typeface="Arial" panose="020B0604020202020204" pitchFamily="34" charset="0"/>
              </a:rPr>
              <a:t>Survivors of TBI due to domestic violence are more likely to have overall poor health outcomes, including both physical and mental health</a:t>
            </a:r>
          </a:p>
          <a:p>
            <a:pPr marL="0" indent="0">
              <a:lnSpc>
                <a:spcPct val="110000"/>
              </a:lnSpc>
              <a:spcBef>
                <a:spcPts val="0"/>
              </a:spcBef>
              <a:buNone/>
            </a:pPr>
            <a:endParaRPr lang="en-US" b="0" i="0" cap="none" dirty="0">
              <a:effectLst/>
              <a:latin typeface="Arial" panose="020B0604020202020204" pitchFamily="34" charset="0"/>
              <a:cs typeface="Arial" panose="020B0604020202020204" pitchFamily="34" charset="0"/>
            </a:endParaRPr>
          </a:p>
          <a:p>
            <a:pPr>
              <a:lnSpc>
                <a:spcPct val="110000"/>
              </a:lnSpc>
              <a:spcBef>
                <a:spcPts val="0"/>
              </a:spcBef>
            </a:pPr>
            <a:r>
              <a:rPr lang="en-US" cap="none" dirty="0">
                <a:latin typeface="Arial" panose="020B0604020202020204" pitchFamily="34" charset="0"/>
                <a:cs typeface="Arial" panose="020B0604020202020204" pitchFamily="34" charset="0"/>
              </a:rPr>
              <a:t>Survivors of partner violence TBI are frequently</a:t>
            </a:r>
            <a:r>
              <a:rPr lang="en-US" b="0" cap="none" dirty="0">
                <a:latin typeface="Arial" panose="020B0604020202020204" pitchFamily="34" charset="0"/>
                <a:cs typeface="Arial" panose="020B0604020202020204" pitchFamily="34" charset="0"/>
              </a:rPr>
              <a:t> diagnosed with PTSD, insomnia, and depression</a:t>
            </a:r>
            <a:endParaRPr lang="en-US" b="0" i="0" cap="none" dirty="0">
              <a:effectLst/>
              <a:latin typeface="Arial" panose="020B0604020202020204" pitchFamily="34" charset="0"/>
              <a:cs typeface="Arial" panose="020B0604020202020204" pitchFamily="34" charset="0"/>
            </a:endParaRPr>
          </a:p>
        </p:txBody>
      </p:sp>
      <p:pic>
        <p:nvPicPr>
          <p:cNvPr id="14" name="Picture 13">
            <a:extLst>
              <a:ext uri="{FF2B5EF4-FFF2-40B4-BE49-F238E27FC236}">
                <a16:creationId xmlns:a16="http://schemas.microsoft.com/office/drawing/2014/main" id="{6AEBDF1A-221A-4497-BBA9-57A70D16151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78750" t="72830" b="14149"/>
          <a:stretch/>
        </p:blipFill>
        <p:spPr>
          <a:xfrm>
            <a:off x="1377059" y="5962903"/>
            <a:ext cx="2590800" cy="892925"/>
          </a:xfrm>
          <a:prstGeom prst="rect">
            <a:avLst/>
          </a:prstGeom>
        </p:spPr>
      </p:pic>
    </p:spTree>
    <p:extLst>
      <p:ext uri="{BB962C8B-B14F-4D97-AF65-F5344CB8AC3E}">
        <p14:creationId xmlns:p14="http://schemas.microsoft.com/office/powerpoint/2010/main" val="20183485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1">
                <a:lumMod val="20000"/>
                <a:lumOff val="8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A9C15D4-2EE7-4D05-B87C-91D1F3B96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935" y="0"/>
            <a:ext cx="813206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1" name="Rectangle 10">
            <a:extLst>
              <a:ext uri="{FF2B5EF4-FFF2-40B4-BE49-F238E27FC236}">
                <a16:creationId xmlns:a16="http://schemas.microsoft.com/office/drawing/2014/main" id="{4ED7B0FB-9654-4441-9545-02D458B68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935" cy="6858000"/>
          </a:xfrm>
          <a:prstGeom prst="rect">
            <a:avLst/>
          </a:prstGeom>
          <a:ln>
            <a:noFill/>
          </a:ln>
          <a:effectLst>
            <a:outerShdw blurRad="50800" dist="127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8E19335-CFC6-3300-CE92-9CB615994E11}"/>
              </a:ext>
            </a:extLst>
          </p:cNvPr>
          <p:cNvSpPr>
            <a:spLocks noGrp="1"/>
          </p:cNvSpPr>
          <p:nvPr>
            <p:ph type="title"/>
          </p:nvPr>
        </p:nvSpPr>
        <p:spPr>
          <a:xfrm>
            <a:off x="641074" y="1314450"/>
            <a:ext cx="2844002" cy="3680244"/>
          </a:xfrm>
        </p:spPr>
        <p:txBody>
          <a:bodyPr>
            <a:normAutofit/>
          </a:bodyPr>
          <a:lstStyle/>
          <a:p>
            <a:pPr algn="l"/>
            <a:r>
              <a:rPr lang="en-US" sz="3200" dirty="0">
                <a:solidFill>
                  <a:schemeClr val="accent1">
                    <a:lumMod val="50000"/>
                  </a:schemeClr>
                </a:solidFill>
                <a:latin typeface="Arial" panose="020B0604020202020204" pitchFamily="34" charset="0"/>
                <a:cs typeface="Arial" panose="020B0604020202020204" pitchFamily="34" charset="0"/>
              </a:rPr>
              <a:t>TBI </a:t>
            </a:r>
            <a:br>
              <a:rPr lang="en-US" sz="3200" dirty="0">
                <a:solidFill>
                  <a:schemeClr val="accent1">
                    <a:lumMod val="50000"/>
                  </a:schemeClr>
                </a:solidFill>
                <a:latin typeface="Arial" panose="020B0604020202020204" pitchFamily="34" charset="0"/>
                <a:cs typeface="Arial" panose="020B0604020202020204" pitchFamily="34" charset="0"/>
              </a:rPr>
            </a:br>
            <a:r>
              <a:rPr lang="en-US" sz="3200" dirty="0">
                <a:solidFill>
                  <a:schemeClr val="accent1">
                    <a:lumMod val="50000"/>
                  </a:schemeClr>
                </a:solidFill>
                <a:latin typeface="Arial" panose="020B0604020202020204" pitchFamily="34" charset="0"/>
                <a:cs typeface="Arial" panose="020B0604020202020204" pitchFamily="34" charset="0"/>
              </a:rPr>
              <a:t>and </a:t>
            </a:r>
            <a:br>
              <a:rPr lang="en-US" sz="3200" dirty="0">
                <a:solidFill>
                  <a:schemeClr val="accent1">
                    <a:lumMod val="50000"/>
                  </a:schemeClr>
                </a:solidFill>
                <a:latin typeface="Arial" panose="020B0604020202020204" pitchFamily="34" charset="0"/>
                <a:cs typeface="Arial" panose="020B0604020202020204" pitchFamily="34" charset="0"/>
              </a:rPr>
            </a:br>
            <a:r>
              <a:rPr lang="en-US" sz="3200" dirty="0">
                <a:solidFill>
                  <a:schemeClr val="accent1">
                    <a:lumMod val="50000"/>
                  </a:schemeClr>
                </a:solidFill>
                <a:latin typeface="Arial" panose="020B0604020202020204" pitchFamily="34" charset="0"/>
                <a:cs typeface="Arial" panose="020B0604020202020204" pitchFamily="34" charset="0"/>
              </a:rPr>
              <a:t>Housing Instability</a:t>
            </a:r>
          </a:p>
        </p:txBody>
      </p:sp>
      <p:pic>
        <p:nvPicPr>
          <p:cNvPr id="13" name="Picture 12">
            <a:extLst>
              <a:ext uri="{FF2B5EF4-FFF2-40B4-BE49-F238E27FC236}">
                <a16:creationId xmlns:a16="http://schemas.microsoft.com/office/drawing/2014/main" id="{7BB94C57-FDF3-45A3-9D1F-904523D795D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r="66700" b="77917"/>
          <a:stretch/>
        </p:blipFill>
        <p:spPr>
          <a:xfrm>
            <a:off x="0" y="0"/>
            <a:ext cx="4059935" cy="1514475"/>
          </a:xfrm>
          <a:prstGeom prst="rect">
            <a:avLst/>
          </a:prstGeom>
        </p:spPr>
      </p:pic>
      <p:pic>
        <p:nvPicPr>
          <p:cNvPr id="15" name="Picture 14">
            <a:extLst>
              <a:ext uri="{FF2B5EF4-FFF2-40B4-BE49-F238E27FC236}">
                <a16:creationId xmlns:a16="http://schemas.microsoft.com/office/drawing/2014/main" id="{6AEBDF1A-221A-4497-BBA9-57A70D16151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78750" t="72830" b="14149"/>
          <a:stretch/>
        </p:blipFill>
        <p:spPr>
          <a:xfrm>
            <a:off x="1377059" y="5962903"/>
            <a:ext cx="2590800" cy="892925"/>
          </a:xfrm>
          <a:prstGeom prst="rect">
            <a:avLst/>
          </a:prstGeom>
        </p:spPr>
      </p:pic>
      <p:graphicFrame>
        <p:nvGraphicFramePr>
          <p:cNvPr id="5" name="Content Placeholder 2">
            <a:extLst>
              <a:ext uri="{FF2B5EF4-FFF2-40B4-BE49-F238E27FC236}">
                <a16:creationId xmlns:a16="http://schemas.microsoft.com/office/drawing/2014/main" id="{C819273F-CD63-6084-0B2F-B29428BA9DE7}"/>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4093718286"/>
              </p:ext>
            </p:extLst>
          </p:nvPr>
        </p:nvGraphicFramePr>
        <p:xfrm>
          <a:off x="4594225" y="889000"/>
          <a:ext cx="6683375" cy="460692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3" name="TextBox 2">
            <a:extLst>
              <a:ext uri="{FF2B5EF4-FFF2-40B4-BE49-F238E27FC236}">
                <a16:creationId xmlns:a16="http://schemas.microsoft.com/office/drawing/2014/main" id="{169BFFAA-47A8-B92E-4D78-60321A5A5A6E}"/>
              </a:ext>
            </a:extLst>
          </p:cNvPr>
          <p:cNvSpPr txBox="1"/>
          <p:nvPr/>
        </p:nvSpPr>
        <p:spPr>
          <a:xfrm>
            <a:off x="4621430" y="1433389"/>
            <a:ext cx="6683375" cy="3785652"/>
          </a:xfrm>
          <a:prstGeom prst="rect">
            <a:avLst/>
          </a:prstGeom>
          <a:noFill/>
        </p:spPr>
        <p:txBody>
          <a:bodyPr wrap="square" rtlCol="0">
            <a:spAutoFit/>
          </a:bodyPr>
          <a:lstStyle/>
          <a:p>
            <a:pPr lvl="0"/>
            <a:r>
              <a:rPr lang="en-US" sz="2400" dirty="0">
                <a:solidFill>
                  <a:schemeClr val="tx1"/>
                </a:solidFill>
                <a:latin typeface="Arial" panose="020B0604020202020204" pitchFamily="34" charset="0"/>
                <a:cs typeface="Arial" panose="020B0604020202020204" pitchFamily="34" charset="0"/>
              </a:rPr>
              <a:t>California has the highest rate of unsheltered homeless individuals in the nation</a:t>
            </a:r>
          </a:p>
          <a:p>
            <a:pPr lvl="0"/>
            <a:endParaRPr lang="en-US" sz="2400" dirty="0">
              <a:latin typeface="Arial" panose="020B0604020202020204" pitchFamily="34" charset="0"/>
              <a:cs typeface="Arial" panose="020B0604020202020204" pitchFamily="34" charset="0"/>
            </a:endParaRPr>
          </a:p>
          <a:p>
            <a:r>
              <a:rPr lang="en-US" sz="2400" dirty="0">
                <a:solidFill>
                  <a:schemeClr val="tx1"/>
                </a:solidFill>
                <a:latin typeface="Arial" panose="020B0604020202020204" pitchFamily="34" charset="0"/>
                <a:cs typeface="Arial" panose="020B0604020202020204" pitchFamily="34" charset="0"/>
              </a:rPr>
              <a:t>70% of homeless individuals with TBI  experienced their first brain injury before they became homeless</a:t>
            </a:r>
          </a:p>
          <a:p>
            <a:pPr lvl="0"/>
            <a:endParaRPr lang="en-US" sz="2400" dirty="0">
              <a:latin typeface="Arial" panose="020B0604020202020204" pitchFamily="34" charset="0"/>
              <a:cs typeface="Arial" panose="020B0604020202020204" pitchFamily="34" charset="0"/>
            </a:endParaRPr>
          </a:p>
          <a:p>
            <a:r>
              <a:rPr lang="en-US" sz="2400" dirty="0">
                <a:solidFill>
                  <a:schemeClr val="tx1"/>
                </a:solidFill>
                <a:latin typeface="Arial" panose="020B0604020202020204" pitchFamily="34" charset="0"/>
                <a:cs typeface="Arial" panose="020B0604020202020204" pitchFamily="34" charset="0"/>
              </a:rPr>
              <a:t>People who experience homelessness have a much greater risk for having a prior TBI and for experiencing an additional TBI</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310710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1">
                <a:lumMod val="20000"/>
                <a:lumOff val="8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DB756F-6B10-00C1-05B2-F34D6133D81E}"/>
              </a:ext>
            </a:extLst>
          </p:cNvPr>
          <p:cNvSpPr>
            <a:spLocks noGrp="1"/>
          </p:cNvSpPr>
          <p:nvPr>
            <p:ph type="title"/>
          </p:nvPr>
        </p:nvSpPr>
        <p:spPr>
          <a:xfrm>
            <a:off x="157479" y="431147"/>
            <a:ext cx="3723641" cy="5457589"/>
          </a:xfrm>
        </p:spPr>
        <p:txBody>
          <a:bodyPr anchor="ctr">
            <a:normAutofit/>
          </a:bodyPr>
          <a:lstStyle/>
          <a:p>
            <a:pPr algn="l"/>
            <a:r>
              <a:rPr lang="en-US" sz="3200" b="0" dirty="0">
                <a:solidFill>
                  <a:schemeClr val="accent1">
                    <a:lumMod val="50000"/>
                  </a:schemeClr>
                </a:solidFill>
                <a:latin typeface="Arial" panose="020B0604020202020204" pitchFamily="34" charset="0"/>
                <a:cs typeface="Arial" panose="020B0604020202020204" pitchFamily="34" charset="0"/>
              </a:rPr>
              <a:t>TBI </a:t>
            </a:r>
            <a:br>
              <a:rPr lang="en-US" sz="3200" b="0" dirty="0">
                <a:solidFill>
                  <a:schemeClr val="accent1">
                    <a:lumMod val="50000"/>
                  </a:schemeClr>
                </a:solidFill>
                <a:latin typeface="Arial" panose="020B0604020202020204" pitchFamily="34" charset="0"/>
                <a:cs typeface="Arial" panose="020B0604020202020204" pitchFamily="34" charset="0"/>
              </a:rPr>
            </a:br>
            <a:r>
              <a:rPr lang="en-US" sz="3200" b="0" dirty="0">
                <a:solidFill>
                  <a:schemeClr val="accent1">
                    <a:lumMod val="50000"/>
                  </a:schemeClr>
                </a:solidFill>
                <a:latin typeface="Arial" panose="020B0604020202020204" pitchFamily="34" charset="0"/>
                <a:cs typeface="Arial" panose="020B0604020202020204" pitchFamily="34" charset="0"/>
              </a:rPr>
              <a:t>and</a:t>
            </a:r>
            <a:br>
              <a:rPr lang="en-US" sz="3200" b="0" dirty="0">
                <a:solidFill>
                  <a:schemeClr val="accent1">
                    <a:lumMod val="50000"/>
                  </a:schemeClr>
                </a:solidFill>
                <a:latin typeface="Arial" panose="020B0604020202020204" pitchFamily="34" charset="0"/>
                <a:cs typeface="Arial" panose="020B0604020202020204" pitchFamily="34" charset="0"/>
              </a:rPr>
            </a:br>
            <a:r>
              <a:rPr lang="en-US" sz="3200" b="0" dirty="0">
                <a:solidFill>
                  <a:schemeClr val="accent1">
                    <a:lumMod val="50000"/>
                  </a:schemeClr>
                </a:solidFill>
                <a:latin typeface="Arial" panose="020B0604020202020204" pitchFamily="34" charset="0"/>
                <a:cs typeface="Arial" panose="020B0604020202020204" pitchFamily="34" charset="0"/>
              </a:rPr>
              <a:t>Incarceration</a:t>
            </a:r>
          </a:p>
        </p:txBody>
      </p:sp>
      <p:graphicFrame>
        <p:nvGraphicFramePr>
          <p:cNvPr id="30" name="Content Placeholder 2">
            <a:extLst>
              <a:ext uri="{FF2B5EF4-FFF2-40B4-BE49-F238E27FC236}">
                <a16:creationId xmlns:a16="http://schemas.microsoft.com/office/drawing/2014/main" id="{5C33D510-503E-11AF-228F-3D947B878C0C}"/>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1761183078"/>
              </p:ext>
            </p:extLst>
          </p:nvPr>
        </p:nvGraphicFramePr>
        <p:xfrm>
          <a:off x="3706367" y="81280"/>
          <a:ext cx="8267194" cy="65379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D0CAF91A-794F-62A8-F9CF-CF95AFC3F56B}"/>
              </a:ext>
            </a:extLst>
          </p:cNvPr>
          <p:cNvSpPr txBox="1"/>
          <p:nvPr/>
        </p:nvSpPr>
        <p:spPr>
          <a:xfrm>
            <a:off x="3793523" y="104654"/>
            <a:ext cx="8180038" cy="5632311"/>
          </a:xfrm>
          <a:prstGeom prst="rect">
            <a:avLst/>
          </a:prstGeom>
          <a:noFill/>
        </p:spPr>
        <p:txBody>
          <a:bodyPr wrap="square" rtlCol="0">
            <a:spAutoFit/>
          </a:bodyPr>
          <a:lstStyle/>
          <a:p>
            <a:pPr lvl="0" algn="ctr"/>
            <a:r>
              <a:rPr lang="en-US" sz="2400" b="0" i="0" dirty="0">
                <a:latin typeface="Arial" panose="020B0604020202020204" pitchFamily="34" charset="0"/>
                <a:cs typeface="Arial" panose="020B0604020202020204" pitchFamily="34" charset="0"/>
              </a:rPr>
              <a:t>Research suggests almost half of people in correctional or detention facilities such as prisons and jails have a history of TBI</a:t>
            </a:r>
          </a:p>
          <a:p>
            <a:pPr lvl="0" algn="ctr"/>
            <a:endParaRPr lang="en-US" sz="2400" dirty="0">
              <a:latin typeface="Arial" panose="020B0604020202020204" pitchFamily="34" charset="0"/>
              <a:cs typeface="Arial" panose="020B0604020202020204" pitchFamily="34" charset="0"/>
            </a:endParaRPr>
          </a:p>
          <a:p>
            <a:pPr algn="ctr"/>
            <a:endParaRPr lang="en-US" sz="2400" b="0" i="0" dirty="0">
              <a:latin typeface="Arial" panose="020B0604020202020204" pitchFamily="34" charset="0"/>
              <a:cs typeface="Arial" panose="020B0604020202020204" pitchFamily="34" charset="0"/>
            </a:endParaRPr>
          </a:p>
          <a:p>
            <a:pPr algn="ctr"/>
            <a:r>
              <a:rPr lang="en-US" sz="2400" b="0" i="0" dirty="0">
                <a:latin typeface="Arial" panose="020B0604020202020204" pitchFamily="34" charset="0"/>
                <a:cs typeface="Arial" panose="020B0604020202020204" pitchFamily="34" charset="0"/>
              </a:rPr>
              <a:t>In a Virginia study, more than half of children in the juvenile justice system, followed over an 18-month period, screened positive for brain injury</a:t>
            </a:r>
          </a:p>
          <a:p>
            <a:pPr algn="ctr"/>
            <a:endParaRPr lang="en-US" sz="2400" dirty="0">
              <a:latin typeface="Arial" panose="020B0604020202020204" pitchFamily="34" charset="0"/>
              <a:cs typeface="Arial" panose="020B0604020202020204" pitchFamily="34" charset="0"/>
            </a:endParaRPr>
          </a:p>
          <a:p>
            <a:pPr algn="ctr"/>
            <a:endParaRPr lang="en-US" sz="2400" b="0" i="0" dirty="0">
              <a:latin typeface="Arial" panose="020B0604020202020204" pitchFamily="34" charset="0"/>
              <a:cs typeface="Arial" panose="020B0604020202020204" pitchFamily="34" charset="0"/>
            </a:endParaRPr>
          </a:p>
          <a:p>
            <a:pPr algn="ctr"/>
            <a:r>
              <a:rPr lang="en-US" sz="2400" b="0" i="0" dirty="0">
                <a:latin typeface="Arial" panose="020B0604020202020204" pitchFamily="34" charset="0"/>
                <a:cs typeface="Arial" panose="020B0604020202020204" pitchFamily="34" charset="0"/>
              </a:rPr>
              <a:t>People in correctional or detention facilities that have a history of TBI are much more likely (than non-TBI survivors) to present with the following:</a:t>
            </a:r>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pPr lvl="0"/>
            <a:endParaRPr lang="en-US" sz="24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12D1000D-4C76-8CB5-E477-65B263F8D006}"/>
              </a:ext>
            </a:extLst>
          </p:cNvPr>
          <p:cNvSpPr txBox="1"/>
          <p:nvPr/>
        </p:nvSpPr>
        <p:spPr>
          <a:xfrm>
            <a:off x="3793523" y="5276335"/>
            <a:ext cx="1791731" cy="1569660"/>
          </a:xfrm>
          <a:prstGeom prst="rect">
            <a:avLst/>
          </a:prstGeom>
          <a:noFill/>
        </p:spPr>
        <p:txBody>
          <a:bodyPr wrap="square" rtlCol="0">
            <a:spAutoFit/>
          </a:bodyPr>
          <a:lstStyle/>
          <a:p>
            <a:pPr algn="ctr"/>
            <a:r>
              <a:rPr lang="en-US" sz="2400" b="0" dirty="0">
                <a:latin typeface="Arial" panose="020B0604020202020204" pitchFamily="34" charset="0"/>
                <a:cs typeface="Arial" panose="020B0604020202020204" pitchFamily="34" charset="0"/>
              </a:rPr>
              <a:t>Mental health problems</a:t>
            </a:r>
            <a:endParaRPr lang="en-US" sz="2400" dirty="0">
              <a:latin typeface="Arial" panose="020B0604020202020204" pitchFamily="34" charset="0"/>
              <a:cs typeface="Arial" panose="020B0604020202020204" pitchFamily="34" charset="0"/>
            </a:endParaRPr>
          </a:p>
          <a:p>
            <a:pPr algn="ctr"/>
            <a:endParaRPr lang="en-US" sz="2400" dirty="0"/>
          </a:p>
        </p:txBody>
      </p:sp>
      <p:sp>
        <p:nvSpPr>
          <p:cNvPr id="6" name="TextBox 5">
            <a:extLst>
              <a:ext uri="{FF2B5EF4-FFF2-40B4-BE49-F238E27FC236}">
                <a16:creationId xmlns:a16="http://schemas.microsoft.com/office/drawing/2014/main" id="{121551C7-E078-B3A0-091F-226834D21305}"/>
              </a:ext>
            </a:extLst>
          </p:cNvPr>
          <p:cNvSpPr txBox="1"/>
          <p:nvPr/>
        </p:nvSpPr>
        <p:spPr>
          <a:xfrm>
            <a:off x="5833048" y="5344840"/>
            <a:ext cx="2125362" cy="83099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a:ln>
                  <a:noFill/>
                </a:ln>
                <a:solidFill>
                  <a:sysClr val="windowText" lastClr="000000"/>
                </a:solidFill>
                <a:effectLst/>
                <a:uLnTx/>
                <a:uFillTx/>
                <a:latin typeface="Arial" panose="020B0604020202020204" pitchFamily="34" charset="0"/>
                <a:cs typeface="Arial" panose="020B0604020202020204" pitchFamily="34" charset="0"/>
              </a:rPr>
              <a:t>Substance use disorders</a:t>
            </a:r>
            <a:endParaRPr kumimoji="0" lang="en-US" sz="2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AAC0D46E-2204-757B-0066-EC4BF40994E3}"/>
              </a:ext>
            </a:extLst>
          </p:cNvPr>
          <p:cNvSpPr txBox="1"/>
          <p:nvPr/>
        </p:nvSpPr>
        <p:spPr>
          <a:xfrm>
            <a:off x="7883542" y="5276335"/>
            <a:ext cx="1940080" cy="120032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a:ln>
                  <a:noFill/>
                </a:ln>
                <a:solidFill>
                  <a:sysClr val="windowText" lastClr="000000"/>
                </a:solidFill>
                <a:effectLst/>
                <a:uLnTx/>
                <a:uFillTx/>
                <a:latin typeface="Arial" panose="020B0604020202020204" pitchFamily="34" charset="0"/>
                <a:cs typeface="Arial" panose="020B0604020202020204" pitchFamily="34" charset="0"/>
              </a:rPr>
              <a:t>Difficulty controlling anger</a:t>
            </a:r>
            <a:endParaRPr kumimoji="0" lang="en-US" sz="2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A93FE2AC-D02D-BBED-A045-B0BA3443255E}"/>
              </a:ext>
            </a:extLst>
          </p:cNvPr>
          <p:cNvSpPr txBox="1"/>
          <p:nvPr/>
        </p:nvSpPr>
        <p:spPr>
          <a:xfrm>
            <a:off x="9865004" y="5269016"/>
            <a:ext cx="2232454" cy="1569660"/>
          </a:xfrm>
          <a:prstGeom prst="rect">
            <a:avLst/>
          </a:prstGeom>
          <a:noFill/>
        </p:spPr>
        <p:txBody>
          <a:bodyPr wrap="square" rtlCol="0">
            <a:spAutoFit/>
          </a:bodyPr>
          <a:lstStyle/>
          <a:p>
            <a:pPr algn="ctr"/>
            <a:r>
              <a:rPr lang="en-US" sz="2400" b="0" dirty="0">
                <a:latin typeface="Arial" panose="020B0604020202020204" pitchFamily="34" charset="0"/>
                <a:cs typeface="Arial" panose="020B0604020202020204" pitchFamily="34" charset="0"/>
              </a:rPr>
              <a:t>Suicidal thoughts and or attempts</a:t>
            </a:r>
            <a:endParaRPr lang="en-US" sz="2400" dirty="0">
              <a:latin typeface="Arial" panose="020B0604020202020204" pitchFamily="34" charset="0"/>
              <a:cs typeface="Arial" panose="020B0604020202020204" pitchFamily="34" charset="0"/>
            </a:endParaRPr>
          </a:p>
          <a:p>
            <a:pPr algn="ctr"/>
            <a:endParaRPr lang="en-US" sz="2400" dirty="0"/>
          </a:p>
        </p:txBody>
      </p:sp>
    </p:spTree>
    <p:extLst>
      <p:ext uri="{BB962C8B-B14F-4D97-AF65-F5344CB8AC3E}">
        <p14:creationId xmlns:p14="http://schemas.microsoft.com/office/powerpoint/2010/main" val="24089986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1">
                <a:lumMod val="20000"/>
                <a:lumOff val="8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81D519-AF88-B9D7-A744-018432009F1E}"/>
              </a:ext>
            </a:extLst>
          </p:cNvPr>
          <p:cNvSpPr>
            <a:spLocks noGrp="1"/>
          </p:cNvSpPr>
          <p:nvPr>
            <p:ph type="title"/>
          </p:nvPr>
        </p:nvSpPr>
        <p:spPr>
          <a:xfrm>
            <a:off x="655320" y="429030"/>
            <a:ext cx="2834640" cy="5457589"/>
          </a:xfrm>
        </p:spPr>
        <p:txBody>
          <a:bodyPr anchor="ctr">
            <a:normAutofit/>
          </a:bodyPr>
          <a:lstStyle/>
          <a:p>
            <a:pPr algn="l"/>
            <a:r>
              <a:rPr lang="en-US" sz="3200" b="0" dirty="0">
                <a:solidFill>
                  <a:schemeClr val="accent1">
                    <a:lumMod val="50000"/>
                  </a:schemeClr>
                </a:solidFill>
                <a:latin typeface="Arial" panose="020B0604020202020204" pitchFamily="34" charset="0"/>
                <a:cs typeface="Arial" panose="020B0604020202020204" pitchFamily="34" charset="0"/>
              </a:rPr>
              <a:t>TBI </a:t>
            </a:r>
            <a:br>
              <a:rPr lang="en-US" sz="3200" b="0" dirty="0">
                <a:solidFill>
                  <a:schemeClr val="accent1">
                    <a:lumMod val="50000"/>
                  </a:schemeClr>
                </a:solidFill>
                <a:latin typeface="Arial" panose="020B0604020202020204" pitchFamily="34" charset="0"/>
                <a:cs typeface="Arial" panose="020B0604020202020204" pitchFamily="34" charset="0"/>
              </a:rPr>
            </a:br>
            <a:r>
              <a:rPr lang="en-US" sz="3200" b="0" dirty="0">
                <a:solidFill>
                  <a:schemeClr val="accent1">
                    <a:lumMod val="50000"/>
                  </a:schemeClr>
                </a:solidFill>
                <a:latin typeface="Arial" panose="020B0604020202020204" pitchFamily="34" charset="0"/>
                <a:cs typeface="Arial" panose="020B0604020202020204" pitchFamily="34" charset="0"/>
              </a:rPr>
              <a:t>and </a:t>
            </a:r>
            <a:br>
              <a:rPr lang="en-US" sz="3200" b="0" dirty="0">
                <a:solidFill>
                  <a:schemeClr val="accent1">
                    <a:lumMod val="50000"/>
                  </a:schemeClr>
                </a:solidFill>
                <a:latin typeface="Arial" panose="020B0604020202020204" pitchFamily="34" charset="0"/>
                <a:cs typeface="Arial" panose="020B0604020202020204" pitchFamily="34" charset="0"/>
              </a:rPr>
            </a:br>
            <a:r>
              <a:rPr lang="en-US" sz="3200" b="0" dirty="0">
                <a:solidFill>
                  <a:schemeClr val="accent1">
                    <a:lumMod val="50000"/>
                  </a:schemeClr>
                </a:solidFill>
                <a:latin typeface="Arial" panose="020B0604020202020204" pitchFamily="34" charset="0"/>
                <a:cs typeface="Arial" panose="020B0604020202020204" pitchFamily="34" charset="0"/>
              </a:rPr>
              <a:t>Health Disparities</a:t>
            </a:r>
          </a:p>
        </p:txBody>
      </p:sp>
      <p:graphicFrame>
        <p:nvGraphicFramePr>
          <p:cNvPr id="5" name="Content Placeholder 2">
            <a:extLst>
              <a:ext uri="{FF2B5EF4-FFF2-40B4-BE49-F238E27FC236}">
                <a16:creationId xmlns:a16="http://schemas.microsoft.com/office/drawing/2014/main" id="{70E0BEB5-E510-C2A3-B1F1-98A504B2C9AA}"/>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3016037088"/>
              </p:ext>
            </p:extLst>
          </p:nvPr>
        </p:nvGraphicFramePr>
        <p:xfrm>
          <a:off x="4041648" y="429030"/>
          <a:ext cx="7452360" cy="61648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93CF0A4D-3BF8-F8DB-838E-D1C843FC0B64}"/>
              </a:ext>
            </a:extLst>
          </p:cNvPr>
          <p:cNvSpPr txBox="1"/>
          <p:nvPr/>
        </p:nvSpPr>
        <p:spPr>
          <a:xfrm>
            <a:off x="3843579" y="557939"/>
            <a:ext cx="6385301" cy="2308324"/>
          </a:xfrm>
          <a:prstGeom prst="rect">
            <a:avLst/>
          </a:prstGeom>
          <a:noFill/>
        </p:spPr>
        <p:txBody>
          <a:bodyPr wrap="square" rtlCol="0">
            <a:spAutoFit/>
          </a:bodyPr>
          <a:lstStyle/>
          <a:p>
            <a:r>
              <a:rPr lang="en-US" sz="2400" b="0" i="0" dirty="0">
                <a:solidFill>
                  <a:schemeClr val="tx1"/>
                </a:solidFill>
                <a:latin typeface="Arial" panose="020B0604020202020204" pitchFamily="34" charset="0"/>
                <a:cs typeface="Arial" panose="020B0604020202020204" pitchFamily="34" charset="0"/>
              </a:rPr>
              <a:t>Racial and ethnic minority groups, particularly non-Hispanic black and Hispanic patients, are less likely to receive follow-up care and rehabilitation following a TBI, compared to non-Hispanic white patients </a:t>
            </a:r>
            <a:endParaRPr lang="en-US" sz="2400" dirty="0">
              <a:solidFill>
                <a:schemeClr val="tx1"/>
              </a:solidFill>
              <a:latin typeface="Arial" panose="020B0604020202020204" pitchFamily="34" charset="0"/>
              <a:cs typeface="Arial" panose="020B0604020202020204" pitchFamily="34" charset="0"/>
            </a:endParaRPr>
          </a:p>
          <a:p>
            <a:endParaRPr lang="en-US" sz="2400" dirty="0"/>
          </a:p>
        </p:txBody>
      </p:sp>
      <p:sp>
        <p:nvSpPr>
          <p:cNvPr id="4" name="TextBox 3">
            <a:extLst>
              <a:ext uri="{FF2B5EF4-FFF2-40B4-BE49-F238E27FC236}">
                <a16:creationId xmlns:a16="http://schemas.microsoft.com/office/drawing/2014/main" id="{65EC9669-B13C-35F6-64C5-4FA09CBED6D9}"/>
              </a:ext>
            </a:extLst>
          </p:cNvPr>
          <p:cNvSpPr txBox="1"/>
          <p:nvPr/>
        </p:nvSpPr>
        <p:spPr>
          <a:xfrm>
            <a:off x="4912963" y="4525505"/>
            <a:ext cx="5687878" cy="2215991"/>
          </a:xfrm>
          <a:prstGeom prst="rect">
            <a:avLst/>
          </a:prstGeom>
          <a:noFill/>
        </p:spPr>
        <p:txBody>
          <a:bodyPr wrap="square" rtlCol="0">
            <a:spAutoFit/>
          </a:bodyPr>
          <a:lstStyle/>
          <a:p>
            <a:r>
              <a:rPr lang="en-US" sz="2400" b="0" i="0" dirty="0">
                <a:solidFill>
                  <a:schemeClr val="tx1"/>
                </a:solidFill>
                <a:latin typeface="Arial" panose="020B0604020202020204" pitchFamily="34" charset="0"/>
                <a:cs typeface="Arial" panose="020B0604020202020204" pitchFamily="34" charset="0"/>
              </a:rPr>
              <a:t>Racial and ethnic minorities are also more likely to have poor psychosocial, functional, and employment-related outcomes after sustaining a TBI than non-Hispanic white individuals.</a:t>
            </a:r>
            <a:endParaRPr lang="en-US" sz="2400" dirty="0">
              <a:solidFill>
                <a:schemeClr val="tx1"/>
              </a:solidFill>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31458308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1">
                <a:lumMod val="20000"/>
                <a:lumOff val="8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3A9C15D4-2EE7-4D05-B87C-91D1F3B96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935" y="0"/>
            <a:ext cx="813206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3" name="Rectangle 22">
            <a:extLst>
              <a:ext uri="{FF2B5EF4-FFF2-40B4-BE49-F238E27FC236}">
                <a16:creationId xmlns:a16="http://schemas.microsoft.com/office/drawing/2014/main" id="{4ED7B0FB-9654-4441-9545-02D458B68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935" cy="6858000"/>
          </a:xfrm>
          <a:prstGeom prst="rect">
            <a:avLst/>
          </a:prstGeom>
          <a:ln>
            <a:noFill/>
          </a:ln>
          <a:effectLst>
            <a:outerShdw blurRad="50800" dist="127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E81D519-AF88-B9D7-A744-018432009F1E}"/>
              </a:ext>
            </a:extLst>
          </p:cNvPr>
          <p:cNvSpPr>
            <a:spLocks noGrp="1"/>
          </p:cNvSpPr>
          <p:nvPr>
            <p:ph type="title"/>
          </p:nvPr>
        </p:nvSpPr>
        <p:spPr>
          <a:xfrm>
            <a:off x="641074" y="1314450"/>
            <a:ext cx="2844002" cy="3680244"/>
          </a:xfrm>
        </p:spPr>
        <p:txBody>
          <a:bodyPr>
            <a:normAutofit/>
          </a:bodyPr>
          <a:lstStyle/>
          <a:p>
            <a:pPr algn="l"/>
            <a:r>
              <a:rPr lang="en-US" sz="3200" b="0" dirty="0">
                <a:solidFill>
                  <a:schemeClr val="accent1">
                    <a:lumMod val="50000"/>
                  </a:schemeClr>
                </a:solidFill>
                <a:latin typeface="Arial" panose="020B0604020202020204" pitchFamily="34" charset="0"/>
                <a:cs typeface="Arial" panose="020B0604020202020204" pitchFamily="34" charset="0"/>
              </a:rPr>
              <a:t>TBI </a:t>
            </a:r>
            <a:br>
              <a:rPr lang="en-US" sz="3200" b="0" dirty="0">
                <a:solidFill>
                  <a:schemeClr val="accent1">
                    <a:lumMod val="50000"/>
                  </a:schemeClr>
                </a:solidFill>
                <a:latin typeface="Arial" panose="020B0604020202020204" pitchFamily="34" charset="0"/>
                <a:cs typeface="Arial" panose="020B0604020202020204" pitchFamily="34" charset="0"/>
              </a:rPr>
            </a:br>
            <a:r>
              <a:rPr lang="en-US" sz="3200" b="0" dirty="0">
                <a:solidFill>
                  <a:schemeClr val="accent1">
                    <a:lumMod val="50000"/>
                  </a:schemeClr>
                </a:solidFill>
                <a:latin typeface="Arial" panose="020B0604020202020204" pitchFamily="34" charset="0"/>
                <a:cs typeface="Arial" panose="020B0604020202020204" pitchFamily="34" charset="0"/>
              </a:rPr>
              <a:t>and </a:t>
            </a:r>
            <a:br>
              <a:rPr lang="en-US" sz="3200" b="0" dirty="0">
                <a:solidFill>
                  <a:schemeClr val="accent1">
                    <a:lumMod val="50000"/>
                  </a:schemeClr>
                </a:solidFill>
                <a:latin typeface="Arial" panose="020B0604020202020204" pitchFamily="34" charset="0"/>
                <a:cs typeface="Arial" panose="020B0604020202020204" pitchFamily="34" charset="0"/>
              </a:rPr>
            </a:br>
            <a:r>
              <a:rPr lang="en-US" sz="3200" b="0" dirty="0">
                <a:solidFill>
                  <a:schemeClr val="accent1">
                    <a:lumMod val="50000"/>
                  </a:schemeClr>
                </a:solidFill>
                <a:latin typeface="Arial" panose="020B0604020202020204" pitchFamily="34" charset="0"/>
                <a:cs typeface="Arial" panose="020B0604020202020204" pitchFamily="34" charset="0"/>
              </a:rPr>
              <a:t>MORE</a:t>
            </a:r>
            <a:br>
              <a:rPr lang="en-US" sz="3200" b="0" dirty="0">
                <a:solidFill>
                  <a:schemeClr val="accent1">
                    <a:lumMod val="50000"/>
                  </a:schemeClr>
                </a:solidFill>
                <a:latin typeface="Arial" panose="020B0604020202020204" pitchFamily="34" charset="0"/>
                <a:cs typeface="Arial" panose="020B0604020202020204" pitchFamily="34" charset="0"/>
              </a:rPr>
            </a:br>
            <a:r>
              <a:rPr lang="en-US" sz="3200" b="0" dirty="0">
                <a:solidFill>
                  <a:schemeClr val="accent1">
                    <a:lumMod val="50000"/>
                  </a:schemeClr>
                </a:solidFill>
                <a:latin typeface="Arial" panose="020B0604020202020204" pitchFamily="34" charset="0"/>
                <a:cs typeface="Arial" panose="020B0604020202020204" pitchFamily="34" charset="0"/>
              </a:rPr>
              <a:t>Health Disparities</a:t>
            </a:r>
          </a:p>
        </p:txBody>
      </p:sp>
      <p:pic>
        <p:nvPicPr>
          <p:cNvPr id="25" name="Picture 24">
            <a:extLst>
              <a:ext uri="{FF2B5EF4-FFF2-40B4-BE49-F238E27FC236}">
                <a16:creationId xmlns:a16="http://schemas.microsoft.com/office/drawing/2014/main" id="{7BB94C57-FDF3-45A3-9D1F-904523D795D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r="66700" b="77917"/>
          <a:stretch/>
        </p:blipFill>
        <p:spPr>
          <a:xfrm>
            <a:off x="0" y="0"/>
            <a:ext cx="4059935" cy="1514475"/>
          </a:xfrm>
          <a:prstGeom prst="rect">
            <a:avLst/>
          </a:prstGeom>
        </p:spPr>
      </p:pic>
      <p:pic>
        <p:nvPicPr>
          <p:cNvPr id="27" name="Picture 26">
            <a:extLst>
              <a:ext uri="{FF2B5EF4-FFF2-40B4-BE49-F238E27FC236}">
                <a16:creationId xmlns:a16="http://schemas.microsoft.com/office/drawing/2014/main" id="{6AEBDF1A-221A-4497-BBA9-57A70D16151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78750" t="72830" b="14149"/>
          <a:stretch/>
        </p:blipFill>
        <p:spPr>
          <a:xfrm>
            <a:off x="1377059" y="5962903"/>
            <a:ext cx="2590800" cy="892925"/>
          </a:xfrm>
          <a:prstGeom prst="rect">
            <a:avLst/>
          </a:prstGeom>
        </p:spPr>
      </p:pic>
      <p:graphicFrame>
        <p:nvGraphicFramePr>
          <p:cNvPr id="16" name="Content Placeholder 2">
            <a:extLst>
              <a:ext uri="{FF2B5EF4-FFF2-40B4-BE49-F238E27FC236}">
                <a16:creationId xmlns:a16="http://schemas.microsoft.com/office/drawing/2014/main" id="{849F8101-0268-A6F6-67A0-337E92355C20}"/>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437668315"/>
              </p:ext>
            </p:extLst>
          </p:nvPr>
        </p:nvGraphicFramePr>
        <p:xfrm>
          <a:off x="4317484" y="533142"/>
          <a:ext cx="7796227" cy="524286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3" name="TextBox 2">
            <a:extLst>
              <a:ext uri="{FF2B5EF4-FFF2-40B4-BE49-F238E27FC236}">
                <a16:creationId xmlns:a16="http://schemas.microsoft.com/office/drawing/2014/main" id="{94B235B0-87FE-BCFF-1596-57580EAF3F99}"/>
              </a:ext>
            </a:extLst>
          </p:cNvPr>
          <p:cNvSpPr txBox="1"/>
          <p:nvPr/>
        </p:nvSpPr>
        <p:spPr>
          <a:xfrm>
            <a:off x="4185543" y="1178930"/>
            <a:ext cx="7928168" cy="5170646"/>
          </a:xfrm>
          <a:prstGeom prst="rect">
            <a:avLst/>
          </a:prstGeom>
          <a:noFill/>
        </p:spPr>
        <p:txBody>
          <a:bodyPr wrap="square" rtlCol="0">
            <a:spAutoFit/>
          </a:bodyPr>
          <a:lstStyle/>
          <a:p>
            <a:pPr lvl="0" algn="ctr"/>
            <a:r>
              <a:rPr lang="en-US" sz="2400" b="0" dirty="0">
                <a:latin typeface="Arial" panose="020B0604020202020204" pitchFamily="34" charset="0"/>
                <a:cs typeface="Arial" panose="020B0604020202020204" pitchFamily="34" charset="0"/>
              </a:rPr>
              <a:t>People in rural areas have greater risk of dying from TBI: </a:t>
            </a:r>
          </a:p>
          <a:p>
            <a:pPr lvl="0" algn="ctr"/>
            <a:endParaRPr lang="en-US" sz="2400" dirty="0">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r>
              <a:rPr lang="en-US" sz="2400" b="0" dirty="0">
                <a:latin typeface="Arial" panose="020B0604020202020204" pitchFamily="34" charset="0"/>
                <a:cs typeface="Arial" panose="020B0604020202020204" pitchFamily="34" charset="0"/>
              </a:rPr>
              <a:t>More time needed for emergency medical care to arrive and to deliver the patient to a trauma center</a:t>
            </a:r>
            <a:endParaRPr lang="en-US" sz="2400" dirty="0">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r>
              <a:rPr lang="en-US" sz="2400" b="0" dirty="0">
                <a:latin typeface="Arial" panose="020B0604020202020204" pitchFamily="34" charset="0"/>
                <a:cs typeface="Arial" panose="020B0604020202020204" pitchFamily="34" charset="0"/>
              </a:rPr>
              <a:t>Less access to a Level 1 trauma centers</a:t>
            </a:r>
            <a:endParaRPr lang="en-US" sz="2400" dirty="0">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r>
              <a:rPr lang="en-US" sz="2400" b="0" dirty="0">
                <a:latin typeface="Arial" panose="020B0604020202020204" pitchFamily="34" charset="0"/>
                <a:cs typeface="Arial" panose="020B0604020202020204" pitchFamily="34" charset="0"/>
              </a:rPr>
              <a:t>Difficulty getting specialized TBI care</a:t>
            </a:r>
          </a:p>
          <a:p>
            <a:pPr lvl="1"/>
            <a:endParaRPr lang="en-US" sz="2400" dirty="0">
              <a:latin typeface="Arial" panose="020B0604020202020204" pitchFamily="34" charset="0"/>
              <a:cs typeface="Arial" panose="020B0604020202020204" pitchFamily="34" charset="0"/>
            </a:endParaRPr>
          </a:p>
          <a:p>
            <a:pPr lvl="0" algn="ctr"/>
            <a:r>
              <a:rPr lang="en-US" sz="2400" b="0" dirty="0">
                <a:latin typeface="Arial" panose="020B0604020202020204" pitchFamily="34" charset="0"/>
                <a:cs typeface="Arial" panose="020B0604020202020204" pitchFamily="34" charset="0"/>
              </a:rPr>
              <a:t>TBI survivors with lower incomes or who are uninsured: </a:t>
            </a:r>
            <a:endParaRPr lang="en-US" sz="2400" dirty="0">
              <a:latin typeface="Arial" panose="020B0604020202020204" pitchFamily="34" charset="0"/>
              <a:cs typeface="Arial" panose="020B0604020202020204" pitchFamily="34" charset="0"/>
            </a:endParaRPr>
          </a:p>
          <a:p>
            <a:pPr lvl="1"/>
            <a:endParaRPr lang="en-US" sz="2400" dirty="0">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r>
              <a:rPr lang="en-US" sz="2400" b="0" dirty="0">
                <a:latin typeface="Arial" panose="020B0604020202020204" pitchFamily="34" charset="0"/>
                <a:cs typeface="Arial" panose="020B0604020202020204" pitchFamily="34" charset="0"/>
              </a:rPr>
              <a:t>Less likely to receive TBI treatments</a:t>
            </a:r>
            <a:endParaRPr lang="en-US" sz="2400" dirty="0">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r>
              <a:rPr lang="en-US" sz="2400" b="0" dirty="0">
                <a:latin typeface="Arial" panose="020B0604020202020204" pitchFamily="34" charset="0"/>
                <a:cs typeface="Arial" panose="020B0604020202020204" pitchFamily="34" charset="0"/>
              </a:rPr>
              <a:t>Less likely to receive inpatient services and rehabilitation</a:t>
            </a:r>
            <a:endParaRPr lang="en-US" sz="2400" dirty="0">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r>
              <a:rPr lang="en-US" sz="2400" b="0" dirty="0">
                <a:latin typeface="Arial" panose="020B0604020202020204" pitchFamily="34" charset="0"/>
                <a:cs typeface="Arial" panose="020B0604020202020204" pitchFamily="34" charset="0"/>
              </a:rPr>
              <a:t>More likely to die in the hospital</a:t>
            </a:r>
            <a:endParaRPr lang="en-US" sz="2400"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7072383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1">
                <a:lumMod val="20000"/>
                <a:lumOff val="8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3A9C15D4-2EE7-4D05-B87C-91D1F3B96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935" y="0"/>
            <a:ext cx="813206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3" name="Rectangle 22">
            <a:extLst>
              <a:ext uri="{FF2B5EF4-FFF2-40B4-BE49-F238E27FC236}">
                <a16:creationId xmlns:a16="http://schemas.microsoft.com/office/drawing/2014/main" id="{4ED7B0FB-9654-4441-9545-02D458B68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935" cy="6858000"/>
          </a:xfrm>
          <a:prstGeom prst="rect">
            <a:avLst/>
          </a:prstGeom>
          <a:ln>
            <a:noFill/>
          </a:ln>
          <a:effectLst>
            <a:outerShdw blurRad="50800" dist="127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5FB3986-AD04-4DAF-FB4F-7DF3338DD231}"/>
              </a:ext>
            </a:extLst>
          </p:cNvPr>
          <p:cNvSpPr>
            <a:spLocks noGrp="1"/>
          </p:cNvSpPr>
          <p:nvPr>
            <p:ph type="title"/>
          </p:nvPr>
        </p:nvSpPr>
        <p:spPr>
          <a:xfrm>
            <a:off x="681643" y="1336548"/>
            <a:ext cx="2844002" cy="3680244"/>
          </a:xfrm>
        </p:spPr>
        <p:txBody>
          <a:bodyPr>
            <a:normAutofit/>
          </a:bodyPr>
          <a:lstStyle/>
          <a:p>
            <a:pPr algn="l"/>
            <a:r>
              <a:rPr lang="en-US" sz="3200" b="0" dirty="0">
                <a:solidFill>
                  <a:schemeClr val="accent1">
                    <a:lumMod val="50000"/>
                  </a:schemeClr>
                </a:solidFill>
                <a:latin typeface="Arial" panose="020B0604020202020204" pitchFamily="34" charset="0"/>
                <a:cs typeface="Arial" panose="020B0604020202020204" pitchFamily="34" charset="0"/>
              </a:rPr>
              <a:t>TBI </a:t>
            </a:r>
            <a:br>
              <a:rPr lang="en-US" sz="3200" b="0" dirty="0">
                <a:solidFill>
                  <a:schemeClr val="accent1">
                    <a:lumMod val="50000"/>
                  </a:schemeClr>
                </a:solidFill>
                <a:latin typeface="Arial" panose="020B0604020202020204" pitchFamily="34" charset="0"/>
                <a:cs typeface="Arial" panose="020B0604020202020204" pitchFamily="34" charset="0"/>
              </a:rPr>
            </a:br>
            <a:r>
              <a:rPr lang="en-US" sz="3200" b="0" dirty="0">
                <a:solidFill>
                  <a:schemeClr val="accent1">
                    <a:lumMod val="50000"/>
                  </a:schemeClr>
                </a:solidFill>
                <a:latin typeface="Arial" panose="020B0604020202020204" pitchFamily="34" charset="0"/>
                <a:cs typeface="Arial" panose="020B0604020202020204" pitchFamily="34" charset="0"/>
              </a:rPr>
              <a:t>and </a:t>
            </a:r>
            <a:br>
              <a:rPr lang="en-US" sz="3200" b="0" dirty="0">
                <a:solidFill>
                  <a:schemeClr val="accent1">
                    <a:lumMod val="50000"/>
                  </a:schemeClr>
                </a:solidFill>
                <a:latin typeface="Arial" panose="020B0604020202020204" pitchFamily="34" charset="0"/>
                <a:cs typeface="Arial" panose="020B0604020202020204" pitchFamily="34" charset="0"/>
              </a:rPr>
            </a:br>
            <a:r>
              <a:rPr lang="en-US" sz="3200" b="0" dirty="0">
                <a:solidFill>
                  <a:schemeClr val="accent1">
                    <a:lumMod val="50000"/>
                  </a:schemeClr>
                </a:solidFill>
                <a:latin typeface="Arial" panose="020B0604020202020204" pitchFamily="34" charset="0"/>
                <a:cs typeface="Arial" panose="020B0604020202020204" pitchFamily="34" charset="0"/>
              </a:rPr>
              <a:t>Native Americans</a:t>
            </a:r>
          </a:p>
        </p:txBody>
      </p:sp>
      <p:pic>
        <p:nvPicPr>
          <p:cNvPr id="25" name="Picture 24">
            <a:extLst>
              <a:ext uri="{FF2B5EF4-FFF2-40B4-BE49-F238E27FC236}">
                <a16:creationId xmlns:a16="http://schemas.microsoft.com/office/drawing/2014/main" id="{7BB94C57-FDF3-45A3-9D1F-904523D795D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66700" b="77917"/>
          <a:stretch/>
        </p:blipFill>
        <p:spPr>
          <a:xfrm>
            <a:off x="0" y="0"/>
            <a:ext cx="4059935" cy="1514475"/>
          </a:xfrm>
          <a:prstGeom prst="rect">
            <a:avLst/>
          </a:prstGeom>
        </p:spPr>
      </p:pic>
      <p:pic>
        <p:nvPicPr>
          <p:cNvPr id="27" name="Picture 26">
            <a:extLst>
              <a:ext uri="{FF2B5EF4-FFF2-40B4-BE49-F238E27FC236}">
                <a16:creationId xmlns:a16="http://schemas.microsoft.com/office/drawing/2014/main" id="{6AEBDF1A-221A-4497-BBA9-57A70D16151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8750" t="72830" b="14149"/>
          <a:stretch/>
        </p:blipFill>
        <p:spPr>
          <a:xfrm>
            <a:off x="1377059" y="5962903"/>
            <a:ext cx="2590800" cy="892925"/>
          </a:xfrm>
          <a:prstGeom prst="rect">
            <a:avLst/>
          </a:prstGeom>
        </p:spPr>
      </p:pic>
      <p:graphicFrame>
        <p:nvGraphicFramePr>
          <p:cNvPr id="5" name="Content Placeholder 2">
            <a:extLst>
              <a:ext uri="{FF2B5EF4-FFF2-40B4-BE49-F238E27FC236}">
                <a16:creationId xmlns:a16="http://schemas.microsoft.com/office/drawing/2014/main" id="{2DA8CAD9-0F4C-8259-E90B-0F1412DBB59C}"/>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4142146144"/>
              </p:ext>
            </p:extLst>
          </p:nvPr>
        </p:nvGraphicFramePr>
        <p:xfrm>
          <a:off x="4594225" y="889000"/>
          <a:ext cx="6916132" cy="481982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TextBox 2">
            <a:extLst>
              <a:ext uri="{FF2B5EF4-FFF2-40B4-BE49-F238E27FC236}">
                <a16:creationId xmlns:a16="http://schemas.microsoft.com/office/drawing/2014/main" id="{D95DF2BA-6DB3-14AC-60D5-1D578FC9CBC5}"/>
              </a:ext>
            </a:extLst>
          </p:cNvPr>
          <p:cNvSpPr txBox="1"/>
          <p:nvPr/>
        </p:nvSpPr>
        <p:spPr>
          <a:xfrm>
            <a:off x="4819135" y="1362456"/>
            <a:ext cx="6005384" cy="156966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American Indian/Alaska Native children and adults have higher rates of TBI-related hospitalizations and deaths than other racial or ethnic groups</a:t>
            </a:r>
          </a:p>
        </p:txBody>
      </p:sp>
      <p:sp>
        <p:nvSpPr>
          <p:cNvPr id="4" name="TextBox 3">
            <a:extLst>
              <a:ext uri="{FF2B5EF4-FFF2-40B4-BE49-F238E27FC236}">
                <a16:creationId xmlns:a16="http://schemas.microsoft.com/office/drawing/2014/main" id="{D3AB3EAC-9291-105D-05B1-7ACE52CC9C23}"/>
              </a:ext>
            </a:extLst>
          </p:cNvPr>
          <p:cNvSpPr txBox="1"/>
          <p:nvPr/>
        </p:nvSpPr>
        <p:spPr>
          <a:xfrm>
            <a:off x="4819135" y="3577281"/>
            <a:ext cx="6316791" cy="193899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Factors that contribute to this disparity include higher rates of motor vehicle crashes, substance use, and suicide, as well as difficulties in accessing appropriate healthcare</a:t>
            </a:r>
          </a:p>
        </p:txBody>
      </p:sp>
    </p:spTree>
    <p:extLst>
      <p:ext uri="{BB962C8B-B14F-4D97-AF65-F5344CB8AC3E}">
        <p14:creationId xmlns:p14="http://schemas.microsoft.com/office/powerpoint/2010/main" val="24323224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1">
                <a:lumMod val="20000"/>
                <a:lumOff val="8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DC3B8C6B-63CA-4384-8059-2036BE5202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a:extLst>
              <a:ext uri="{FF2B5EF4-FFF2-40B4-BE49-F238E27FC236}">
                <a16:creationId xmlns:a16="http://schemas.microsoft.com/office/drawing/2014/main" id="{349EB017-AA99-E770-45B7-E472F5AC9BA4}"/>
              </a:ext>
              <a:ext uri="{C183D7F6-B498-43B3-948B-1728B52AA6E4}">
                <adec:decorative xmlns:adec="http://schemas.microsoft.com/office/drawing/2017/decorative" val="1"/>
              </a:ext>
            </a:extLst>
          </p:cNvPr>
          <p:cNvPicPr>
            <a:picLocks noChangeAspect="1"/>
          </p:cNvPicPr>
          <p:nvPr/>
        </p:nvPicPr>
        <p:blipFill>
          <a:blip r:embed="rId3"/>
          <a:srcRect l="31074" r="31073" b="-1"/>
          <a:stretch>
            <a:fillRect/>
          </a:stretch>
        </p:blipFill>
        <p:spPr>
          <a:xfrm>
            <a:off x="20" y="10"/>
            <a:ext cx="4024741" cy="6857990"/>
          </a:xfrm>
          <a:prstGeom prst="rect">
            <a:avLst/>
          </a:prstGeom>
        </p:spPr>
      </p:pic>
      <p:sp>
        <p:nvSpPr>
          <p:cNvPr id="23" name="Rectangle 22">
            <a:extLst>
              <a:ext uri="{FF2B5EF4-FFF2-40B4-BE49-F238E27FC236}">
                <a16:creationId xmlns:a16="http://schemas.microsoft.com/office/drawing/2014/main" id="{C71B03AA-C0EB-4104-84F8-E1AB8BFBEF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24761" y="-2"/>
            <a:ext cx="81313" cy="6858002"/>
          </a:xfrm>
          <a:prstGeom prst="rect">
            <a:avLst/>
          </a:prstGeom>
          <a:gradFill flip="none" rotWithShape="1">
            <a:gsLst>
              <a:gs pos="84000">
                <a:srgbClr val="B5B5B5"/>
              </a:gs>
              <a:gs pos="60159">
                <a:srgbClr val="D5D5D5"/>
              </a:gs>
              <a:gs pos="50447">
                <a:srgbClr val="E6E6E6"/>
              </a:gs>
              <a:gs pos="44260">
                <a:srgbClr val="D5D5D5"/>
              </a:gs>
              <a:gs pos="15928">
                <a:srgbClr val="B5B5B5"/>
              </a:gs>
              <a:gs pos="7000">
                <a:srgbClr val="8A8A8A"/>
              </a:gs>
              <a:gs pos="0">
                <a:srgbClr val="BBBBBB"/>
              </a:gs>
              <a:gs pos="93000">
                <a:srgbClr val="8A8A8A"/>
              </a:gs>
              <a:gs pos="100000">
                <a:srgbClr val="BBBBB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5" name="Picture 24">
            <a:extLst>
              <a:ext uri="{FF2B5EF4-FFF2-40B4-BE49-F238E27FC236}">
                <a16:creationId xmlns:a16="http://schemas.microsoft.com/office/drawing/2014/main" id="{09C2B723-6C2F-49DE-A429-50BDFD1ADB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2986E6B-3E0F-3057-AD26-0105D86C5233}"/>
              </a:ext>
              <a:ext uri="{C183D7F6-B498-43B3-948B-1728B52AA6E4}">
                <adec:decorative xmlns:adec="http://schemas.microsoft.com/office/drawing/2017/decorative" val="1"/>
              </a:ext>
            </a:extLst>
          </p:cNvPr>
          <p:cNvSpPr>
            <a:spLocks noGrp="1"/>
          </p:cNvSpPr>
          <p:nvPr>
            <p:ph type="title"/>
          </p:nvPr>
        </p:nvSpPr>
        <p:spPr>
          <a:xfrm>
            <a:off x="4465050" y="618517"/>
            <a:ext cx="6672886" cy="1596177"/>
          </a:xfrm>
        </p:spPr>
        <p:txBody>
          <a:bodyPr>
            <a:normAutofit/>
          </a:bodyPr>
          <a:lstStyle/>
          <a:p>
            <a:r>
              <a:rPr lang="en-US" b="0" dirty="0">
                <a:latin typeface="Arial" panose="020B0604020202020204" pitchFamily="34" charset="0"/>
                <a:cs typeface="Arial" panose="020B0604020202020204" pitchFamily="34" charset="0"/>
              </a:rPr>
              <a:t>Screening for TBI: Considerations…</a:t>
            </a:r>
          </a:p>
        </p:txBody>
      </p:sp>
      <p:graphicFrame>
        <p:nvGraphicFramePr>
          <p:cNvPr id="14" name="Content Placeholder 2">
            <a:extLst>
              <a:ext uri="{FF2B5EF4-FFF2-40B4-BE49-F238E27FC236}">
                <a16:creationId xmlns:a16="http://schemas.microsoft.com/office/drawing/2014/main" id="{DC6E0ECA-2F5F-54C1-7BF6-9132B5A89FC8}"/>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4035849248"/>
              </p:ext>
            </p:extLst>
          </p:nvPr>
        </p:nvGraphicFramePr>
        <p:xfrm>
          <a:off x="4465048" y="2367092"/>
          <a:ext cx="6955621" cy="342410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3" name="TextBox 2">
            <a:extLst>
              <a:ext uri="{FF2B5EF4-FFF2-40B4-BE49-F238E27FC236}">
                <a16:creationId xmlns:a16="http://schemas.microsoft.com/office/drawing/2014/main" id="{8C402330-F62B-E6DB-6EC9-CE73B4AE3931}"/>
              </a:ext>
              <a:ext uri="{C183D7F6-B498-43B3-948B-1728B52AA6E4}">
                <adec:decorative xmlns:adec="http://schemas.microsoft.com/office/drawing/2017/decorative" val="1"/>
              </a:ext>
            </a:extLst>
          </p:cNvPr>
          <p:cNvSpPr txBox="1"/>
          <p:nvPr/>
        </p:nvSpPr>
        <p:spPr>
          <a:xfrm>
            <a:off x="4744994" y="3428999"/>
            <a:ext cx="1952367" cy="1477328"/>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Consider: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Your clients may not be aware they have had a TBI…</a:t>
            </a:r>
          </a:p>
        </p:txBody>
      </p:sp>
      <p:sp>
        <p:nvSpPr>
          <p:cNvPr id="4" name="TextBox 3">
            <a:extLst>
              <a:ext uri="{FF2B5EF4-FFF2-40B4-BE49-F238E27FC236}">
                <a16:creationId xmlns:a16="http://schemas.microsoft.com/office/drawing/2014/main" id="{1714780D-A69E-822A-CCB9-28CFB7AC2A94}"/>
              </a:ext>
            </a:extLst>
          </p:cNvPr>
          <p:cNvSpPr txBox="1"/>
          <p:nvPr/>
        </p:nvSpPr>
        <p:spPr>
          <a:xfrm>
            <a:off x="7106647" y="3733628"/>
            <a:ext cx="1952367" cy="92333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Consider:</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Who should be screened?</a:t>
            </a:r>
          </a:p>
        </p:txBody>
      </p:sp>
      <p:sp>
        <p:nvSpPr>
          <p:cNvPr id="5" name="TextBox 4">
            <a:extLst>
              <a:ext uri="{FF2B5EF4-FFF2-40B4-BE49-F238E27FC236}">
                <a16:creationId xmlns:a16="http://schemas.microsoft.com/office/drawing/2014/main" id="{DBDD7068-4885-D933-FE6A-0F877CE4346B}"/>
              </a:ext>
              <a:ext uri="{C183D7F6-B498-43B3-948B-1728B52AA6E4}">
                <adec:decorative xmlns:adec="http://schemas.microsoft.com/office/drawing/2017/decorative" val="1"/>
              </a:ext>
            </a:extLst>
          </p:cNvPr>
          <p:cNvSpPr txBox="1"/>
          <p:nvPr/>
        </p:nvSpPr>
        <p:spPr>
          <a:xfrm>
            <a:off x="9551773" y="3521676"/>
            <a:ext cx="1586163" cy="120032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Consider:</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When should screening occur?</a:t>
            </a:r>
          </a:p>
        </p:txBody>
      </p:sp>
    </p:spTree>
    <p:extLst>
      <p:ext uri="{BB962C8B-B14F-4D97-AF65-F5344CB8AC3E}">
        <p14:creationId xmlns:p14="http://schemas.microsoft.com/office/powerpoint/2010/main" val="1980298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1">
                <a:lumMod val="20000"/>
                <a:lumOff val="8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D20EF05B-48CD-41DE-82FE-C25A5A3008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ounded Rectangle 16">
            <a:extLst>
              <a:ext uri="{FF2B5EF4-FFF2-40B4-BE49-F238E27FC236}">
                <a16:creationId xmlns:a16="http://schemas.microsoft.com/office/drawing/2014/main" id="{C9DFF8EB-B522-4773-B8CF-C10622C1FA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81991" y="887150"/>
            <a:ext cx="4104281" cy="4940394"/>
          </a:xfrm>
          <a:prstGeom prst="roundRect">
            <a:avLst>
              <a:gd name="adj" fmla="val 4448"/>
            </a:avLst>
          </a:prstGeom>
          <a:solidFill>
            <a:srgbClr val="FFFFFF"/>
          </a:solid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vert="horz" lIns="91440" tIns="45720" rIns="91440" bIns="45720" rtlCol="0" anchor="t">
            <a:normAutofit/>
          </a:bodyPr>
          <a:lstStyle/>
          <a:p>
            <a:pPr algn="ctr">
              <a:lnSpc>
                <a:spcPct val="120000"/>
              </a:lnSpc>
              <a:spcBef>
                <a:spcPts val="1000"/>
              </a:spcBef>
              <a:buClr>
                <a:schemeClr val="tx1"/>
              </a:buClr>
              <a:buFont typeface="Arial" panose="020B0604020202020204" pitchFamily="34" charset="0"/>
              <a:buNone/>
            </a:pPr>
            <a:endParaRPr lang="en-US" sz="3200" cap="all" dirty="0">
              <a:solidFill>
                <a:schemeClr val="bg1">
                  <a:lumMod val="50000"/>
                </a:schemeClr>
              </a:solidFill>
            </a:endParaRPr>
          </a:p>
        </p:txBody>
      </p:sp>
      <p:pic>
        <p:nvPicPr>
          <p:cNvPr id="15" name="Picture 14">
            <a:extLst>
              <a:ext uri="{FF2B5EF4-FFF2-40B4-BE49-F238E27FC236}">
                <a16:creationId xmlns:a16="http://schemas.microsoft.com/office/drawing/2014/main" id="{6EA99E25-F57B-4182-929C-D5A100153A7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2BE9D96-B7E1-9DC5-15EF-BB88258631A8}"/>
              </a:ext>
            </a:extLst>
          </p:cNvPr>
          <p:cNvSpPr>
            <a:spLocks noGrp="1"/>
          </p:cNvSpPr>
          <p:nvPr>
            <p:ph type="title"/>
          </p:nvPr>
        </p:nvSpPr>
        <p:spPr>
          <a:xfrm>
            <a:off x="913776" y="618517"/>
            <a:ext cx="5910272" cy="1596177"/>
          </a:xfrm>
        </p:spPr>
        <p:txBody>
          <a:bodyPr>
            <a:normAutofit/>
          </a:bodyPr>
          <a:lstStyle/>
          <a:p>
            <a:r>
              <a:rPr lang="en-US" b="0" dirty="0">
                <a:solidFill>
                  <a:schemeClr val="accent1">
                    <a:lumMod val="50000"/>
                  </a:schemeClr>
                </a:solidFill>
                <a:latin typeface="Arial" panose="020B0604020202020204" pitchFamily="34" charset="0"/>
                <a:cs typeface="Arial" panose="020B0604020202020204" pitchFamily="34" charset="0"/>
              </a:rPr>
              <a:t>Suggested Screening </a:t>
            </a:r>
            <a:br>
              <a:rPr lang="en-US" dirty="0">
                <a:solidFill>
                  <a:schemeClr val="accent1">
                    <a:lumMod val="50000"/>
                  </a:schemeClr>
                </a:solidFill>
                <a:latin typeface="Arial" panose="020B0604020202020204" pitchFamily="34" charset="0"/>
                <a:cs typeface="Arial" panose="020B0604020202020204" pitchFamily="34" charset="0"/>
              </a:rPr>
            </a:br>
            <a:r>
              <a:rPr lang="en-US" b="0" dirty="0">
                <a:solidFill>
                  <a:schemeClr val="accent1">
                    <a:lumMod val="50000"/>
                  </a:schemeClr>
                </a:solidFill>
                <a:latin typeface="Arial" panose="020B0604020202020204" pitchFamily="34" charset="0"/>
                <a:cs typeface="Arial" panose="020B0604020202020204" pitchFamily="34" charset="0"/>
              </a:rPr>
              <a:t>Tools</a:t>
            </a:r>
          </a:p>
        </p:txBody>
      </p:sp>
      <p:sp>
        <p:nvSpPr>
          <p:cNvPr id="3" name="Content Placeholder 2">
            <a:extLst>
              <a:ext uri="{FF2B5EF4-FFF2-40B4-BE49-F238E27FC236}">
                <a16:creationId xmlns:a16="http://schemas.microsoft.com/office/drawing/2014/main" id="{A376C411-CE3A-42A9-4336-A132CDE6C2C5}"/>
              </a:ext>
            </a:extLst>
          </p:cNvPr>
          <p:cNvSpPr>
            <a:spLocks noGrp="1"/>
          </p:cNvSpPr>
          <p:nvPr>
            <p:ph idx="1"/>
          </p:nvPr>
        </p:nvSpPr>
        <p:spPr>
          <a:xfrm>
            <a:off x="377962" y="2403437"/>
            <a:ext cx="6774677" cy="3424107"/>
          </a:xfrm>
        </p:spPr>
        <p:txBody>
          <a:bodyPr>
            <a:normAutofit fontScale="92500" lnSpcReduction="20000"/>
          </a:bodyPr>
          <a:lstStyle/>
          <a:p>
            <a:pPr marL="0" indent="0">
              <a:buNone/>
            </a:pPr>
            <a:r>
              <a:rPr lang="en-US" sz="2800" b="0" dirty="0">
                <a:latin typeface="Arial" panose="020B0604020202020204" pitchFamily="34" charset="0"/>
                <a:cs typeface="Arial" panose="020B0604020202020204" pitchFamily="34" charset="0"/>
              </a:rPr>
              <a:t>The ‘HELPS’ Brain Injury </a:t>
            </a:r>
          </a:p>
          <a:p>
            <a:pPr marL="0" indent="0">
              <a:buNone/>
            </a:pPr>
            <a:r>
              <a:rPr lang="en-US" sz="2800" b="0" dirty="0">
                <a:latin typeface="Arial" panose="020B0604020202020204" pitchFamily="34" charset="0"/>
                <a:cs typeface="Arial" panose="020B0604020202020204" pitchFamily="34" charset="0"/>
              </a:rPr>
              <a:t>Screening tool </a:t>
            </a:r>
          </a:p>
          <a:p>
            <a:pPr marL="0" indent="0">
              <a:buNone/>
            </a:pPr>
            <a:endParaRPr lang="en-US" sz="2800" b="0" dirty="0">
              <a:latin typeface="Arial" panose="020B0604020202020204" pitchFamily="34" charset="0"/>
              <a:cs typeface="Arial" panose="020B0604020202020204" pitchFamily="34" charset="0"/>
            </a:endParaRPr>
          </a:p>
          <a:p>
            <a:pPr lvl="1"/>
            <a:r>
              <a:rPr lang="en-US" sz="2800" b="0" dirty="0">
                <a:latin typeface="Arial" panose="020B0604020202020204" pitchFamily="34" charset="0"/>
                <a:cs typeface="Arial" panose="020B0604020202020204" pitchFamily="34" charset="0"/>
              </a:rPr>
              <a:t>NASHIA</a:t>
            </a:r>
          </a:p>
          <a:p>
            <a:pPr marL="457200" lvl="1" indent="0">
              <a:buNone/>
            </a:pPr>
            <a:endParaRPr lang="en-US" sz="2800" b="0" dirty="0">
              <a:latin typeface="Arial" panose="020B0604020202020204" pitchFamily="34" charset="0"/>
              <a:cs typeface="Arial" panose="020B0604020202020204" pitchFamily="34" charset="0"/>
            </a:endParaRPr>
          </a:p>
          <a:p>
            <a:pPr lvl="1"/>
            <a:r>
              <a:rPr lang="en-US" sz="2800" b="0" cap="none" dirty="0">
                <a:solidFill>
                  <a:schemeClr val="tx2"/>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Https://www.Nashia.Org/resourceslist/cdxvc5lcq3q3ycesazm0wfyg9umxye</a:t>
            </a:r>
            <a:endParaRPr lang="en-US" sz="2800" cap="none" dirty="0">
              <a:solidFill>
                <a:schemeClr val="tx2"/>
              </a:solidFill>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pic>
        <p:nvPicPr>
          <p:cNvPr id="6" name="Picture 5" descr="a image of a form from HELPS Brain Injury Screening Tool ">
            <a:extLst>
              <a:ext uri="{FF2B5EF4-FFF2-40B4-BE49-F238E27FC236}">
                <a16:creationId xmlns:a16="http://schemas.microsoft.com/office/drawing/2014/main" id="{08FA31AA-EE68-7C11-67AB-EDF060BF2B50}"/>
              </a:ext>
            </a:extLst>
          </p:cNvPr>
          <p:cNvPicPr>
            <a:picLocks noChangeAspect="1"/>
          </p:cNvPicPr>
          <p:nvPr/>
        </p:nvPicPr>
        <p:blipFill>
          <a:blip r:embed="rId5"/>
          <a:srcRect r="3270" b="2"/>
          <a:stretch>
            <a:fillRect/>
          </a:stretch>
        </p:blipFill>
        <p:spPr>
          <a:xfrm>
            <a:off x="7439841" y="1103331"/>
            <a:ext cx="3543093" cy="4508032"/>
          </a:xfrm>
          <a:prstGeom prst="rect">
            <a:avLst/>
          </a:prstGeom>
        </p:spPr>
      </p:pic>
    </p:spTree>
    <p:extLst>
      <p:ext uri="{BB962C8B-B14F-4D97-AF65-F5344CB8AC3E}">
        <p14:creationId xmlns:p14="http://schemas.microsoft.com/office/powerpoint/2010/main" val="3893686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1">
                <a:lumMod val="20000"/>
                <a:lumOff val="8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8FE65CB-EFD8-497D-A30A-093E20EACB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00E374F5-52B2-4260-8B1C-54237931F06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A376C411-CE3A-42A9-4336-A132CDE6C2C5}"/>
              </a:ext>
            </a:extLst>
          </p:cNvPr>
          <p:cNvSpPr>
            <a:spLocks noGrp="1"/>
          </p:cNvSpPr>
          <p:nvPr>
            <p:ph type="title" idx="4294967295"/>
          </p:nvPr>
        </p:nvSpPr>
        <p:spPr>
          <a:xfrm>
            <a:off x="122238" y="1828800"/>
            <a:ext cx="4307523" cy="425626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defTabSz="914400" rtl="0" eaLnBrk="1" fontAlgn="auto" latinLnBrk="0" hangingPunct="1">
              <a:lnSpc>
                <a:spcPct val="120000"/>
              </a:lnSpc>
              <a:spcBef>
                <a:spcPts val="1000"/>
              </a:spcBef>
              <a:spcAft>
                <a:spcPts val="0"/>
              </a:spcAft>
              <a:buClr>
                <a:schemeClr val="tx1"/>
              </a:buClr>
              <a:buSzTx/>
              <a:buFont typeface="Arial" panose="020B0604020202020204" pitchFamily="34" charset="0"/>
              <a:buNone/>
              <a:tabLst/>
              <a:defRPr/>
            </a:pPr>
            <a:r>
              <a:rPr lang="en-US" sz="2400" dirty="0">
                <a:latin typeface="Arial" panose="020B0604020202020204" pitchFamily="34" charset="0"/>
                <a:ea typeface="+mn-ea"/>
                <a:cs typeface="Arial" panose="020B0604020202020204" pitchFamily="34" charset="0"/>
              </a:rPr>
              <a:t>   Another screening example:</a:t>
            </a:r>
            <a:br>
              <a:rPr lang="en-US" sz="2400" dirty="0">
                <a:latin typeface="Arial" panose="020B0604020202020204" pitchFamily="34" charset="0"/>
                <a:ea typeface="+mn-ea"/>
                <a:cs typeface="Arial" panose="020B0604020202020204" pitchFamily="34" charset="0"/>
              </a:rPr>
            </a:br>
            <a:br>
              <a:rPr lang="en-US" sz="2400" dirty="0">
                <a:latin typeface="Arial" panose="020B0604020202020204" pitchFamily="34" charset="0"/>
                <a:ea typeface="+mn-ea"/>
                <a:cs typeface="Arial" panose="020B0604020202020204" pitchFamily="34" charset="0"/>
              </a:rPr>
            </a:br>
            <a:r>
              <a:rPr kumimoji="0" lang="en-US" sz="2400" b="0" i="0" u="none" strike="noStrike" kern="1200" cap="all"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Ohio State TBI-ID</a:t>
            </a:r>
          </a:p>
          <a:p>
            <a:pPr marL="228600" marR="0" lvl="0" indent="-228600" algn="l" defTabSz="914400" rtl="0" eaLnBrk="1" fontAlgn="auto" latinLnBrk="0" hangingPunct="1">
              <a:lnSpc>
                <a:spcPct val="120000"/>
              </a:lnSpc>
              <a:spcBef>
                <a:spcPts val="1000"/>
              </a:spcBef>
              <a:spcAft>
                <a:spcPts val="0"/>
              </a:spcAft>
              <a:buClr>
                <a:schemeClr val="tx1"/>
              </a:buClr>
              <a:buSzTx/>
              <a:buFont typeface="Arial" panose="020B0604020202020204" pitchFamily="34" charset="0"/>
              <a:buChar char="•"/>
              <a:tabLst/>
              <a:defRPr/>
            </a:pPr>
            <a:r>
              <a:rPr kumimoji="0" lang="en-US" sz="2400" b="0"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hlinkClick r:id="rId4">
                  <a:extLst>
                    <a:ext uri="{A12FA001-AC4F-418D-AE19-62706E023703}">
                      <ahyp:hlinkClr xmlns:ahyp="http://schemas.microsoft.com/office/drawing/2018/hyperlinkcolor" val="tx"/>
                    </a:ext>
                  </a:extLst>
                </a:hlinkClick>
              </a:rPr>
              <a:t>Chronic brain injury - OSU TBI-ID overview | discovery themes, the </a:t>
            </a:r>
            <a:r>
              <a:rPr kumimoji="0" lang="en-US" sz="2400" b="0" i="0" u="none" strike="noStrike" kern="1200" cap="none" spc="0" normalizeH="0" baseline="0" noProof="0" dirty="0" err="1">
                <a:ln>
                  <a:noFill/>
                </a:ln>
                <a:solidFill>
                  <a:schemeClr val="tx2"/>
                </a:solidFill>
                <a:effectLst/>
                <a:uLnTx/>
                <a:uFillTx/>
                <a:latin typeface="Arial" panose="020B0604020202020204" pitchFamily="34" charset="0"/>
                <a:ea typeface="+mn-ea"/>
                <a:cs typeface="Arial" panose="020B0604020202020204" pitchFamily="34" charset="0"/>
                <a:hlinkClick r:id="rId4">
                  <a:extLst>
                    <a:ext uri="{A12FA001-AC4F-418D-AE19-62706E023703}">
                      <ahyp:hlinkClr xmlns:ahyp="http://schemas.microsoft.com/office/drawing/2018/hyperlinkcolor" val="tx"/>
                    </a:ext>
                  </a:extLst>
                </a:hlinkClick>
              </a:rPr>
              <a:t>ohio</a:t>
            </a:r>
            <a:r>
              <a:rPr kumimoji="0" lang="en-US" sz="2400" b="0"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hlinkClick r:id="rId4">
                  <a:extLst>
                    <a:ext uri="{A12FA001-AC4F-418D-AE19-62706E023703}">
                      <ahyp:hlinkClr xmlns:ahyp="http://schemas.microsoft.com/office/drawing/2018/hyperlinkcolor" val="tx"/>
                    </a:ext>
                  </a:extLst>
                </a:hlinkClick>
              </a:rPr>
              <a:t> state university</a:t>
            </a:r>
            <a:br>
              <a:rPr kumimoji="0" lang="en-US" sz="2400" b="0"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rPr>
            </a:br>
            <a:endParaRPr kumimoji="0" lang="en-US" sz="1800" b="0" i="0" u="none" strike="noStrike" kern="1200" cap="all"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20000"/>
              </a:lnSpc>
              <a:spcBef>
                <a:spcPts val="1000"/>
              </a:spcBef>
              <a:spcAft>
                <a:spcPts val="0"/>
              </a:spcAft>
              <a:buClr>
                <a:schemeClr val="tx1"/>
              </a:buClr>
              <a:buSzTx/>
              <a:buFont typeface="Arial" panose="020B0604020202020204" pitchFamily="34" charset="0"/>
              <a:buNone/>
              <a:tabLst/>
              <a:defRPr/>
            </a:pPr>
            <a:endParaRPr kumimoji="0" lang="en-US" sz="1800" b="0" i="0" u="none" strike="noStrike" kern="1200" cap="all"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pic>
        <p:nvPicPr>
          <p:cNvPr id="5" name="Picture 4" descr="a picture of a interview form from Ohio State University TBI Identification Method">
            <a:extLst>
              <a:ext uri="{FF2B5EF4-FFF2-40B4-BE49-F238E27FC236}">
                <a16:creationId xmlns:a16="http://schemas.microsoft.com/office/drawing/2014/main" id="{21303410-9002-6D91-C62B-F9E6FFB61C1A}"/>
              </a:ext>
            </a:extLst>
          </p:cNvPr>
          <p:cNvPicPr>
            <a:picLocks noChangeAspect="1"/>
          </p:cNvPicPr>
          <p:nvPr/>
        </p:nvPicPr>
        <p:blipFill rotWithShape="1">
          <a:blip r:embed="rId5"/>
          <a:srcRect r="1278"/>
          <a:stretch/>
        </p:blipFill>
        <p:spPr>
          <a:xfrm>
            <a:off x="4429761" y="538479"/>
            <a:ext cx="7088290" cy="5546589"/>
          </a:xfrm>
          <a:prstGeom prst="rect">
            <a:avLst/>
          </a:prstGeom>
        </p:spPr>
      </p:pic>
    </p:spTree>
    <p:extLst>
      <p:ext uri="{BB962C8B-B14F-4D97-AF65-F5344CB8AC3E}">
        <p14:creationId xmlns:p14="http://schemas.microsoft.com/office/powerpoint/2010/main" val="7266780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1">
                <a:lumMod val="20000"/>
                <a:lumOff val="80000"/>
              </a:schemeClr>
            </a:gs>
            <a:gs pos="100000">
              <a:schemeClr val="bg1">
                <a:shade val="92000"/>
                <a:satMod val="140000"/>
                <a:lumMod val="110000"/>
              </a:schemeClr>
            </a:gs>
          </a:gsLst>
          <a:lin ang="5400000" scaled="0"/>
        </a:gradFill>
        <a:effectLst/>
      </p:bgPr>
    </p:bg>
    <p:spTree>
      <p:nvGrpSpPr>
        <p:cNvPr id="1" name=""/>
        <p:cNvGrpSpPr/>
        <p:nvPr/>
      </p:nvGrpSpPr>
      <p:grpSpPr>
        <a:xfrm>
          <a:off x="0" y="0"/>
          <a:ext cx="0" cy="0"/>
          <a:chOff x="0" y="0"/>
          <a:chExt cx="0" cy="0"/>
        </a:xfrm>
      </p:grpSpPr>
      <p:sp useBgFill="1">
        <p:nvSpPr>
          <p:cNvPr id="57" name="Rectangle 56">
            <a:extLst>
              <a:ext uri="{FF2B5EF4-FFF2-40B4-BE49-F238E27FC236}">
                <a16:creationId xmlns:a16="http://schemas.microsoft.com/office/drawing/2014/main" id="{3A9C15D4-2EE7-4D05-B87C-91D1F3B96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935" y="0"/>
            <a:ext cx="813206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4ED7B0FB-9654-4441-9545-02D458B68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935" cy="6858000"/>
          </a:xfrm>
          <a:prstGeom prst="rect">
            <a:avLst/>
          </a:prstGeom>
          <a:solidFill>
            <a:schemeClr val="accent1">
              <a:lumMod val="75000"/>
            </a:schemeClr>
          </a:solidFill>
          <a:ln>
            <a:noFill/>
          </a:ln>
          <a:effectLst>
            <a:outerShdw blurRad="50800" dist="12700" algn="l" rotWithShape="0">
              <a:prstClr val="black">
                <a:alpha val="30000"/>
              </a:prstClr>
            </a:outerShdw>
          </a:effectLst>
        </p:spPr>
        <p:style>
          <a:lnRef idx="2">
            <a:schemeClr val="accent1">
              <a:shade val="50000"/>
            </a:schemeClr>
          </a:lnRef>
          <a:fillRef idx="1002">
            <a:schemeClr val="l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D6569EB-5C2D-3B00-02FD-D1D820EE0613}"/>
              </a:ext>
            </a:extLst>
          </p:cNvPr>
          <p:cNvSpPr>
            <a:spLocks noGrp="1"/>
          </p:cNvSpPr>
          <p:nvPr>
            <p:ph type="title"/>
          </p:nvPr>
        </p:nvSpPr>
        <p:spPr>
          <a:xfrm>
            <a:off x="445720" y="1588878"/>
            <a:ext cx="3326785" cy="3680244"/>
          </a:xfrm>
        </p:spPr>
        <p:txBody>
          <a:bodyPr>
            <a:normAutofit/>
          </a:bodyPr>
          <a:lstStyle/>
          <a:p>
            <a:pPr algn="l"/>
            <a:r>
              <a:rPr lang="en-US" sz="3200" b="0" dirty="0">
                <a:solidFill>
                  <a:srgbClr val="FFFFFF"/>
                </a:solidFill>
                <a:latin typeface="Arial" panose="020B0604020202020204" pitchFamily="34" charset="0"/>
                <a:cs typeface="Arial" panose="020B0604020202020204" pitchFamily="34" charset="0"/>
              </a:rPr>
              <a:t>How to interact with people with TBI</a:t>
            </a:r>
          </a:p>
        </p:txBody>
      </p:sp>
      <p:pic>
        <p:nvPicPr>
          <p:cNvPr id="61" name="Picture 60">
            <a:extLst>
              <a:ext uri="{FF2B5EF4-FFF2-40B4-BE49-F238E27FC236}">
                <a16:creationId xmlns:a16="http://schemas.microsoft.com/office/drawing/2014/main" id="{7BB94C57-FDF3-45A3-9D1F-904523D795D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66700" b="77917"/>
          <a:stretch/>
        </p:blipFill>
        <p:spPr>
          <a:xfrm>
            <a:off x="0" y="0"/>
            <a:ext cx="4059935" cy="1514475"/>
          </a:xfrm>
          <a:prstGeom prst="rect">
            <a:avLst/>
          </a:prstGeom>
        </p:spPr>
      </p:pic>
      <p:sp>
        <p:nvSpPr>
          <p:cNvPr id="52" name="Content Placeholder 2">
            <a:extLst>
              <a:ext uri="{FF2B5EF4-FFF2-40B4-BE49-F238E27FC236}">
                <a16:creationId xmlns:a16="http://schemas.microsoft.com/office/drawing/2014/main" id="{0625E4A0-A514-5FA2-E563-004FFF7C050B}"/>
              </a:ext>
            </a:extLst>
          </p:cNvPr>
          <p:cNvSpPr>
            <a:spLocks noGrp="1"/>
          </p:cNvSpPr>
          <p:nvPr>
            <p:ph idx="1"/>
          </p:nvPr>
        </p:nvSpPr>
        <p:spPr>
          <a:xfrm>
            <a:off x="4634794" y="415636"/>
            <a:ext cx="6642806" cy="5968539"/>
          </a:xfrm>
        </p:spPr>
        <p:txBody>
          <a:bodyPr anchor="ctr">
            <a:noAutofit/>
          </a:bodyPr>
          <a:lstStyle/>
          <a:p>
            <a:pPr marL="0" indent="0">
              <a:lnSpc>
                <a:spcPct val="110000"/>
              </a:lnSpc>
              <a:buNone/>
            </a:pPr>
            <a:r>
              <a:rPr lang="en-US" b="1" dirty="0">
                <a:solidFill>
                  <a:schemeClr val="accent1">
                    <a:lumMod val="50000"/>
                  </a:schemeClr>
                </a:solidFill>
                <a:latin typeface="Arial" panose="020B0604020202020204" pitchFamily="34" charset="0"/>
                <a:cs typeface="Arial" panose="020B0604020202020204" pitchFamily="34" charset="0"/>
              </a:rPr>
              <a:t>Many people with TBI may have a good physical recovery, so they may ‘look okay’, but they may…</a:t>
            </a:r>
            <a:endParaRPr lang="en-US" b="0" cap="none" dirty="0">
              <a:latin typeface="Arial" panose="020B0604020202020204" pitchFamily="34" charset="0"/>
              <a:cs typeface="Arial" panose="020B0604020202020204" pitchFamily="34" charset="0"/>
            </a:endParaRPr>
          </a:p>
          <a:p>
            <a:pPr lvl="1">
              <a:lnSpc>
                <a:spcPct val="110000"/>
              </a:lnSpc>
            </a:pPr>
            <a:r>
              <a:rPr lang="en-US" sz="2000" b="0" cap="none" dirty="0">
                <a:latin typeface="Arial" panose="020B0604020202020204" pitchFamily="34" charset="0"/>
                <a:cs typeface="Arial" panose="020B0604020202020204" pitchFamily="34" charset="0"/>
              </a:rPr>
              <a:t>Have difficulty regulating their behavior or responding skillfully in certain situations</a:t>
            </a:r>
          </a:p>
          <a:p>
            <a:pPr lvl="1">
              <a:lnSpc>
                <a:spcPct val="110000"/>
              </a:lnSpc>
            </a:pPr>
            <a:r>
              <a:rPr lang="en-US" sz="2000" b="0" cap="none" dirty="0">
                <a:latin typeface="Arial" panose="020B0604020202020204" pitchFamily="34" charset="0"/>
                <a:cs typeface="Arial" panose="020B0604020202020204" pitchFamily="34" charset="0"/>
              </a:rPr>
              <a:t>Not </a:t>
            </a:r>
            <a:r>
              <a:rPr lang="en-US" sz="2000" cap="none" dirty="0">
                <a:latin typeface="Arial" panose="020B0604020202020204" pitchFamily="34" charset="0"/>
                <a:cs typeface="Arial" panose="020B0604020202020204" pitchFamily="34" charset="0"/>
              </a:rPr>
              <a:t>recognize,</a:t>
            </a:r>
            <a:r>
              <a:rPr lang="en-US" sz="2000" b="0" cap="none" dirty="0">
                <a:latin typeface="Arial" panose="020B0604020202020204" pitchFamily="34" charset="0"/>
                <a:cs typeface="Arial" panose="020B0604020202020204" pitchFamily="34" charset="0"/>
              </a:rPr>
              <a:t> nor understand the effects of their behavior on others</a:t>
            </a:r>
          </a:p>
          <a:p>
            <a:pPr lvl="1">
              <a:lnSpc>
                <a:spcPct val="110000"/>
              </a:lnSpc>
            </a:pPr>
            <a:r>
              <a:rPr lang="en-US" sz="2000" b="0" cap="none" dirty="0">
                <a:latin typeface="Arial" panose="020B0604020202020204" pitchFamily="34" charset="0"/>
                <a:cs typeface="Arial" panose="020B0604020202020204" pitchFamily="34" charset="0"/>
              </a:rPr>
              <a:t>Not be able to focus on, or attend to the current situation fully</a:t>
            </a:r>
          </a:p>
          <a:p>
            <a:pPr lvl="1">
              <a:lnSpc>
                <a:spcPct val="110000"/>
              </a:lnSpc>
            </a:pPr>
            <a:r>
              <a:rPr lang="en-US" sz="2000" b="0" cap="none" dirty="0">
                <a:latin typeface="Arial" panose="020B0604020202020204" pitchFamily="34" charset="0"/>
                <a:cs typeface="Arial" panose="020B0604020202020204" pitchFamily="34" charset="0"/>
              </a:rPr>
              <a:t>Have difficulty following multi-step commands</a:t>
            </a:r>
          </a:p>
          <a:p>
            <a:pPr lvl="1">
              <a:lnSpc>
                <a:spcPct val="110000"/>
              </a:lnSpc>
            </a:pPr>
            <a:r>
              <a:rPr lang="en-US" sz="2000" cap="none" dirty="0">
                <a:latin typeface="Arial" panose="020B0604020202020204" pitchFamily="34" charset="0"/>
                <a:cs typeface="Arial" panose="020B0604020202020204" pitchFamily="34" charset="0"/>
              </a:rPr>
              <a:t>Find noise and lots of information, overstimulating</a:t>
            </a:r>
          </a:p>
          <a:p>
            <a:pPr lvl="1">
              <a:lnSpc>
                <a:spcPct val="110000"/>
              </a:lnSpc>
            </a:pPr>
            <a:r>
              <a:rPr lang="en-US" sz="2000" b="0" cap="none" dirty="0">
                <a:latin typeface="Arial" panose="020B0604020202020204" pitchFamily="34" charset="0"/>
                <a:cs typeface="Arial" panose="020B0604020202020204" pitchFamily="34" charset="0"/>
              </a:rPr>
              <a:t>Be easily overwhelmed </a:t>
            </a:r>
            <a:r>
              <a:rPr lang="en-US" sz="2000" cap="none" dirty="0">
                <a:latin typeface="Arial" panose="020B0604020202020204" pitchFamily="34" charset="0"/>
                <a:cs typeface="Arial" panose="020B0604020202020204" pitchFamily="34" charset="0"/>
              </a:rPr>
              <a:t>and emotional</a:t>
            </a:r>
            <a:endParaRPr lang="en-US" sz="2000" b="0" cap="none" dirty="0">
              <a:latin typeface="Arial" panose="020B0604020202020204" pitchFamily="34" charset="0"/>
              <a:cs typeface="Arial" panose="020B0604020202020204" pitchFamily="34" charset="0"/>
            </a:endParaRPr>
          </a:p>
          <a:p>
            <a:pPr>
              <a:lnSpc>
                <a:spcPct val="110000"/>
              </a:lnSpc>
            </a:pPr>
            <a:r>
              <a:rPr lang="en-US" b="0" i="1" cap="none" dirty="0">
                <a:solidFill>
                  <a:schemeClr val="tx2"/>
                </a:solidFill>
                <a:latin typeface="Arial" panose="020B0604020202020204" pitchFamily="34" charset="0"/>
                <a:cs typeface="Arial" panose="020B0604020202020204" pitchFamily="34" charset="0"/>
              </a:rPr>
              <a:t>Stress can exacerbate the emotional and cognitive difficulties of TBI</a:t>
            </a:r>
          </a:p>
        </p:txBody>
      </p:sp>
      <p:pic>
        <p:nvPicPr>
          <p:cNvPr id="63" name="Picture 62">
            <a:extLst>
              <a:ext uri="{FF2B5EF4-FFF2-40B4-BE49-F238E27FC236}">
                <a16:creationId xmlns:a16="http://schemas.microsoft.com/office/drawing/2014/main" id="{6AEBDF1A-221A-4497-BBA9-57A70D16151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8750" t="72830" b="14149"/>
          <a:stretch/>
        </p:blipFill>
        <p:spPr>
          <a:xfrm>
            <a:off x="1377059" y="5962903"/>
            <a:ext cx="2590800" cy="892925"/>
          </a:xfrm>
          <a:prstGeom prst="rect">
            <a:avLst/>
          </a:prstGeom>
        </p:spPr>
      </p:pic>
    </p:spTree>
    <p:extLst>
      <p:ext uri="{BB962C8B-B14F-4D97-AF65-F5344CB8AC3E}">
        <p14:creationId xmlns:p14="http://schemas.microsoft.com/office/powerpoint/2010/main" val="4665393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1">
                <a:lumMod val="20000"/>
                <a:lumOff val="8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B215C9-0579-1D6D-4605-263759A976C8}"/>
              </a:ext>
            </a:extLst>
          </p:cNvPr>
          <p:cNvSpPr>
            <a:spLocks noGrp="1"/>
          </p:cNvSpPr>
          <p:nvPr>
            <p:ph type="title"/>
          </p:nvPr>
        </p:nvSpPr>
        <p:spPr>
          <a:xfrm>
            <a:off x="5827048" y="444272"/>
            <a:ext cx="5721484" cy="1325563"/>
          </a:xfrm>
        </p:spPr>
        <p:txBody>
          <a:bodyPr vert="horz" lIns="91440" tIns="45720" rIns="91440" bIns="45720" rtlCol="0" anchor="ctr">
            <a:normAutofit fontScale="90000"/>
          </a:bodyPr>
          <a:lstStyle/>
          <a:p>
            <a:r>
              <a:rPr lang="en-US" sz="3100" b="0" dirty="0">
                <a:latin typeface="Arial" panose="020B0604020202020204" pitchFamily="34" charset="0"/>
                <a:cs typeface="Arial" panose="020B0604020202020204" pitchFamily="34" charset="0"/>
              </a:rPr>
              <a:t>Department of Rehabilitation (DOR) and Traumatic Brain Injury</a:t>
            </a:r>
          </a:p>
        </p:txBody>
      </p:sp>
      <p:pic>
        <p:nvPicPr>
          <p:cNvPr id="55" name="Picture 54" descr="Background pattern of a blue swirl&#10;&#10;">
            <a:extLst>
              <a:ext uri="{FF2B5EF4-FFF2-40B4-BE49-F238E27FC236}">
                <a16:creationId xmlns:a16="http://schemas.microsoft.com/office/drawing/2014/main" id="{B408F189-D938-4873-F3FE-C76FC717938C}"/>
              </a:ext>
            </a:extLst>
          </p:cNvPr>
          <p:cNvPicPr>
            <a:picLocks noChangeAspect="1"/>
          </p:cNvPicPr>
          <p:nvPr/>
        </p:nvPicPr>
        <p:blipFill>
          <a:blip r:embed="rId3"/>
          <a:srcRect l="24568" r="20345" b="-1"/>
          <a:stretch>
            <a:fillRect/>
          </a:stretch>
        </p:blipFill>
        <p:spPr>
          <a:xfrm>
            <a:off x="858284" y="1165109"/>
            <a:ext cx="4261337" cy="4351338"/>
          </a:xfrm>
          <a:custGeom>
            <a:avLst/>
            <a:gdLst/>
            <a:ahLst/>
            <a:cxnLst/>
            <a:rect l="l" t="t" r="r" b="b"/>
            <a:pathLst>
              <a:path w="4114800" h="5712488">
                <a:moveTo>
                  <a:pt x="133155" y="0"/>
                </a:moveTo>
                <a:lnTo>
                  <a:pt x="3981645" y="0"/>
                </a:lnTo>
                <a:cubicBezTo>
                  <a:pt x="4055184" y="0"/>
                  <a:pt x="4114800" y="59616"/>
                  <a:pt x="4114800" y="133155"/>
                </a:cubicBezTo>
                <a:lnTo>
                  <a:pt x="4114800" y="5579333"/>
                </a:lnTo>
                <a:cubicBezTo>
                  <a:pt x="4114800" y="5652872"/>
                  <a:pt x="4055184" y="5712488"/>
                  <a:pt x="3981645" y="5712488"/>
                </a:cubicBezTo>
                <a:lnTo>
                  <a:pt x="133155" y="5712488"/>
                </a:lnTo>
                <a:cubicBezTo>
                  <a:pt x="59616" y="5712488"/>
                  <a:pt x="0" y="5652872"/>
                  <a:pt x="0" y="5579333"/>
                </a:cubicBezTo>
                <a:lnTo>
                  <a:pt x="0" y="133155"/>
                </a:lnTo>
                <a:cubicBezTo>
                  <a:pt x="0" y="59616"/>
                  <a:pt x="59616" y="0"/>
                  <a:pt x="133155" y="0"/>
                </a:cubicBezTo>
                <a:close/>
              </a:path>
            </a:pathLst>
          </a:custGeom>
        </p:spPr>
      </p:pic>
      <p:graphicFrame>
        <p:nvGraphicFramePr>
          <p:cNvPr id="47" name="Content Placeholder 2">
            <a:extLst>
              <a:ext uri="{FF2B5EF4-FFF2-40B4-BE49-F238E27FC236}">
                <a16:creationId xmlns:a16="http://schemas.microsoft.com/office/drawing/2014/main" id="{9D06876A-BEF0-F60A-91E8-A05CFD1C42FE}"/>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1882360980"/>
              </p:ext>
            </p:extLst>
          </p:nvPr>
        </p:nvGraphicFramePr>
        <p:xfrm>
          <a:off x="5827048" y="1904772"/>
          <a:ext cx="5721484"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TextBox 3">
            <a:extLst>
              <a:ext uri="{FF2B5EF4-FFF2-40B4-BE49-F238E27FC236}">
                <a16:creationId xmlns:a16="http://schemas.microsoft.com/office/drawing/2014/main" id="{2FC85B09-EE82-6091-F6CF-DBD8C7DD1F83}"/>
              </a:ext>
            </a:extLst>
          </p:cNvPr>
          <p:cNvSpPr txBox="1"/>
          <p:nvPr/>
        </p:nvSpPr>
        <p:spPr>
          <a:xfrm>
            <a:off x="5827048" y="2124791"/>
            <a:ext cx="4564984" cy="830997"/>
          </a:xfrm>
          <a:prstGeom prst="rect">
            <a:avLst/>
          </a:prstGeom>
          <a:noFill/>
        </p:spPr>
        <p:txBody>
          <a:bodyPr wrap="square" rtlCol="0">
            <a:spAutoFit/>
          </a:bodyPr>
          <a:lstStyle/>
          <a:p>
            <a:pPr lvl="0"/>
            <a:r>
              <a:rPr lang="en-US" sz="2400" b="0" i="0" dirty="0">
                <a:solidFill>
                  <a:schemeClr val="tx1"/>
                </a:solidFill>
                <a:latin typeface="Arial" panose="020B0604020202020204" pitchFamily="34" charset="0"/>
                <a:cs typeface="Arial" panose="020B0604020202020204" pitchFamily="34" charset="0"/>
              </a:rPr>
              <a:t>DOR serves Californians with traumatic brain injuries (TBI) </a:t>
            </a:r>
            <a:endParaRPr lang="en-US" sz="2400" dirty="0">
              <a:solidFill>
                <a:schemeClr val="tx1"/>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D369E9D0-0267-5C2E-08FA-6CF8C922C4DB}"/>
              </a:ext>
            </a:extLst>
          </p:cNvPr>
          <p:cNvSpPr txBox="1"/>
          <p:nvPr/>
        </p:nvSpPr>
        <p:spPr>
          <a:xfrm>
            <a:off x="6252519" y="3459890"/>
            <a:ext cx="3978876" cy="1569660"/>
          </a:xfrm>
          <a:prstGeom prst="rect">
            <a:avLst/>
          </a:prstGeom>
          <a:noFill/>
        </p:spPr>
        <p:txBody>
          <a:bodyPr wrap="square" rtlCol="0">
            <a:spAutoFit/>
          </a:bodyPr>
          <a:lstStyle/>
          <a:p>
            <a:r>
              <a:rPr lang="en-US" sz="2400" b="0" dirty="0">
                <a:solidFill>
                  <a:schemeClr val="tx1"/>
                </a:solidFill>
                <a:latin typeface="Arial" panose="020B0604020202020204" pitchFamily="34" charset="0"/>
                <a:cs typeface="Arial" panose="020B0604020202020204" pitchFamily="34" charset="0"/>
              </a:rPr>
              <a:t>CA TBI Advisory Board </a:t>
            </a:r>
            <a:r>
              <a:rPr lang="en-US" sz="2400" b="0" i="0" dirty="0">
                <a:solidFill>
                  <a:schemeClr val="tx1"/>
                </a:solidFill>
                <a:latin typeface="Arial" panose="020B0604020202020204" pitchFamily="34" charset="0"/>
                <a:cs typeface="Arial" panose="020B0604020202020204" pitchFamily="34" charset="0"/>
              </a:rPr>
              <a:t>advises state leadership on policies &amp; programs</a:t>
            </a:r>
          </a:p>
          <a:p>
            <a:endParaRPr lang="en-US" sz="2400"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B87F7D21-3D67-6873-EDB7-D674CD3DBA42}"/>
              </a:ext>
            </a:extLst>
          </p:cNvPr>
          <p:cNvSpPr txBox="1"/>
          <p:nvPr/>
        </p:nvSpPr>
        <p:spPr>
          <a:xfrm>
            <a:off x="6499654" y="5387549"/>
            <a:ext cx="4834062" cy="830997"/>
          </a:xfrm>
          <a:prstGeom prst="rect">
            <a:avLst/>
          </a:prstGeom>
          <a:noFill/>
        </p:spPr>
        <p:txBody>
          <a:bodyPr wrap="square" rtlCol="0">
            <a:spAutoFit/>
          </a:bodyPr>
          <a:lstStyle/>
          <a:p>
            <a:r>
              <a:rPr lang="en-US" sz="2400" b="0" i="0" dirty="0">
                <a:solidFill>
                  <a:schemeClr val="tx1"/>
                </a:solidFill>
                <a:latin typeface="Arial" panose="020B0604020202020204" pitchFamily="34" charset="0"/>
                <a:cs typeface="Arial" panose="020B0604020202020204" pitchFamily="34" charset="0"/>
                <a:hlinkClick r:id="rId9">
                  <a:extLst>
                    <a:ext uri="{A12FA001-AC4F-418D-AE19-62706E023703}">
                      <ahyp:hlinkClr xmlns:ahyp="http://schemas.microsoft.com/office/drawing/2018/hyperlinkcolor" val="tx"/>
                    </a:ext>
                  </a:extLst>
                </a:hlinkClick>
              </a:rPr>
              <a:t>https://www.dor.ca.gov/Home/TBI</a:t>
            </a:r>
            <a:endParaRPr lang="en-US" sz="2400" dirty="0">
              <a:solidFill>
                <a:schemeClr val="tx1"/>
              </a:solidFill>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829742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tx2">
                <a:lumMod val="20000"/>
                <a:lumOff val="80000"/>
              </a:schemeClr>
            </a:gs>
            <a:gs pos="99000">
              <a:schemeClr val="accent1">
                <a:lumMod val="20000"/>
                <a:lumOff val="80000"/>
              </a:schemeClr>
            </a:gs>
          </a:gsLst>
          <a:lin ang="5400000" scaled="0"/>
        </a:gra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6D58954F-C5AC-4BE0-811D-8DFE18E350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C359E835-CE77-4DCC-8EC3-1924094D3B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76061" y="-2"/>
            <a:ext cx="81313" cy="6858002"/>
          </a:xfrm>
          <a:prstGeom prst="rect">
            <a:avLst/>
          </a:prstGeom>
          <a:gradFill flip="none" rotWithShape="1">
            <a:gsLst>
              <a:gs pos="84000">
                <a:srgbClr val="B5B5B5"/>
              </a:gs>
              <a:gs pos="60159">
                <a:srgbClr val="D5D5D5"/>
              </a:gs>
              <a:gs pos="50447">
                <a:srgbClr val="E6E6E6"/>
              </a:gs>
              <a:gs pos="44260">
                <a:srgbClr val="D5D5D5"/>
              </a:gs>
              <a:gs pos="15928">
                <a:srgbClr val="B5B5B5"/>
              </a:gs>
              <a:gs pos="7000">
                <a:srgbClr val="8A8A8A"/>
              </a:gs>
              <a:gs pos="0">
                <a:srgbClr val="BBBBBB"/>
              </a:gs>
              <a:gs pos="93000">
                <a:srgbClr val="8A8A8A"/>
              </a:gs>
              <a:gs pos="100000">
                <a:srgbClr val="BBBBB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Yellow and blue symbols">
            <a:extLst>
              <a:ext uri="{FF2B5EF4-FFF2-40B4-BE49-F238E27FC236}">
                <a16:creationId xmlns:a16="http://schemas.microsoft.com/office/drawing/2014/main" id="{97B86056-57FA-D424-3912-5B2CC05CC51E}"/>
              </a:ext>
            </a:extLst>
          </p:cNvPr>
          <p:cNvPicPr>
            <a:picLocks noChangeAspect="1"/>
          </p:cNvPicPr>
          <p:nvPr/>
        </p:nvPicPr>
        <p:blipFill>
          <a:blip r:embed="rId2"/>
          <a:srcRect l="24909" r="30086" b="1"/>
          <a:stretch>
            <a:fillRect/>
          </a:stretch>
        </p:blipFill>
        <p:spPr>
          <a:xfrm>
            <a:off x="8157374" y="10"/>
            <a:ext cx="4034626" cy="6857990"/>
          </a:xfrm>
          <a:prstGeom prst="rect">
            <a:avLst/>
          </a:prstGeom>
        </p:spPr>
      </p:pic>
      <p:pic>
        <p:nvPicPr>
          <p:cNvPr id="22" name="Picture 21">
            <a:extLst>
              <a:ext uri="{FF2B5EF4-FFF2-40B4-BE49-F238E27FC236}">
                <a16:creationId xmlns:a16="http://schemas.microsoft.com/office/drawing/2014/main" id="{B03B59B5-123A-4DC5-87BD-6D3E22FA650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0625E4A0-A514-5FA2-E563-004FFF7C050B}"/>
              </a:ext>
            </a:extLst>
          </p:cNvPr>
          <p:cNvSpPr>
            <a:spLocks noGrp="1"/>
          </p:cNvSpPr>
          <p:nvPr>
            <p:ph idx="1"/>
          </p:nvPr>
        </p:nvSpPr>
        <p:spPr>
          <a:xfrm>
            <a:off x="325478" y="1177871"/>
            <a:ext cx="7580923" cy="5269423"/>
          </a:xfrm>
        </p:spPr>
        <p:txBody>
          <a:bodyPr>
            <a:noAutofit/>
          </a:bodyPr>
          <a:lstStyle/>
          <a:p>
            <a:pPr>
              <a:lnSpc>
                <a:spcPct val="110000"/>
              </a:lnSpc>
            </a:pPr>
            <a:endParaRPr lang="en-US" sz="1800" b="0" dirty="0">
              <a:latin typeface="Arial" panose="020B0604020202020204" pitchFamily="34" charset="0"/>
              <a:cs typeface="Arial" panose="020B0604020202020204" pitchFamily="34" charset="0"/>
            </a:endParaRPr>
          </a:p>
          <a:p>
            <a:pPr marL="457200" lvl="1" indent="0">
              <a:lnSpc>
                <a:spcPct val="110000"/>
              </a:lnSpc>
              <a:buNone/>
            </a:pPr>
            <a:r>
              <a:rPr lang="en-US" sz="2400" b="0" cap="none" dirty="0">
                <a:latin typeface="Arial" panose="020B0604020202020204" pitchFamily="34" charset="0"/>
                <a:cs typeface="Arial" panose="020B0604020202020204" pitchFamily="34" charset="0"/>
              </a:rPr>
              <a:t>For acute injuries</a:t>
            </a:r>
            <a:r>
              <a:rPr lang="en-US" sz="2400" cap="none" dirty="0">
                <a:latin typeface="Arial" panose="020B0604020202020204" pitchFamily="34" charset="0"/>
                <a:cs typeface="Arial" panose="020B0604020202020204" pitchFamily="34" charset="0"/>
              </a:rPr>
              <a:t>:</a:t>
            </a:r>
          </a:p>
          <a:p>
            <a:pPr lvl="1">
              <a:lnSpc>
                <a:spcPct val="110000"/>
              </a:lnSpc>
            </a:pPr>
            <a:r>
              <a:rPr lang="en-US" cap="none" dirty="0">
                <a:latin typeface="Arial" panose="020B0604020202020204" pitchFamily="34" charset="0"/>
                <a:cs typeface="Arial" panose="020B0604020202020204" pitchFamily="34" charset="0"/>
              </a:rPr>
              <a:t>S</a:t>
            </a:r>
            <a:r>
              <a:rPr lang="en-US" b="0" cap="none" dirty="0">
                <a:latin typeface="Arial" panose="020B0604020202020204" pitchFamily="34" charset="0"/>
                <a:cs typeface="Arial" panose="020B0604020202020204" pitchFamily="34" charset="0"/>
              </a:rPr>
              <a:t>peak calmly </a:t>
            </a:r>
            <a:r>
              <a:rPr lang="en-US" cap="none" dirty="0">
                <a:latin typeface="Arial" panose="020B0604020202020204" pitchFamily="34" charset="0"/>
                <a:cs typeface="Arial" panose="020B0604020202020204" pitchFamily="34" charset="0"/>
              </a:rPr>
              <a:t>and naturally </a:t>
            </a:r>
          </a:p>
          <a:p>
            <a:pPr lvl="1">
              <a:lnSpc>
                <a:spcPct val="110000"/>
              </a:lnSpc>
            </a:pPr>
            <a:r>
              <a:rPr lang="en-US" cap="none" dirty="0">
                <a:latin typeface="Arial" panose="020B0604020202020204" pitchFamily="34" charset="0"/>
                <a:cs typeface="Arial" panose="020B0604020202020204" pitchFamily="34" charset="0"/>
              </a:rPr>
              <a:t>Confirm understanding verbally, then follow up with written directives and information</a:t>
            </a:r>
          </a:p>
          <a:p>
            <a:pPr lvl="1">
              <a:lnSpc>
                <a:spcPct val="110000"/>
              </a:lnSpc>
            </a:pPr>
            <a:r>
              <a:rPr lang="en-US" cap="none" dirty="0">
                <a:latin typeface="Arial" panose="020B0604020202020204" pitchFamily="34" charset="0"/>
                <a:cs typeface="Arial" panose="020B0604020202020204" pitchFamily="34" charset="0"/>
              </a:rPr>
              <a:t>Encourage loved ones to help the TBI patient with following directives and their aftercare plan.</a:t>
            </a:r>
          </a:p>
          <a:p>
            <a:pPr lvl="1">
              <a:lnSpc>
                <a:spcPct val="110000"/>
              </a:lnSpc>
            </a:pPr>
            <a:r>
              <a:rPr lang="en-US" b="0" cap="none" dirty="0">
                <a:latin typeface="Arial" panose="020B0604020202020204" pitchFamily="34" charset="0"/>
                <a:cs typeface="Arial" panose="020B0604020202020204" pitchFamily="34" charset="0"/>
              </a:rPr>
              <a:t>Use direct, short phrases</a:t>
            </a:r>
          </a:p>
          <a:p>
            <a:pPr lvl="3">
              <a:lnSpc>
                <a:spcPct val="110000"/>
              </a:lnSpc>
            </a:pPr>
            <a:r>
              <a:rPr lang="en-US" sz="1800" b="0" cap="none" dirty="0">
                <a:latin typeface="Arial" panose="020B0604020202020204" pitchFamily="34" charset="0"/>
                <a:cs typeface="Arial" panose="020B0604020202020204" pitchFamily="34" charset="0"/>
              </a:rPr>
              <a:t>Allow time to process what you say</a:t>
            </a:r>
          </a:p>
          <a:p>
            <a:pPr lvl="3">
              <a:lnSpc>
                <a:spcPct val="110000"/>
              </a:lnSpc>
            </a:pPr>
            <a:r>
              <a:rPr lang="en-US" sz="1800" b="0" cap="none" dirty="0">
                <a:latin typeface="Arial" panose="020B0604020202020204" pitchFamily="34" charset="0"/>
                <a:cs typeface="Arial" panose="020B0604020202020204" pitchFamily="34" charset="0"/>
              </a:rPr>
              <a:t>Allow time </a:t>
            </a:r>
            <a:r>
              <a:rPr lang="en-US" sz="1800" cap="none" dirty="0">
                <a:latin typeface="Arial" panose="020B0604020202020204" pitchFamily="34" charset="0"/>
                <a:cs typeface="Arial" panose="020B0604020202020204" pitchFamily="34" charset="0"/>
              </a:rPr>
              <a:t>for a </a:t>
            </a:r>
            <a:r>
              <a:rPr lang="en-US" sz="1800" b="0" cap="none" dirty="0">
                <a:latin typeface="Arial" panose="020B0604020202020204" pitchFamily="34" charset="0"/>
                <a:cs typeface="Arial" panose="020B0604020202020204" pitchFamily="34" charset="0"/>
              </a:rPr>
              <a:t>response</a:t>
            </a:r>
          </a:p>
          <a:p>
            <a:pPr lvl="3">
              <a:lnSpc>
                <a:spcPct val="110000"/>
              </a:lnSpc>
            </a:pPr>
            <a:r>
              <a:rPr lang="en-US" sz="1800" cap="none" dirty="0">
                <a:latin typeface="Arial" panose="020B0604020202020204" pitchFamily="34" charset="0"/>
                <a:cs typeface="Arial" panose="020B0604020202020204" pitchFamily="34" charset="0"/>
              </a:rPr>
              <a:t>If confusion occurs try </a:t>
            </a:r>
            <a:r>
              <a:rPr lang="en-US" sz="1800" b="0" cap="none" dirty="0">
                <a:latin typeface="Arial" panose="020B0604020202020204" pitchFamily="34" charset="0"/>
                <a:cs typeface="Arial" panose="020B0604020202020204" pitchFamily="34" charset="0"/>
              </a:rPr>
              <a:t>re-phrasing </a:t>
            </a:r>
            <a:r>
              <a:rPr lang="en-US" sz="1800" cap="none" dirty="0">
                <a:latin typeface="Arial" panose="020B0604020202020204" pitchFamily="34" charset="0"/>
                <a:cs typeface="Arial" panose="020B0604020202020204" pitchFamily="34" charset="0"/>
              </a:rPr>
              <a:t>your</a:t>
            </a:r>
            <a:r>
              <a:rPr lang="en-US" sz="1800" b="0" cap="none" dirty="0">
                <a:latin typeface="Arial" panose="020B0604020202020204" pitchFamily="34" charset="0"/>
                <a:cs typeface="Arial" panose="020B0604020202020204" pitchFamily="34" charset="0"/>
              </a:rPr>
              <a:t> statement, breaking it down into smaller parts</a:t>
            </a:r>
          </a:p>
          <a:p>
            <a:pPr lvl="3">
              <a:lnSpc>
                <a:spcPct val="110000"/>
              </a:lnSpc>
            </a:pPr>
            <a:r>
              <a:rPr lang="en-US" sz="1800" b="0" cap="none" dirty="0">
                <a:latin typeface="Arial" panose="020B0604020202020204" pitchFamily="34" charset="0"/>
                <a:cs typeface="Arial" panose="020B0604020202020204" pitchFamily="34" charset="0"/>
              </a:rPr>
              <a:t>Alert the person to changes in topic. </a:t>
            </a:r>
            <a:r>
              <a:rPr lang="en-US" sz="1800" cap="none" dirty="0">
                <a:latin typeface="Arial" panose="020B0604020202020204" pitchFamily="34" charset="0"/>
                <a:cs typeface="Arial" panose="020B0604020202020204" pitchFamily="34" charset="0"/>
              </a:rPr>
              <a:t>Allow time for questions</a:t>
            </a:r>
            <a:endParaRPr lang="en-US" sz="1800" b="0" dirty="0">
              <a:latin typeface="Arial" panose="020B0604020202020204" pitchFamily="34" charset="0"/>
              <a:cs typeface="Arial" panose="020B0604020202020204" pitchFamily="34" charset="0"/>
            </a:endParaRPr>
          </a:p>
          <a:p>
            <a:pPr marL="0" indent="0">
              <a:lnSpc>
                <a:spcPct val="110000"/>
              </a:lnSpc>
              <a:buNone/>
            </a:pPr>
            <a:endParaRPr lang="en-US" sz="1800" b="0" dirty="0">
              <a:latin typeface="Arial" panose="020B0604020202020204" pitchFamily="34" charset="0"/>
              <a:cs typeface="Arial" panose="020B0604020202020204" pitchFamily="34" charset="0"/>
            </a:endParaRPr>
          </a:p>
        </p:txBody>
      </p:sp>
      <p:sp>
        <p:nvSpPr>
          <p:cNvPr id="7" name="Title 6">
            <a:extLst>
              <a:ext uri="{FF2B5EF4-FFF2-40B4-BE49-F238E27FC236}">
                <a16:creationId xmlns:a16="http://schemas.microsoft.com/office/drawing/2014/main" id="{0FB4B699-581D-5C2C-1754-466E3827AB7B}"/>
              </a:ext>
            </a:extLst>
          </p:cNvPr>
          <p:cNvSpPr>
            <a:spLocks noGrp="1"/>
          </p:cNvSpPr>
          <p:nvPr>
            <p:ph type="title"/>
          </p:nvPr>
        </p:nvSpPr>
        <p:spPr>
          <a:xfrm>
            <a:off x="-864225" y="410706"/>
            <a:ext cx="10364451" cy="1123625"/>
          </a:xfrm>
        </p:spPr>
        <p:txBody>
          <a:bodyPr>
            <a:normAutofit/>
          </a:bodyPr>
          <a:lstStyle/>
          <a:p>
            <a:r>
              <a:rPr lang="en-US" sz="3200" dirty="0">
                <a:solidFill>
                  <a:schemeClr val="bg2">
                    <a:lumMod val="50000"/>
                  </a:schemeClr>
                </a:solidFill>
                <a:latin typeface="Arial" panose="020B0604020202020204" pitchFamily="34" charset="0"/>
                <a:cs typeface="Arial" panose="020B0604020202020204" pitchFamily="34" charset="0"/>
              </a:rPr>
              <a:t>Communication strategies</a:t>
            </a:r>
          </a:p>
        </p:txBody>
      </p:sp>
    </p:spTree>
    <p:extLst>
      <p:ext uri="{BB962C8B-B14F-4D97-AF65-F5344CB8AC3E}">
        <p14:creationId xmlns:p14="http://schemas.microsoft.com/office/powerpoint/2010/main" val="5246692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accent1">
                <a:lumMod val="20000"/>
                <a:lumOff val="80000"/>
              </a:schemeClr>
            </a:gs>
          </a:gsLst>
          <a:lin ang="5400000" scaled="0"/>
        </a:gradFill>
        <a:effectLst/>
      </p:bgPr>
    </p:bg>
    <p:spTree>
      <p:nvGrpSpPr>
        <p:cNvPr id="1" name="">
          <a:extLst>
            <a:ext uri="{FF2B5EF4-FFF2-40B4-BE49-F238E27FC236}">
              <a16:creationId xmlns:a16="http://schemas.microsoft.com/office/drawing/2014/main" id="{5A73E5C4-A810-A268-1CEF-7B7339BF83AA}"/>
            </a:ext>
          </a:extLst>
        </p:cNvPr>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1773DE13-9846-52C5-FFCE-CEB28CCCA3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CF937209-1087-4074-73AF-3E7F4156E6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76061" y="-2"/>
            <a:ext cx="81313" cy="6858002"/>
          </a:xfrm>
          <a:prstGeom prst="rect">
            <a:avLst/>
          </a:prstGeom>
          <a:gradFill flip="none" rotWithShape="1">
            <a:gsLst>
              <a:gs pos="84000">
                <a:srgbClr val="B5B5B5"/>
              </a:gs>
              <a:gs pos="60159">
                <a:srgbClr val="D5D5D5"/>
              </a:gs>
              <a:gs pos="50447">
                <a:srgbClr val="E6E6E6"/>
              </a:gs>
              <a:gs pos="44260">
                <a:srgbClr val="D5D5D5"/>
              </a:gs>
              <a:gs pos="15928">
                <a:srgbClr val="B5B5B5"/>
              </a:gs>
              <a:gs pos="7000">
                <a:srgbClr val="8A8A8A"/>
              </a:gs>
              <a:gs pos="0">
                <a:srgbClr val="BBBBBB"/>
              </a:gs>
              <a:gs pos="93000">
                <a:srgbClr val="8A8A8A"/>
              </a:gs>
              <a:gs pos="100000">
                <a:srgbClr val="BBBBB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Yellow and blue symbols">
            <a:extLst>
              <a:ext uri="{FF2B5EF4-FFF2-40B4-BE49-F238E27FC236}">
                <a16:creationId xmlns:a16="http://schemas.microsoft.com/office/drawing/2014/main" id="{87234C32-EB99-7A37-F595-C557D5189260}"/>
              </a:ext>
            </a:extLst>
          </p:cNvPr>
          <p:cNvPicPr>
            <a:picLocks noChangeAspect="1"/>
          </p:cNvPicPr>
          <p:nvPr/>
        </p:nvPicPr>
        <p:blipFill>
          <a:blip r:embed="rId2"/>
          <a:srcRect l="24909" r="30086" b="1"/>
          <a:stretch>
            <a:fillRect/>
          </a:stretch>
        </p:blipFill>
        <p:spPr>
          <a:xfrm>
            <a:off x="8157374" y="10"/>
            <a:ext cx="4034626" cy="6857990"/>
          </a:xfrm>
          <a:prstGeom prst="rect">
            <a:avLst/>
          </a:prstGeom>
        </p:spPr>
      </p:pic>
      <p:pic>
        <p:nvPicPr>
          <p:cNvPr id="22" name="Picture 21">
            <a:extLst>
              <a:ext uri="{FF2B5EF4-FFF2-40B4-BE49-F238E27FC236}">
                <a16:creationId xmlns:a16="http://schemas.microsoft.com/office/drawing/2014/main" id="{8D1D9DC3-1E8F-EAB4-778C-38E93A20657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3592C250-BD86-2EAC-0542-4242ED42C539}"/>
              </a:ext>
            </a:extLst>
          </p:cNvPr>
          <p:cNvSpPr>
            <a:spLocks noGrp="1"/>
          </p:cNvSpPr>
          <p:nvPr>
            <p:ph idx="1"/>
          </p:nvPr>
        </p:nvSpPr>
        <p:spPr>
          <a:xfrm>
            <a:off x="325478" y="2308485"/>
            <a:ext cx="7580923" cy="4123312"/>
          </a:xfrm>
        </p:spPr>
        <p:txBody>
          <a:bodyPr>
            <a:noAutofit/>
          </a:bodyPr>
          <a:lstStyle/>
          <a:p>
            <a:pPr marL="0" indent="0">
              <a:lnSpc>
                <a:spcPct val="110000"/>
              </a:lnSpc>
              <a:buNone/>
            </a:pPr>
            <a:r>
              <a:rPr lang="en-US" b="0" cap="none" dirty="0">
                <a:latin typeface="Arial" panose="020B0604020202020204" pitchFamily="34" charset="0"/>
                <a:cs typeface="Arial" panose="020B0604020202020204" pitchFamily="34" charset="0"/>
              </a:rPr>
              <a:t>Remember: </a:t>
            </a:r>
          </a:p>
          <a:p>
            <a:pPr>
              <a:lnSpc>
                <a:spcPct val="110000"/>
              </a:lnSpc>
            </a:pPr>
            <a:r>
              <a:rPr lang="en-US" b="0" cap="none" dirty="0">
                <a:latin typeface="Arial" panose="020B0604020202020204" pitchFamily="34" charset="0"/>
                <a:cs typeface="Arial" panose="020B0604020202020204" pitchFamily="34" charset="0"/>
              </a:rPr>
              <a:t>People who have just suffered a brain injury </a:t>
            </a:r>
          </a:p>
          <a:p>
            <a:pPr lvl="1">
              <a:lnSpc>
                <a:spcPct val="110000"/>
              </a:lnSpc>
            </a:pPr>
            <a:r>
              <a:rPr lang="en-US" cap="none" dirty="0">
                <a:latin typeface="Arial" panose="020B0604020202020204" pitchFamily="34" charset="0"/>
                <a:cs typeface="Arial" panose="020B0604020202020204" pitchFamily="34" charset="0"/>
              </a:rPr>
              <a:t>M</a:t>
            </a:r>
            <a:r>
              <a:rPr lang="en-US" b="0" cap="none" dirty="0">
                <a:latin typeface="Arial" panose="020B0604020202020204" pitchFamily="34" charset="0"/>
                <a:cs typeface="Arial" panose="020B0604020202020204" pitchFamily="34" charset="0"/>
              </a:rPr>
              <a:t>ay be confused or scared</a:t>
            </a:r>
          </a:p>
          <a:p>
            <a:pPr lvl="1">
              <a:lnSpc>
                <a:spcPct val="110000"/>
              </a:lnSpc>
            </a:pPr>
            <a:r>
              <a:rPr lang="en-US" cap="none" dirty="0">
                <a:latin typeface="Arial" panose="020B0604020202020204" pitchFamily="34" charset="0"/>
                <a:cs typeface="Arial" panose="020B0604020202020204" pitchFamily="34" charset="0"/>
              </a:rPr>
              <a:t>May not retain what you tell them</a:t>
            </a:r>
          </a:p>
          <a:p>
            <a:pPr lvl="1">
              <a:lnSpc>
                <a:spcPct val="110000"/>
              </a:lnSpc>
            </a:pPr>
            <a:r>
              <a:rPr lang="en-US" cap="none" dirty="0">
                <a:latin typeface="Arial" panose="020B0604020202020204" pitchFamily="34" charset="0"/>
                <a:cs typeface="Arial" panose="020B0604020202020204" pitchFamily="34" charset="0"/>
              </a:rPr>
              <a:t>May have worsening symptoms once they are home</a:t>
            </a:r>
          </a:p>
          <a:p>
            <a:pPr lvl="1">
              <a:lnSpc>
                <a:spcPct val="110000"/>
              </a:lnSpc>
            </a:pPr>
            <a:r>
              <a:rPr lang="en-US" cap="none" dirty="0">
                <a:latin typeface="Arial" panose="020B0604020202020204" pitchFamily="34" charset="0"/>
                <a:cs typeface="Arial" panose="020B0604020202020204" pitchFamily="34" charset="0"/>
              </a:rPr>
              <a:t>May need help following directives once discharged</a:t>
            </a:r>
          </a:p>
          <a:p>
            <a:pPr lvl="1">
              <a:lnSpc>
                <a:spcPct val="110000"/>
              </a:lnSpc>
            </a:pPr>
            <a:endParaRPr lang="en-US" cap="none" dirty="0">
              <a:latin typeface="Arial" panose="020B0604020202020204" pitchFamily="34" charset="0"/>
              <a:cs typeface="Arial" panose="020B0604020202020204" pitchFamily="34" charset="0"/>
            </a:endParaRPr>
          </a:p>
          <a:p>
            <a:pPr>
              <a:lnSpc>
                <a:spcPct val="110000"/>
              </a:lnSpc>
            </a:pPr>
            <a:r>
              <a:rPr lang="en-US" cap="none" dirty="0">
                <a:latin typeface="Arial" panose="020B0604020202020204" pitchFamily="34" charset="0"/>
                <a:cs typeface="Arial" panose="020B0604020202020204" pitchFamily="34" charset="0"/>
              </a:rPr>
              <a:t>TBIs do not decrease a person’s intelligence but can impact memory, language skills, motor skills, and information processing time</a:t>
            </a:r>
            <a:r>
              <a:rPr lang="en-US" dirty="0">
                <a:latin typeface="Arial" panose="020B0604020202020204" pitchFamily="34" charset="0"/>
                <a:cs typeface="Arial" panose="020B0604020202020204" pitchFamily="34" charset="0"/>
              </a:rPr>
              <a:t>.</a:t>
            </a:r>
            <a:endParaRPr lang="en-US" b="0" dirty="0">
              <a:latin typeface="Arial" panose="020B0604020202020204" pitchFamily="34" charset="0"/>
              <a:cs typeface="Arial" panose="020B0604020202020204" pitchFamily="34" charset="0"/>
            </a:endParaRPr>
          </a:p>
          <a:p>
            <a:pPr marL="0" indent="0">
              <a:lnSpc>
                <a:spcPct val="110000"/>
              </a:lnSpc>
              <a:buNone/>
            </a:pPr>
            <a:endParaRPr lang="en-US" sz="1800" b="0" dirty="0">
              <a:latin typeface="Arial" panose="020B0604020202020204" pitchFamily="34" charset="0"/>
              <a:cs typeface="Arial" panose="020B0604020202020204" pitchFamily="34" charset="0"/>
            </a:endParaRPr>
          </a:p>
        </p:txBody>
      </p:sp>
      <p:sp>
        <p:nvSpPr>
          <p:cNvPr id="7" name="Title 6">
            <a:extLst>
              <a:ext uri="{FF2B5EF4-FFF2-40B4-BE49-F238E27FC236}">
                <a16:creationId xmlns:a16="http://schemas.microsoft.com/office/drawing/2014/main" id="{8CAA1C86-7B78-0B42-6349-3C0DD08AB8AC}"/>
              </a:ext>
            </a:extLst>
          </p:cNvPr>
          <p:cNvSpPr>
            <a:spLocks noGrp="1"/>
          </p:cNvSpPr>
          <p:nvPr>
            <p:ph type="title"/>
          </p:nvPr>
        </p:nvSpPr>
        <p:spPr>
          <a:xfrm>
            <a:off x="-864225" y="619931"/>
            <a:ext cx="10364451" cy="1845839"/>
          </a:xfrm>
        </p:spPr>
        <p:txBody>
          <a:bodyPr>
            <a:normAutofit/>
          </a:bodyPr>
          <a:lstStyle/>
          <a:p>
            <a:r>
              <a:rPr lang="en-US" sz="3200" dirty="0">
                <a:solidFill>
                  <a:schemeClr val="bg2">
                    <a:lumMod val="50000"/>
                  </a:schemeClr>
                </a:solidFill>
                <a:latin typeface="Arial" panose="020B0604020202020204" pitchFamily="34" charset="0"/>
                <a:cs typeface="Arial" panose="020B0604020202020204" pitchFamily="34" charset="0"/>
              </a:rPr>
              <a:t>Communication strategies </a:t>
            </a:r>
            <a:br>
              <a:rPr lang="en-US" sz="3200" dirty="0">
                <a:solidFill>
                  <a:schemeClr val="bg2">
                    <a:lumMod val="50000"/>
                  </a:schemeClr>
                </a:solidFill>
                <a:latin typeface="Arial" panose="020B0604020202020204" pitchFamily="34" charset="0"/>
                <a:cs typeface="Arial" panose="020B0604020202020204" pitchFamily="34" charset="0"/>
              </a:rPr>
            </a:br>
            <a:r>
              <a:rPr lang="en-US" sz="3200" dirty="0">
                <a:solidFill>
                  <a:schemeClr val="bg2">
                    <a:lumMod val="50000"/>
                  </a:schemeClr>
                </a:solidFill>
                <a:latin typeface="Arial" panose="020B0604020202020204" pitchFamily="34" charset="0"/>
                <a:cs typeface="Arial" panose="020B0604020202020204" pitchFamily="34" charset="0"/>
              </a:rPr>
              <a:t>Continued</a:t>
            </a:r>
          </a:p>
        </p:txBody>
      </p:sp>
    </p:spTree>
    <p:extLst>
      <p:ext uri="{BB962C8B-B14F-4D97-AF65-F5344CB8AC3E}">
        <p14:creationId xmlns:p14="http://schemas.microsoft.com/office/powerpoint/2010/main" val="31771627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accent1">
                <a:lumMod val="20000"/>
                <a:lumOff val="80000"/>
              </a:schemeClr>
            </a:gs>
          </a:gsLst>
          <a:lin ang="54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C3EA0-7C94-D896-5ED1-9DD283C04AC0}"/>
              </a:ext>
            </a:extLst>
          </p:cNvPr>
          <p:cNvSpPr>
            <a:spLocks noGrp="1"/>
          </p:cNvSpPr>
          <p:nvPr>
            <p:ph type="title"/>
          </p:nvPr>
        </p:nvSpPr>
        <p:spPr>
          <a:xfrm>
            <a:off x="838200" y="668377"/>
            <a:ext cx="10515600" cy="1325563"/>
          </a:xfrm>
        </p:spPr>
        <p:txBody>
          <a:bodyPr vert="horz" lIns="91440" tIns="45720" rIns="91440" bIns="45720" rtlCol="0" anchor="ctr">
            <a:normAutofit/>
          </a:bodyPr>
          <a:lstStyle/>
          <a:p>
            <a:r>
              <a:rPr lang="en-US" b="0" kern="1200" dirty="0">
                <a:solidFill>
                  <a:schemeClr val="accent1">
                    <a:lumMod val="50000"/>
                  </a:schemeClr>
                </a:solidFill>
                <a:latin typeface="Arial" panose="020B0604020202020204" pitchFamily="34" charset="0"/>
                <a:cs typeface="Arial" panose="020B0604020202020204" pitchFamily="34" charset="0"/>
              </a:rPr>
              <a:t>Management Options for TBI Recovery</a:t>
            </a:r>
          </a:p>
        </p:txBody>
      </p:sp>
      <p:sp>
        <p:nvSpPr>
          <p:cNvPr id="3" name="TextBox 2">
            <a:extLst>
              <a:ext uri="{FF2B5EF4-FFF2-40B4-BE49-F238E27FC236}">
                <a16:creationId xmlns:a16="http://schemas.microsoft.com/office/drawing/2014/main" id="{63E7D702-6212-D17F-AB27-32339009F1D6}"/>
              </a:ext>
            </a:extLst>
          </p:cNvPr>
          <p:cNvSpPr txBox="1"/>
          <p:nvPr/>
        </p:nvSpPr>
        <p:spPr>
          <a:xfrm>
            <a:off x="1040644" y="1993940"/>
            <a:ext cx="5257800" cy="4370427"/>
          </a:xfrm>
          <a:prstGeom prst="rect">
            <a:avLst/>
          </a:prstGeom>
          <a:noFill/>
        </p:spPr>
        <p:txBody>
          <a:bodyPr wrap="square" rtlCol="0">
            <a:spAutoFit/>
          </a:bodyPr>
          <a:lstStyle/>
          <a:p>
            <a:pPr lvl="0"/>
            <a:r>
              <a:rPr lang="en-US" sz="2000" b="1" baseline="0" dirty="0">
                <a:solidFill>
                  <a:schemeClr val="bg2">
                    <a:lumMod val="50000"/>
                  </a:schemeClr>
                </a:solidFill>
                <a:latin typeface="Arial" panose="020B0604020202020204" pitchFamily="34" charset="0"/>
                <a:cs typeface="Arial" panose="020B0604020202020204" pitchFamily="34" charset="0"/>
              </a:rPr>
              <a:t>Rehabilitation</a:t>
            </a:r>
            <a:endParaRPr lang="en-US" sz="2000" b="1" dirty="0">
              <a:solidFill>
                <a:schemeClr val="bg2">
                  <a:lumMod val="50000"/>
                </a:schemeClr>
              </a:solidFill>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r>
              <a:rPr lang="en-US" sz="2000" baseline="0" dirty="0">
                <a:solidFill>
                  <a:schemeClr val="tx1"/>
                </a:solidFill>
                <a:latin typeface="Arial" panose="020B0604020202020204" pitchFamily="34" charset="0"/>
                <a:cs typeface="Arial" panose="020B0604020202020204" pitchFamily="34" charset="0"/>
              </a:rPr>
              <a:t>Physical Therapy</a:t>
            </a:r>
            <a:endParaRPr lang="en-US" sz="2000" dirty="0">
              <a:solidFill>
                <a:schemeClr val="tx1"/>
              </a:solidFill>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r>
              <a:rPr lang="en-US" sz="2000" baseline="0" dirty="0">
                <a:solidFill>
                  <a:schemeClr val="tx1"/>
                </a:solidFill>
                <a:latin typeface="Arial" panose="020B0604020202020204" pitchFamily="34" charset="0"/>
                <a:cs typeface="Arial" panose="020B0604020202020204" pitchFamily="34" charset="0"/>
              </a:rPr>
              <a:t>Occupational Therapy</a:t>
            </a:r>
            <a:endParaRPr lang="en-US" sz="2000" dirty="0">
              <a:solidFill>
                <a:schemeClr val="tx1"/>
              </a:solidFill>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r>
              <a:rPr lang="en-US" sz="2000" baseline="0" dirty="0">
                <a:solidFill>
                  <a:schemeClr val="tx1"/>
                </a:solidFill>
                <a:latin typeface="Arial" panose="020B0604020202020204" pitchFamily="34" charset="0"/>
                <a:cs typeface="Arial" panose="020B0604020202020204" pitchFamily="34" charset="0"/>
              </a:rPr>
              <a:t>Speech Therapy</a:t>
            </a:r>
          </a:p>
          <a:p>
            <a:pPr lvl="1"/>
            <a:endParaRPr lang="en-US" sz="2000" dirty="0">
              <a:solidFill>
                <a:schemeClr val="tx1"/>
              </a:solidFill>
              <a:latin typeface="Arial" panose="020B0604020202020204" pitchFamily="34" charset="0"/>
              <a:cs typeface="Arial" panose="020B0604020202020204" pitchFamily="34" charset="0"/>
            </a:endParaRPr>
          </a:p>
          <a:p>
            <a:pPr lvl="0"/>
            <a:r>
              <a:rPr lang="en-US" sz="2000" b="1" baseline="0" dirty="0">
                <a:solidFill>
                  <a:schemeClr val="bg2">
                    <a:lumMod val="50000"/>
                  </a:schemeClr>
                </a:solidFill>
                <a:latin typeface="Arial" panose="020B0604020202020204" pitchFamily="34" charset="0"/>
                <a:cs typeface="Arial" panose="020B0604020202020204" pitchFamily="34" charset="0"/>
              </a:rPr>
              <a:t>Vocational/Occupational support</a:t>
            </a:r>
            <a:endParaRPr lang="en-US" sz="2000" b="1" dirty="0">
              <a:solidFill>
                <a:schemeClr val="bg2">
                  <a:lumMod val="50000"/>
                </a:schemeClr>
              </a:solidFill>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r>
              <a:rPr lang="en-US" sz="2000" baseline="0" dirty="0">
                <a:solidFill>
                  <a:schemeClr val="tx1"/>
                </a:solidFill>
                <a:latin typeface="Arial" panose="020B0604020202020204" pitchFamily="34" charset="0"/>
                <a:cs typeface="Arial" panose="020B0604020202020204" pitchFamily="34" charset="0"/>
              </a:rPr>
              <a:t>Cognitive re-training </a:t>
            </a:r>
          </a:p>
          <a:p>
            <a:pPr marL="800100" lvl="1" indent="-342900">
              <a:buFont typeface="Arial" panose="020B0604020202020204" pitchFamily="34" charset="0"/>
              <a:buChar char="•"/>
            </a:pPr>
            <a:endParaRPr lang="en-US" sz="2000" dirty="0">
              <a:solidFill>
                <a:schemeClr val="tx1"/>
              </a:solidFill>
              <a:latin typeface="Arial" panose="020B0604020202020204" pitchFamily="34" charset="0"/>
              <a:cs typeface="Arial" panose="020B0604020202020204" pitchFamily="34" charset="0"/>
            </a:endParaRPr>
          </a:p>
          <a:p>
            <a:pPr lvl="0"/>
            <a:r>
              <a:rPr lang="en-US" sz="2000" b="1" baseline="0" dirty="0">
                <a:solidFill>
                  <a:schemeClr val="bg2">
                    <a:lumMod val="50000"/>
                  </a:schemeClr>
                </a:solidFill>
                <a:latin typeface="Arial" panose="020B0604020202020204" pitchFamily="34" charset="0"/>
                <a:cs typeface="Arial" panose="020B0604020202020204" pitchFamily="34" charset="0"/>
              </a:rPr>
              <a:t>Neuropsychology</a:t>
            </a:r>
          </a:p>
          <a:p>
            <a:pPr lvl="0"/>
            <a:endParaRPr lang="en-US" sz="2000" b="1" dirty="0">
              <a:solidFill>
                <a:schemeClr val="tx1"/>
              </a:solidFill>
              <a:latin typeface="Arial" panose="020B0604020202020204" pitchFamily="34" charset="0"/>
              <a:cs typeface="Arial" panose="020B0604020202020204" pitchFamily="34" charset="0"/>
            </a:endParaRPr>
          </a:p>
          <a:p>
            <a:pPr lvl="0"/>
            <a:r>
              <a:rPr lang="en-US" sz="2000" b="1" baseline="0" dirty="0">
                <a:solidFill>
                  <a:schemeClr val="bg2">
                    <a:lumMod val="50000"/>
                  </a:schemeClr>
                </a:solidFill>
                <a:latin typeface="Arial" panose="020B0604020202020204" pitchFamily="34" charset="0"/>
                <a:cs typeface="Arial" panose="020B0604020202020204" pitchFamily="34" charset="0"/>
              </a:rPr>
              <a:t>Mental Health and Addiction support</a:t>
            </a:r>
            <a:endParaRPr lang="en-US" sz="2000" b="1" dirty="0">
              <a:solidFill>
                <a:schemeClr val="bg2">
                  <a:lumMod val="50000"/>
                </a:schemeClr>
              </a:solidFill>
              <a:latin typeface="Arial" panose="020B0604020202020204" pitchFamily="34" charset="0"/>
              <a:cs typeface="Arial" panose="020B0604020202020204" pitchFamily="34" charset="0"/>
            </a:endParaRPr>
          </a:p>
          <a:p>
            <a:pPr lvl="0"/>
            <a:endParaRPr lang="en-US" sz="2000" b="1" baseline="0" dirty="0">
              <a:solidFill>
                <a:schemeClr val="tx1"/>
              </a:solidFill>
              <a:latin typeface="Arial" panose="020B0604020202020204" pitchFamily="34" charset="0"/>
              <a:cs typeface="Arial" panose="020B0604020202020204" pitchFamily="34" charset="0"/>
            </a:endParaRPr>
          </a:p>
          <a:p>
            <a:pPr lvl="0"/>
            <a:r>
              <a:rPr lang="en-US" sz="2000" b="1" baseline="0" dirty="0">
                <a:solidFill>
                  <a:schemeClr val="bg2">
                    <a:lumMod val="50000"/>
                  </a:schemeClr>
                </a:solidFill>
                <a:latin typeface="Arial" panose="020B0604020202020204" pitchFamily="34" charset="0"/>
                <a:cs typeface="Arial" panose="020B0604020202020204" pitchFamily="34" charset="0"/>
              </a:rPr>
              <a:t>Social support groups</a:t>
            </a:r>
            <a:endParaRPr lang="en-US" sz="2000" b="1" dirty="0">
              <a:solidFill>
                <a:schemeClr val="bg2">
                  <a:lumMod val="50000"/>
                </a:schemeClr>
              </a:solidFill>
              <a:latin typeface="Arial" panose="020B0604020202020204" pitchFamily="34" charset="0"/>
              <a:cs typeface="Arial" panose="020B0604020202020204" pitchFamily="34" charset="0"/>
            </a:endParaRPr>
          </a:p>
          <a:p>
            <a:endParaRPr lang="en-US" dirty="0"/>
          </a:p>
        </p:txBody>
      </p:sp>
      <p:sp>
        <p:nvSpPr>
          <p:cNvPr id="4" name="Content Placeholder 2">
            <a:extLst>
              <a:ext uri="{FF2B5EF4-FFF2-40B4-BE49-F238E27FC236}">
                <a16:creationId xmlns:a16="http://schemas.microsoft.com/office/drawing/2014/main" id="{E581DAAE-B6B6-3A40-DC9F-60697AF2D833}"/>
              </a:ext>
              <a:ext uri="{C183D7F6-B498-43B3-948B-1728B52AA6E4}">
                <adec:decorative xmlns:adec="http://schemas.microsoft.com/office/drawing/2017/decorative" val="0"/>
              </a:ext>
            </a:extLst>
          </p:cNvPr>
          <p:cNvSpPr txBox="1">
            <a:spLocks/>
          </p:cNvSpPr>
          <p:nvPr/>
        </p:nvSpPr>
        <p:spPr>
          <a:xfrm>
            <a:off x="5935980" y="1993940"/>
            <a:ext cx="5097780" cy="401014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a:latin typeface="Arial" panose="020B0604020202020204" pitchFamily="34" charset="0"/>
                <a:cs typeface="Arial" panose="020B0604020202020204" pitchFamily="34" charset="0"/>
              </a:rPr>
              <a:t>    	</a:t>
            </a:r>
            <a:r>
              <a:rPr lang="en-US" sz="2400" b="1" dirty="0">
                <a:solidFill>
                  <a:schemeClr val="accent1">
                    <a:lumMod val="50000"/>
                  </a:schemeClr>
                </a:solidFill>
                <a:latin typeface="Arial" panose="020B0604020202020204" pitchFamily="34" charset="0"/>
                <a:cs typeface="Arial" panose="020B0604020202020204" pitchFamily="34" charset="0"/>
              </a:rPr>
              <a:t>Medical Care</a:t>
            </a:r>
          </a:p>
          <a:p>
            <a:pPr marL="0" indent="0">
              <a:buNone/>
            </a:pPr>
            <a:endParaRPr lang="en-US" sz="2400" b="1" dirty="0">
              <a:latin typeface="Arial" panose="020B0604020202020204" pitchFamily="34" charset="0"/>
              <a:cs typeface="Arial" panose="020B0604020202020204" pitchFamily="34" charset="0"/>
            </a:endParaRPr>
          </a:p>
          <a:p>
            <a:pPr lvl="2"/>
            <a:r>
              <a:rPr lang="en-US" b="0" dirty="0">
                <a:latin typeface="Arial" panose="020B0604020202020204" pitchFamily="34" charset="0"/>
                <a:cs typeface="Arial" panose="020B0604020202020204" pitchFamily="34" charset="0"/>
              </a:rPr>
              <a:t>Primary care</a:t>
            </a:r>
          </a:p>
          <a:p>
            <a:pPr lvl="2"/>
            <a:r>
              <a:rPr lang="en-US" b="0" dirty="0">
                <a:latin typeface="Arial" panose="020B0604020202020204" pitchFamily="34" charset="0"/>
                <a:cs typeface="Arial" panose="020B0604020202020204" pitchFamily="34" charset="0"/>
              </a:rPr>
              <a:t>Physiatrist</a:t>
            </a:r>
          </a:p>
          <a:p>
            <a:pPr lvl="2"/>
            <a:r>
              <a:rPr lang="en-US" b="0" dirty="0">
                <a:latin typeface="Arial" panose="020B0604020202020204" pitchFamily="34" charset="0"/>
                <a:cs typeface="Arial" panose="020B0604020202020204" pitchFamily="34" charset="0"/>
              </a:rPr>
              <a:t>Neurologist</a:t>
            </a:r>
          </a:p>
          <a:p>
            <a:pPr lvl="2"/>
            <a:r>
              <a:rPr lang="en-US" b="0" dirty="0">
                <a:latin typeface="Arial" panose="020B0604020202020204" pitchFamily="34" charset="0"/>
                <a:cs typeface="Arial" panose="020B0604020202020204" pitchFamily="34" charset="0"/>
              </a:rPr>
              <a:t>Neurosurgeon </a:t>
            </a:r>
          </a:p>
          <a:p>
            <a:pPr lvl="2"/>
            <a:r>
              <a:rPr lang="en-US" b="0" dirty="0">
                <a:latin typeface="Arial" panose="020B0604020202020204" pitchFamily="34" charset="0"/>
                <a:cs typeface="Arial" panose="020B0604020202020204" pitchFamily="34" charset="0"/>
              </a:rPr>
              <a:t>ENT-Vestibular </a:t>
            </a:r>
          </a:p>
          <a:p>
            <a:pPr lvl="2"/>
            <a:r>
              <a:rPr lang="en-US" b="0" dirty="0">
                <a:latin typeface="Arial" panose="020B0604020202020204" pitchFamily="34" charset="0"/>
                <a:cs typeface="Arial" panose="020B0604020202020204" pitchFamily="34" charset="0"/>
              </a:rPr>
              <a:t>Psychiatrist</a:t>
            </a:r>
          </a:p>
          <a:p>
            <a:pPr lvl="2"/>
            <a:r>
              <a:rPr lang="en-US" dirty="0">
                <a:latin typeface="Arial" panose="020B0604020202020204" pitchFamily="34" charset="0"/>
                <a:cs typeface="Arial" panose="020B0604020202020204" pitchFamily="34" charset="0"/>
              </a:rPr>
              <a:t>Vision Evaluation &amp; Rehabilitation</a:t>
            </a:r>
          </a:p>
          <a:p>
            <a:pPr marL="457200" lvl="1" indent="0">
              <a:buNone/>
            </a:pPr>
            <a:endParaRPr lang="en-US" sz="2000" b="0" dirty="0">
              <a:latin typeface="Arial" panose="020B0604020202020204" pitchFamily="34" charset="0"/>
              <a:cs typeface="Arial" panose="020B0604020202020204" pitchFamily="34" charset="0"/>
            </a:endParaRPr>
          </a:p>
          <a:p>
            <a:pPr lvl="1"/>
            <a:endParaRPr lang="en-US" sz="2000" dirty="0">
              <a:latin typeface="Arial" panose="020B0604020202020204" pitchFamily="34" charset="0"/>
              <a:cs typeface="Arial" panose="020B0604020202020204" pitchFamily="34" charset="0"/>
            </a:endParaRPr>
          </a:p>
          <a:p>
            <a:pPr marL="457200" lvl="1" indent="0">
              <a:buNone/>
            </a:pPr>
            <a:endParaRPr lang="en-US" sz="2000" b="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019583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2"/>
            </a:gs>
          </a:gsLst>
          <a:lin ang="5400000" scaled="0"/>
        </a:gra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6EDDBA2-7EA3-1716-DED0-7788A6C3837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4633210" y="512187"/>
            <a:ext cx="7411306" cy="5664776"/>
          </a:xfrm>
          <a:prstGeom prst="rect">
            <a:avLst/>
          </a:prstGeom>
        </p:spPr>
      </p:pic>
      <p:sp>
        <p:nvSpPr>
          <p:cNvPr id="5" name="Title 5">
            <a:extLst>
              <a:ext uri="{FF2B5EF4-FFF2-40B4-BE49-F238E27FC236}">
                <a16:creationId xmlns:a16="http://schemas.microsoft.com/office/drawing/2014/main" id="{D0CB09A0-C2C2-E44B-7E66-E367E1F7F6D2}"/>
              </a:ext>
            </a:extLst>
          </p:cNvPr>
          <p:cNvSpPr txBox="1">
            <a:spLocks noGrp="1"/>
          </p:cNvSpPr>
          <p:nvPr>
            <p:ph type="title" idx="4294967295"/>
          </p:nvPr>
        </p:nvSpPr>
        <p:spPr>
          <a:xfrm>
            <a:off x="621235" y="512187"/>
            <a:ext cx="3906520" cy="140991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0"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t>TBI Resources Directory</a:t>
            </a:r>
          </a:p>
        </p:txBody>
      </p:sp>
      <p:sp>
        <p:nvSpPr>
          <p:cNvPr id="6" name="Content Placeholder 6">
            <a:extLst>
              <a:ext uri="{FF2B5EF4-FFF2-40B4-BE49-F238E27FC236}">
                <a16:creationId xmlns:a16="http://schemas.microsoft.com/office/drawing/2014/main" id="{B888F6C0-6526-459E-B232-DB44F0885439}"/>
              </a:ext>
            </a:extLst>
          </p:cNvPr>
          <p:cNvSpPr txBox="1">
            <a:spLocks/>
          </p:cNvSpPr>
          <p:nvPr/>
        </p:nvSpPr>
        <p:spPr>
          <a:xfrm>
            <a:off x="477520" y="2477193"/>
            <a:ext cx="3906520" cy="369977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Arial" panose="020B0604020202020204" pitchFamily="34" charset="0"/>
                <a:cs typeface="Arial" panose="020B0604020202020204" pitchFamily="34" charset="0"/>
              </a:rPr>
              <a:t>File available on the DOR TBI website</a:t>
            </a:r>
          </a:p>
          <a:p>
            <a:pPr marL="0" indent="0">
              <a:buFont typeface="Arial" panose="020B0604020202020204" pitchFamily="34" charset="0"/>
              <a:buNone/>
            </a:pP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hlinkClick r:id="rId3"/>
              </a:rPr>
              <a:t>Download TBI Resources Directory</a:t>
            </a:r>
            <a:endParaRPr lang="en-US" dirty="0">
              <a:latin typeface="Arial" panose="020B0604020202020204" pitchFamily="34" charset="0"/>
              <a:cs typeface="Arial" panose="020B0604020202020204" pitchFamily="34" charset="0"/>
            </a:endParaRPr>
          </a:p>
        </p:txBody>
      </p:sp>
      <p:sp>
        <p:nvSpPr>
          <p:cNvPr id="7" name="Oval 6">
            <a:extLst>
              <a:ext uri="{FF2B5EF4-FFF2-40B4-BE49-F238E27FC236}">
                <a16:creationId xmlns:a16="http://schemas.microsoft.com/office/drawing/2014/main" id="{180B3F5A-E961-87D3-376B-DE98CD19F05A}"/>
              </a:ext>
              <a:ext uri="{C183D7F6-B498-43B3-948B-1728B52AA6E4}">
                <adec:decorative xmlns:adec="http://schemas.microsoft.com/office/drawing/2017/decorative" val="1"/>
              </a:ext>
            </a:extLst>
          </p:cNvPr>
          <p:cNvSpPr/>
          <p:nvPr/>
        </p:nvSpPr>
        <p:spPr>
          <a:xfrm>
            <a:off x="9757318" y="5229921"/>
            <a:ext cx="2163696" cy="570511"/>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Arrow Connector 7">
            <a:extLst>
              <a:ext uri="{FF2B5EF4-FFF2-40B4-BE49-F238E27FC236}">
                <a16:creationId xmlns:a16="http://schemas.microsoft.com/office/drawing/2014/main" id="{A10CBA2F-D968-4EFA-B918-283EED0B52C0}"/>
              </a:ext>
              <a:ext uri="{C183D7F6-B498-43B3-948B-1728B52AA6E4}">
                <adec:decorative xmlns:adec="http://schemas.microsoft.com/office/drawing/2017/decorative" val="1"/>
              </a:ext>
            </a:extLst>
          </p:cNvPr>
          <p:cNvCxnSpPr/>
          <p:nvPr/>
        </p:nvCxnSpPr>
        <p:spPr>
          <a:xfrm flipH="1">
            <a:off x="11351941" y="4527395"/>
            <a:ext cx="390293" cy="702526"/>
          </a:xfrm>
          <a:prstGeom prst="straightConnector1">
            <a:avLst/>
          </a:prstGeom>
          <a:ln w="19050" cap="flat" cmpd="sng" algn="ctr">
            <a:solidFill>
              <a:srgbClr val="FF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060329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2000" tmFilter="0, 0; .2, .5; .8, .5; 1, 0"/>
                                        <p:tgtEl>
                                          <p:spTgt spid="7"/>
                                        </p:tgtEl>
                                      </p:cBhvr>
                                    </p:animEffect>
                                    <p:animScale>
                                      <p:cBhvr>
                                        <p:cTn id="7" dur="100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84000"/>
                <a:shade val="100000"/>
                <a:hueMod val="130000"/>
                <a:satMod val="150000"/>
                <a:lumMod val="112000"/>
              </a:schemeClr>
            </a:gs>
            <a:gs pos="100000">
              <a:schemeClr val="accent1">
                <a:lumMod val="20000"/>
                <a:lumOff val="80000"/>
              </a:schemeClr>
            </a:gs>
          </a:gsLst>
          <a:lin ang="540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A9C15D4-2EE7-4D05-B87C-91D1F3B96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935" y="0"/>
            <a:ext cx="813206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4ED7B0FB-9654-4441-9545-02D458B68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935" cy="6858000"/>
          </a:xfrm>
          <a:prstGeom prst="rect">
            <a:avLst/>
          </a:prstGeom>
          <a:solidFill>
            <a:schemeClr val="accent1">
              <a:lumMod val="75000"/>
            </a:schemeClr>
          </a:solidFill>
          <a:ln>
            <a:noFill/>
          </a:ln>
          <a:effectLst>
            <a:outerShdw blurRad="50800" dist="12700" algn="l" rotWithShape="0">
              <a:prstClr val="black">
                <a:alpha val="30000"/>
              </a:prstClr>
            </a:outerShdw>
          </a:effectLst>
        </p:spPr>
        <p:style>
          <a:lnRef idx="2">
            <a:schemeClr val="accent1">
              <a:shade val="50000"/>
            </a:schemeClr>
          </a:lnRef>
          <a:fillRef idx="1002">
            <a:schemeClr val="l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DBF3081-8181-496D-CDC7-DC28DB593B37}"/>
              </a:ext>
            </a:extLst>
          </p:cNvPr>
          <p:cNvSpPr>
            <a:spLocks noGrp="1"/>
          </p:cNvSpPr>
          <p:nvPr>
            <p:ph type="title"/>
          </p:nvPr>
        </p:nvSpPr>
        <p:spPr>
          <a:xfrm>
            <a:off x="92077" y="1588878"/>
            <a:ext cx="4059934" cy="3680244"/>
          </a:xfrm>
        </p:spPr>
        <p:txBody>
          <a:bodyPr>
            <a:normAutofit/>
          </a:bodyPr>
          <a:lstStyle/>
          <a:p>
            <a:pPr algn="l"/>
            <a:r>
              <a:rPr lang="en-US" sz="3400" dirty="0">
                <a:solidFill>
                  <a:srgbClr val="FFFFFF"/>
                </a:solidFill>
                <a:latin typeface="Arial" panose="020B0604020202020204" pitchFamily="34" charset="0"/>
                <a:cs typeface="Arial" panose="020B0604020202020204" pitchFamily="34" charset="0"/>
              </a:rPr>
              <a:t>California Association </a:t>
            </a:r>
            <a:br>
              <a:rPr lang="en-US" sz="3400" dirty="0">
                <a:solidFill>
                  <a:srgbClr val="FFFFFF"/>
                </a:solidFill>
                <a:latin typeface="Arial" panose="020B0604020202020204" pitchFamily="34" charset="0"/>
                <a:cs typeface="Arial" panose="020B0604020202020204" pitchFamily="34" charset="0"/>
              </a:rPr>
            </a:br>
            <a:r>
              <a:rPr lang="en-US" sz="3400" dirty="0">
                <a:solidFill>
                  <a:srgbClr val="FFFFFF"/>
                </a:solidFill>
                <a:latin typeface="Arial" panose="020B0604020202020204" pitchFamily="34" charset="0"/>
                <a:cs typeface="Arial" panose="020B0604020202020204" pitchFamily="34" charset="0"/>
              </a:rPr>
              <a:t>for Traumatic Brain Injury (CATBI)</a:t>
            </a:r>
          </a:p>
        </p:txBody>
      </p:sp>
      <p:pic>
        <p:nvPicPr>
          <p:cNvPr id="12" name="Picture 11">
            <a:extLst>
              <a:ext uri="{FF2B5EF4-FFF2-40B4-BE49-F238E27FC236}">
                <a16:creationId xmlns:a16="http://schemas.microsoft.com/office/drawing/2014/main" id="{7BB94C57-FDF3-45A3-9D1F-904523D795D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66700" b="77917"/>
          <a:stretch/>
        </p:blipFill>
        <p:spPr>
          <a:xfrm>
            <a:off x="0" y="0"/>
            <a:ext cx="4059935" cy="1514475"/>
          </a:xfrm>
          <a:prstGeom prst="rect">
            <a:avLst/>
          </a:prstGeom>
        </p:spPr>
      </p:pic>
      <p:sp>
        <p:nvSpPr>
          <p:cNvPr id="3" name="Content Placeholder 2">
            <a:extLst>
              <a:ext uri="{FF2B5EF4-FFF2-40B4-BE49-F238E27FC236}">
                <a16:creationId xmlns:a16="http://schemas.microsoft.com/office/drawing/2014/main" id="{C85B9F71-73C3-6238-8D1F-286DC166DC26}"/>
              </a:ext>
            </a:extLst>
          </p:cNvPr>
          <p:cNvSpPr>
            <a:spLocks noGrp="1"/>
          </p:cNvSpPr>
          <p:nvPr>
            <p:ph idx="1"/>
          </p:nvPr>
        </p:nvSpPr>
        <p:spPr>
          <a:xfrm>
            <a:off x="4244087" y="205272"/>
            <a:ext cx="7970136" cy="6650555"/>
          </a:xfrm>
        </p:spPr>
        <p:txBody>
          <a:bodyPr anchor="ctr">
            <a:noAutofit/>
          </a:bodyPr>
          <a:lstStyle/>
          <a:p>
            <a:pPr marL="0" indent="0">
              <a:lnSpc>
                <a:spcPct val="110000"/>
              </a:lnSpc>
              <a:buNone/>
            </a:pPr>
            <a:endParaRPr lang="en-US" sz="1800" cap="none" dirty="0">
              <a:solidFill>
                <a:schemeClr val="accent1">
                  <a:lumMod val="50000"/>
                </a:schemeClr>
              </a:solidFill>
              <a:latin typeface="Arial" panose="020B0604020202020204" pitchFamily="34" charset="0"/>
              <a:cs typeface="Arial" panose="020B0604020202020204" pitchFamily="34" charset="0"/>
            </a:endParaRPr>
          </a:p>
          <a:p>
            <a:pPr marL="0" indent="0">
              <a:lnSpc>
                <a:spcPct val="110000"/>
              </a:lnSpc>
              <a:buNone/>
            </a:pPr>
            <a:r>
              <a:rPr lang="en-US" cap="none" dirty="0">
                <a:latin typeface="Arial" panose="020B0604020202020204" pitchFamily="34" charset="0"/>
                <a:cs typeface="Arial" panose="020B0604020202020204" pitchFamily="34" charset="0"/>
              </a:rPr>
              <a:t>The California Association for Traumatic Brain Injury (CATBI) is a voluntary association of state funded TBI program sites.</a:t>
            </a:r>
          </a:p>
          <a:p>
            <a:pPr marL="0" indent="0">
              <a:lnSpc>
                <a:spcPct val="110000"/>
              </a:lnSpc>
              <a:buNone/>
            </a:pPr>
            <a:r>
              <a:rPr lang="en-US" cap="none" dirty="0">
                <a:latin typeface="Arial" panose="020B0604020202020204" pitchFamily="34" charset="0"/>
                <a:cs typeface="Arial" panose="020B0604020202020204" pitchFamily="34" charset="0"/>
              </a:rPr>
              <a:t>The sites have applied for and been awarded state funds to provide several core services for TBI survivors/family members/caregivers and their local communities. </a:t>
            </a:r>
          </a:p>
          <a:p>
            <a:pPr marL="0" indent="0">
              <a:lnSpc>
                <a:spcPct val="110000"/>
              </a:lnSpc>
              <a:buNone/>
            </a:pPr>
            <a:r>
              <a:rPr lang="en-US" cap="none" dirty="0">
                <a:latin typeface="Arial" panose="020B0604020202020204" pitchFamily="34" charset="0"/>
                <a:cs typeface="Arial" panose="020B0604020202020204" pitchFamily="34" charset="0"/>
              </a:rPr>
              <a:t>The department of rehabilitation evaluates the site applications, distributes funds, and provides general oversight. </a:t>
            </a:r>
          </a:p>
          <a:p>
            <a:pPr marL="0" indent="0">
              <a:lnSpc>
                <a:spcPct val="110000"/>
              </a:lnSpc>
              <a:buNone/>
            </a:pPr>
            <a:r>
              <a:rPr lang="en-US" cap="none" dirty="0">
                <a:latin typeface="Arial" panose="020B0604020202020204" pitchFamily="34" charset="0"/>
                <a:cs typeface="Arial" panose="020B0604020202020204" pitchFamily="34" charset="0"/>
              </a:rPr>
              <a:t>Each site provides their interpretation of the universal core services, as described in their grant application. </a:t>
            </a:r>
          </a:p>
          <a:p>
            <a:pPr marL="0" indent="0">
              <a:lnSpc>
                <a:spcPct val="110000"/>
              </a:lnSpc>
              <a:buNone/>
            </a:pPr>
            <a:r>
              <a:rPr lang="en-US" cap="none" dirty="0">
                <a:latin typeface="Arial" panose="020B0604020202020204" pitchFamily="34" charset="0"/>
                <a:cs typeface="Arial" panose="020B0604020202020204" pitchFamily="34" charset="0"/>
              </a:rPr>
              <a:t>The core services are:</a:t>
            </a:r>
          </a:p>
          <a:p>
            <a:pPr lvl="3">
              <a:lnSpc>
                <a:spcPct val="110000"/>
              </a:lnSpc>
            </a:pPr>
            <a:r>
              <a:rPr lang="en-US" sz="2000" cap="none" dirty="0">
                <a:latin typeface="Arial" panose="020B0604020202020204" pitchFamily="34" charset="0"/>
                <a:cs typeface="Arial" panose="020B0604020202020204" pitchFamily="34" charset="0"/>
              </a:rPr>
              <a:t>Supported living</a:t>
            </a:r>
          </a:p>
          <a:p>
            <a:pPr lvl="3">
              <a:lnSpc>
                <a:spcPct val="110000"/>
              </a:lnSpc>
            </a:pPr>
            <a:r>
              <a:rPr lang="en-US" sz="2000" cap="none" dirty="0">
                <a:latin typeface="Arial" panose="020B0604020202020204" pitchFamily="34" charset="0"/>
                <a:cs typeface="Arial" panose="020B0604020202020204" pitchFamily="34" charset="0"/>
              </a:rPr>
              <a:t>Community reintegration</a:t>
            </a:r>
          </a:p>
          <a:p>
            <a:pPr lvl="3">
              <a:lnSpc>
                <a:spcPct val="110000"/>
              </a:lnSpc>
            </a:pPr>
            <a:r>
              <a:rPr lang="en-US" sz="2000" cap="none" dirty="0">
                <a:latin typeface="Arial" panose="020B0604020202020204" pitchFamily="34" charset="0"/>
                <a:cs typeface="Arial" panose="020B0604020202020204" pitchFamily="34" charset="0"/>
              </a:rPr>
              <a:t>Vocational supportive</a:t>
            </a:r>
          </a:p>
          <a:p>
            <a:pPr lvl="3">
              <a:lnSpc>
                <a:spcPct val="110000"/>
              </a:lnSpc>
            </a:pPr>
            <a:r>
              <a:rPr lang="en-US" sz="2000" cap="none" dirty="0">
                <a:latin typeface="Arial" panose="020B0604020202020204" pitchFamily="34" charset="0"/>
                <a:cs typeface="Arial" panose="020B0604020202020204" pitchFamily="34" charset="0"/>
              </a:rPr>
              <a:t>Community navigation (more hands on)</a:t>
            </a:r>
          </a:p>
          <a:p>
            <a:pPr lvl="3">
              <a:lnSpc>
                <a:spcPct val="110000"/>
              </a:lnSpc>
            </a:pPr>
            <a:r>
              <a:rPr lang="en-US" sz="2000" cap="none" dirty="0">
                <a:latin typeface="Arial" panose="020B0604020202020204" pitchFamily="34" charset="0"/>
                <a:cs typeface="Arial" panose="020B0604020202020204" pitchFamily="34" charset="0"/>
              </a:rPr>
              <a:t>Enhanced information and assistance</a:t>
            </a:r>
          </a:p>
          <a:p>
            <a:pPr lvl="3">
              <a:lnSpc>
                <a:spcPct val="110000"/>
              </a:lnSpc>
            </a:pPr>
            <a:r>
              <a:rPr lang="en-US" sz="2000" cap="none" dirty="0">
                <a:latin typeface="Arial" panose="020B0604020202020204" pitchFamily="34" charset="0"/>
                <a:cs typeface="Arial" panose="020B0604020202020204" pitchFamily="34" charset="0"/>
              </a:rPr>
              <a:t>Public and professional education</a:t>
            </a:r>
          </a:p>
          <a:p>
            <a:pPr>
              <a:lnSpc>
                <a:spcPct val="110000"/>
              </a:lnSpc>
            </a:pPr>
            <a:endParaRPr lang="en-US" sz="1800" cap="none" dirty="0">
              <a:latin typeface="Arial" panose="020B0604020202020204" pitchFamily="34" charset="0"/>
              <a:cs typeface="Arial" panose="020B0604020202020204" pitchFamily="34" charset="0"/>
            </a:endParaRPr>
          </a:p>
        </p:txBody>
      </p:sp>
      <p:pic>
        <p:nvPicPr>
          <p:cNvPr id="14" name="Picture 13">
            <a:extLst>
              <a:ext uri="{FF2B5EF4-FFF2-40B4-BE49-F238E27FC236}">
                <a16:creationId xmlns:a16="http://schemas.microsoft.com/office/drawing/2014/main" id="{6AEBDF1A-221A-4497-BBA9-57A70D16151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8750" t="72830" b="14149"/>
          <a:stretch/>
        </p:blipFill>
        <p:spPr>
          <a:xfrm>
            <a:off x="1377059" y="5962903"/>
            <a:ext cx="2590800" cy="892925"/>
          </a:xfrm>
          <a:prstGeom prst="rect">
            <a:avLst/>
          </a:prstGeom>
        </p:spPr>
      </p:pic>
    </p:spTree>
    <p:extLst>
      <p:ext uri="{BB962C8B-B14F-4D97-AF65-F5344CB8AC3E}">
        <p14:creationId xmlns:p14="http://schemas.microsoft.com/office/powerpoint/2010/main" val="24092805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84000"/>
                <a:shade val="100000"/>
                <a:hueMod val="130000"/>
                <a:satMod val="150000"/>
                <a:lumMod val="112000"/>
              </a:schemeClr>
            </a:gs>
            <a:gs pos="100000">
              <a:schemeClr val="accent1">
                <a:lumMod val="20000"/>
                <a:lumOff val="80000"/>
              </a:schemeClr>
            </a:gs>
          </a:gsLst>
          <a:lin ang="540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A9C15D4-2EE7-4D05-B87C-91D1F3B96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935" y="0"/>
            <a:ext cx="813206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4ED7B0FB-9654-4441-9545-02D458B68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935" cy="6858000"/>
          </a:xfrm>
          <a:prstGeom prst="rect">
            <a:avLst/>
          </a:prstGeom>
          <a:solidFill>
            <a:schemeClr val="accent1">
              <a:lumMod val="75000"/>
            </a:schemeClr>
          </a:solidFill>
          <a:ln>
            <a:noFill/>
          </a:ln>
          <a:effectLst>
            <a:outerShdw blurRad="50800" dist="12700" algn="l" rotWithShape="0">
              <a:prstClr val="black">
                <a:alpha val="30000"/>
              </a:prstClr>
            </a:outerShdw>
          </a:effectLst>
        </p:spPr>
        <p:style>
          <a:lnRef idx="2">
            <a:schemeClr val="accent1">
              <a:shade val="50000"/>
            </a:schemeClr>
          </a:lnRef>
          <a:fillRef idx="1002">
            <a:schemeClr val="l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74DF38D-237A-3EE3-1517-A62A3BE978EB}"/>
              </a:ext>
            </a:extLst>
          </p:cNvPr>
          <p:cNvSpPr>
            <a:spLocks noGrp="1"/>
          </p:cNvSpPr>
          <p:nvPr>
            <p:ph type="title"/>
          </p:nvPr>
        </p:nvSpPr>
        <p:spPr>
          <a:xfrm>
            <a:off x="641073" y="1588878"/>
            <a:ext cx="3033459" cy="3382133"/>
          </a:xfrm>
        </p:spPr>
        <p:txBody>
          <a:bodyPr>
            <a:normAutofit/>
          </a:bodyPr>
          <a:lstStyle/>
          <a:p>
            <a:pPr algn="l"/>
            <a:r>
              <a:rPr lang="en-US" dirty="0">
                <a:solidFill>
                  <a:srgbClr val="FFFFFF"/>
                </a:solidFill>
                <a:latin typeface="Arial" panose="020B0604020202020204" pitchFamily="34" charset="0"/>
                <a:cs typeface="Arial" panose="020B0604020202020204" pitchFamily="34" charset="0"/>
              </a:rPr>
              <a:t>CATBI continued</a:t>
            </a:r>
          </a:p>
        </p:txBody>
      </p:sp>
      <p:pic>
        <p:nvPicPr>
          <p:cNvPr id="12" name="Picture 11">
            <a:extLst>
              <a:ext uri="{FF2B5EF4-FFF2-40B4-BE49-F238E27FC236}">
                <a16:creationId xmlns:a16="http://schemas.microsoft.com/office/drawing/2014/main" id="{7BB94C57-FDF3-45A3-9D1F-904523D795D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66700" b="77917"/>
          <a:stretch/>
        </p:blipFill>
        <p:spPr>
          <a:xfrm>
            <a:off x="0" y="0"/>
            <a:ext cx="4059935" cy="1514475"/>
          </a:xfrm>
          <a:prstGeom prst="rect">
            <a:avLst/>
          </a:prstGeom>
        </p:spPr>
      </p:pic>
      <p:sp>
        <p:nvSpPr>
          <p:cNvPr id="3" name="Content Placeholder 2">
            <a:extLst>
              <a:ext uri="{FF2B5EF4-FFF2-40B4-BE49-F238E27FC236}">
                <a16:creationId xmlns:a16="http://schemas.microsoft.com/office/drawing/2014/main" id="{2D4C4B5A-8332-9F21-3ED3-DAF4ACCC0514}"/>
              </a:ext>
            </a:extLst>
          </p:cNvPr>
          <p:cNvSpPr>
            <a:spLocks noGrp="1"/>
          </p:cNvSpPr>
          <p:nvPr>
            <p:ph idx="1"/>
          </p:nvPr>
        </p:nvSpPr>
        <p:spPr>
          <a:xfrm>
            <a:off x="4634793" y="727788"/>
            <a:ext cx="6916133" cy="5622211"/>
          </a:xfrm>
        </p:spPr>
        <p:txBody>
          <a:bodyPr anchor="ctr">
            <a:normAutofit lnSpcReduction="10000"/>
          </a:bodyPr>
          <a:lstStyle/>
          <a:p>
            <a:r>
              <a:rPr lang="en-US" cap="none" dirty="0">
                <a:latin typeface="Arial" panose="020B0604020202020204" pitchFamily="34" charset="0"/>
                <a:cs typeface="Arial" panose="020B0604020202020204" pitchFamily="34" charset="0"/>
              </a:rPr>
              <a:t>The purpose of CATBI is to work together to provide services, and advocate for, TBI survivors and their families/caregivers. </a:t>
            </a:r>
          </a:p>
          <a:p>
            <a:r>
              <a:rPr lang="en-US" cap="none" dirty="0">
                <a:latin typeface="Arial" panose="020B0604020202020204" pitchFamily="34" charset="0"/>
                <a:cs typeface="Arial" panose="020B0604020202020204" pitchFamily="34" charset="0"/>
              </a:rPr>
              <a:t>The website for CATBI: </a:t>
            </a:r>
            <a:r>
              <a:rPr lang="en-US" cap="none" dirty="0">
                <a:latin typeface="Arial" panose="020B0604020202020204" pitchFamily="34" charset="0"/>
                <a:cs typeface="Arial" panose="020B0604020202020204" pitchFamily="34" charset="0"/>
                <a:hlinkClick r:id="rId3"/>
              </a:rPr>
              <a:t>https://catbi.info/</a:t>
            </a:r>
            <a:endParaRPr lang="en-US" cap="none" dirty="0">
              <a:latin typeface="Arial" panose="020B0604020202020204" pitchFamily="34" charset="0"/>
              <a:cs typeface="Arial" panose="020B0604020202020204" pitchFamily="34" charset="0"/>
            </a:endParaRPr>
          </a:p>
          <a:p>
            <a:r>
              <a:rPr lang="en-US" cap="none" dirty="0">
                <a:latin typeface="Arial" panose="020B0604020202020204" pitchFamily="34" charset="0"/>
                <a:cs typeface="Arial" panose="020B0604020202020204" pitchFamily="34" charset="0"/>
              </a:rPr>
              <a:t>In the past CATBI sites have worked together on related legislation, establishing the website, and data collection (even before the TBI advisory board). </a:t>
            </a:r>
            <a:br>
              <a:rPr lang="en-US" cap="none" dirty="0">
                <a:latin typeface="Arial" panose="020B0604020202020204" pitchFamily="34" charset="0"/>
                <a:cs typeface="Arial" panose="020B0604020202020204" pitchFamily="34" charset="0"/>
              </a:rPr>
            </a:br>
            <a:endParaRPr lang="en-US" cap="none" dirty="0">
              <a:latin typeface="Arial" panose="020B0604020202020204" pitchFamily="34" charset="0"/>
              <a:cs typeface="Arial" panose="020B0604020202020204" pitchFamily="34" charset="0"/>
            </a:endParaRPr>
          </a:p>
          <a:p>
            <a:pPr marL="457200" lvl="1" indent="0" fontAlgn="base">
              <a:buNone/>
            </a:pPr>
            <a:r>
              <a:rPr lang="en-US" sz="2000" b="1" cap="none" dirty="0">
                <a:solidFill>
                  <a:schemeClr val="bg2">
                    <a:lumMod val="50000"/>
                  </a:schemeClr>
                </a:solidFill>
                <a:latin typeface="Arial" panose="020B0604020202020204" pitchFamily="34" charset="0"/>
                <a:cs typeface="Arial" panose="020B0604020202020204" pitchFamily="34" charset="0"/>
              </a:rPr>
              <a:t>CATBI mission: </a:t>
            </a:r>
          </a:p>
          <a:p>
            <a:pPr lvl="2" fontAlgn="base"/>
            <a:r>
              <a:rPr lang="en-US" sz="2000" cap="none" dirty="0">
                <a:latin typeface="Arial" panose="020B0604020202020204" pitchFamily="34" charset="0"/>
                <a:cs typeface="Arial" panose="020B0604020202020204" pitchFamily="34" charset="0"/>
              </a:rPr>
              <a:t>Partnering to restore identity and independence after brain injury.</a:t>
            </a:r>
          </a:p>
          <a:p>
            <a:pPr marL="457200" lvl="1" indent="0" fontAlgn="base">
              <a:buNone/>
            </a:pPr>
            <a:r>
              <a:rPr lang="en-US" sz="2000" b="1" cap="none" dirty="0">
                <a:solidFill>
                  <a:schemeClr val="bg2">
                    <a:lumMod val="50000"/>
                  </a:schemeClr>
                </a:solidFill>
                <a:latin typeface="Arial" panose="020B0604020202020204" pitchFamily="34" charset="0"/>
                <a:cs typeface="Arial" panose="020B0604020202020204" pitchFamily="34" charset="0"/>
              </a:rPr>
              <a:t>CATBI vision: </a:t>
            </a:r>
          </a:p>
          <a:p>
            <a:pPr lvl="2" fontAlgn="base"/>
            <a:r>
              <a:rPr lang="en-US" sz="2000" cap="none" dirty="0">
                <a:latin typeface="Arial" panose="020B0604020202020204" pitchFamily="34" charset="0"/>
                <a:cs typeface="Arial" panose="020B0604020202020204" pitchFamily="34" charset="0"/>
              </a:rPr>
              <a:t>A future where individuals with brain injury reach their full potential.</a:t>
            </a:r>
          </a:p>
          <a:p>
            <a:endParaRPr lang="en-US" cap="none" dirty="0">
              <a:latin typeface="Arial" panose="020B0604020202020204" pitchFamily="34" charset="0"/>
              <a:cs typeface="Arial" panose="020B0604020202020204" pitchFamily="34" charset="0"/>
            </a:endParaRPr>
          </a:p>
        </p:txBody>
      </p:sp>
      <p:pic>
        <p:nvPicPr>
          <p:cNvPr id="14" name="Picture 13">
            <a:extLst>
              <a:ext uri="{FF2B5EF4-FFF2-40B4-BE49-F238E27FC236}">
                <a16:creationId xmlns:a16="http://schemas.microsoft.com/office/drawing/2014/main" id="{6AEBDF1A-221A-4497-BBA9-57A70D16151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78750" t="72830" b="14149"/>
          <a:stretch/>
        </p:blipFill>
        <p:spPr>
          <a:xfrm>
            <a:off x="1377059" y="5962903"/>
            <a:ext cx="2590800" cy="892925"/>
          </a:xfrm>
          <a:prstGeom prst="rect">
            <a:avLst/>
          </a:prstGeom>
        </p:spPr>
      </p:pic>
    </p:spTree>
    <p:extLst>
      <p:ext uri="{BB962C8B-B14F-4D97-AF65-F5344CB8AC3E}">
        <p14:creationId xmlns:p14="http://schemas.microsoft.com/office/powerpoint/2010/main" val="10546547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tx2">
                <a:lumMod val="40000"/>
                <a:lumOff val="60000"/>
              </a:schemeClr>
            </a:gs>
          </a:gsLst>
          <a:lin ang="54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89E5C-E370-6074-3A5F-8197D9CA918B}"/>
              </a:ext>
            </a:extLst>
          </p:cNvPr>
          <p:cNvSpPr>
            <a:spLocks noGrp="1"/>
          </p:cNvSpPr>
          <p:nvPr>
            <p:ph type="title"/>
          </p:nvPr>
        </p:nvSpPr>
        <p:spPr>
          <a:xfrm>
            <a:off x="179706" y="847897"/>
            <a:ext cx="4869814" cy="2369128"/>
          </a:xfrm>
        </p:spPr>
        <p:txBody>
          <a:bodyPr>
            <a:normAutofit fontScale="90000"/>
          </a:bodyPr>
          <a:lstStyle/>
          <a:p>
            <a:pPr algn="l"/>
            <a:r>
              <a:rPr lang="en-US" sz="2800" b="0" dirty="0">
                <a:solidFill>
                  <a:schemeClr val="accent1">
                    <a:lumMod val="50000"/>
                  </a:schemeClr>
                </a:solidFill>
                <a:latin typeface="Arial" panose="020B0604020202020204" pitchFamily="34" charset="0"/>
                <a:cs typeface="Arial" panose="020B0604020202020204" pitchFamily="34" charset="0"/>
              </a:rPr>
              <a:t>Current </a:t>
            </a:r>
            <a:br>
              <a:rPr lang="en-US" sz="2800" b="0" dirty="0">
                <a:solidFill>
                  <a:schemeClr val="accent1">
                    <a:lumMod val="50000"/>
                  </a:schemeClr>
                </a:solidFill>
                <a:latin typeface="Arial" panose="020B0604020202020204" pitchFamily="34" charset="0"/>
                <a:cs typeface="Arial" panose="020B0604020202020204" pitchFamily="34" charset="0"/>
              </a:rPr>
            </a:br>
            <a:r>
              <a:rPr lang="en-US" sz="2800" dirty="0">
                <a:solidFill>
                  <a:schemeClr val="accent1">
                    <a:lumMod val="50000"/>
                  </a:schemeClr>
                </a:solidFill>
                <a:latin typeface="Arial" panose="020B0604020202020204" pitchFamily="34" charset="0"/>
                <a:cs typeface="Arial" panose="020B0604020202020204" pitchFamily="34" charset="0"/>
              </a:rPr>
              <a:t>California Association for </a:t>
            </a:r>
            <a:br>
              <a:rPr lang="en-US" sz="2800" dirty="0">
                <a:solidFill>
                  <a:schemeClr val="accent1">
                    <a:lumMod val="50000"/>
                  </a:schemeClr>
                </a:solidFill>
                <a:latin typeface="Arial" panose="020B0604020202020204" pitchFamily="34" charset="0"/>
                <a:cs typeface="Arial" panose="020B0604020202020204" pitchFamily="34" charset="0"/>
              </a:rPr>
            </a:br>
            <a:r>
              <a:rPr lang="en-US" sz="2800" dirty="0">
                <a:solidFill>
                  <a:schemeClr val="accent1">
                    <a:lumMod val="50000"/>
                  </a:schemeClr>
                </a:solidFill>
                <a:latin typeface="Arial" panose="020B0604020202020204" pitchFamily="34" charset="0"/>
                <a:cs typeface="Arial" panose="020B0604020202020204" pitchFamily="34" charset="0"/>
              </a:rPr>
              <a:t>Traumatic Brain Injury </a:t>
            </a:r>
            <a:br>
              <a:rPr lang="en-US" sz="2800" dirty="0">
                <a:solidFill>
                  <a:schemeClr val="accent1">
                    <a:lumMod val="50000"/>
                  </a:schemeClr>
                </a:solidFill>
                <a:latin typeface="Arial" panose="020B0604020202020204" pitchFamily="34" charset="0"/>
                <a:cs typeface="Arial" panose="020B0604020202020204" pitchFamily="34" charset="0"/>
              </a:rPr>
            </a:br>
            <a:r>
              <a:rPr lang="en-US" sz="2800" dirty="0">
                <a:solidFill>
                  <a:schemeClr val="accent1">
                    <a:lumMod val="50000"/>
                  </a:schemeClr>
                </a:solidFill>
                <a:latin typeface="Arial" panose="020B0604020202020204" pitchFamily="34" charset="0"/>
                <a:cs typeface="Arial" panose="020B0604020202020204" pitchFamily="34" charset="0"/>
              </a:rPr>
              <a:t>(CATBI) s</a:t>
            </a:r>
            <a:r>
              <a:rPr lang="en-US" sz="2800" b="0" dirty="0">
                <a:solidFill>
                  <a:schemeClr val="accent1">
                    <a:lumMod val="50000"/>
                  </a:schemeClr>
                </a:solidFill>
                <a:latin typeface="Arial" panose="020B0604020202020204" pitchFamily="34" charset="0"/>
                <a:cs typeface="Arial" panose="020B0604020202020204" pitchFamily="34" charset="0"/>
              </a:rPr>
              <a:t>ites </a:t>
            </a:r>
            <a:br>
              <a:rPr lang="en-US" sz="2800" b="0" dirty="0">
                <a:solidFill>
                  <a:schemeClr val="accent1">
                    <a:lumMod val="50000"/>
                  </a:schemeClr>
                </a:solidFill>
                <a:latin typeface="Arial" panose="020B0604020202020204" pitchFamily="34" charset="0"/>
                <a:cs typeface="Arial" panose="020B0604020202020204" pitchFamily="34" charset="0"/>
              </a:rPr>
            </a:br>
            <a:r>
              <a:rPr lang="en-US" sz="2800" b="0" dirty="0">
                <a:solidFill>
                  <a:schemeClr val="accent1">
                    <a:lumMod val="50000"/>
                  </a:schemeClr>
                </a:solidFill>
                <a:latin typeface="Arial" panose="020B0604020202020204" pitchFamily="34" charset="0"/>
                <a:cs typeface="Arial" panose="020B0604020202020204" pitchFamily="34" charset="0"/>
              </a:rPr>
              <a:t>	</a:t>
            </a:r>
            <a:r>
              <a:rPr lang="en-US" sz="1800" b="0" dirty="0">
                <a:solidFill>
                  <a:schemeClr val="accent1">
                    <a:lumMod val="50000"/>
                  </a:schemeClr>
                </a:solidFill>
                <a:latin typeface="Arial" panose="020B0604020202020204" pitchFamily="34" charset="0"/>
                <a:cs typeface="Arial" panose="020B0604020202020204" pitchFamily="34" charset="0"/>
              </a:rPr>
              <a:t>(*as of July 2025)</a:t>
            </a:r>
          </a:p>
        </p:txBody>
      </p:sp>
      <p:sp>
        <p:nvSpPr>
          <p:cNvPr id="3" name="Content Placeholder 2">
            <a:extLst>
              <a:ext uri="{FF2B5EF4-FFF2-40B4-BE49-F238E27FC236}">
                <a16:creationId xmlns:a16="http://schemas.microsoft.com/office/drawing/2014/main" id="{2F0ADDEA-A319-3113-DBA7-6F6E7F3FE6D2}"/>
              </a:ext>
            </a:extLst>
          </p:cNvPr>
          <p:cNvSpPr>
            <a:spLocks noGrp="1"/>
          </p:cNvSpPr>
          <p:nvPr>
            <p:ph idx="1"/>
          </p:nvPr>
        </p:nvSpPr>
        <p:spPr>
          <a:xfrm>
            <a:off x="352425" y="3640975"/>
            <a:ext cx="4163591" cy="2635839"/>
          </a:xfrm>
        </p:spPr>
        <p:txBody>
          <a:bodyPr>
            <a:normAutofit fontScale="92500"/>
          </a:bodyPr>
          <a:lstStyle/>
          <a:p>
            <a:pPr marL="0" indent="0" algn="l">
              <a:buNone/>
            </a:pPr>
            <a:r>
              <a:rPr lang="en-US" sz="1800" b="0" dirty="0">
                <a:latin typeface="Arial" panose="020B0604020202020204" pitchFamily="34" charset="0"/>
                <a:cs typeface="Arial" panose="020B0604020202020204" pitchFamily="34" charset="0"/>
                <a:hlinkClick r:id="rId3"/>
              </a:rPr>
              <a:t>https://www.dor.ca.gov/Home/TBIProgramSites</a:t>
            </a:r>
            <a:endParaRPr lang="en-US" sz="1800" b="0" dirty="0">
              <a:latin typeface="Arial" panose="020B0604020202020204" pitchFamily="34" charset="0"/>
              <a:cs typeface="Arial" panose="020B0604020202020204" pitchFamily="34" charset="0"/>
            </a:endParaRPr>
          </a:p>
          <a:p>
            <a:pPr marL="0" indent="0" algn="l">
              <a:buNone/>
            </a:pPr>
            <a:endParaRPr lang="en-US" sz="1800" dirty="0">
              <a:latin typeface="Arial" panose="020B0604020202020204" pitchFamily="34" charset="0"/>
              <a:cs typeface="Arial" panose="020B0604020202020204" pitchFamily="34" charset="0"/>
            </a:endParaRPr>
          </a:p>
          <a:p>
            <a:pPr marL="0" indent="0" algn="l">
              <a:buNone/>
            </a:pPr>
            <a:r>
              <a:rPr lang="en-US" sz="1800" dirty="0">
                <a:solidFill>
                  <a:schemeClr val="accent1">
                    <a:lumMod val="50000"/>
                  </a:schemeClr>
                </a:solidFill>
                <a:latin typeface="Arial" panose="020B0604020202020204" pitchFamily="34" charset="0"/>
                <a:cs typeface="Arial" panose="020B0604020202020204" pitchFamily="34" charset="0"/>
              </a:rPr>
              <a:t>* This information is subject to change over time. Please confirm accuracy/availability with the site before referring.</a:t>
            </a:r>
          </a:p>
        </p:txBody>
      </p:sp>
      <p:pic>
        <p:nvPicPr>
          <p:cNvPr id="20" name="Picture 19">
            <a:extLst>
              <a:ext uri="{FF2B5EF4-FFF2-40B4-BE49-F238E27FC236}">
                <a16:creationId xmlns:a16="http://schemas.microsoft.com/office/drawing/2014/main" id="{B4508E7A-6402-645D-A162-0096CCD94B0C}"/>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4449975" y="735925"/>
            <a:ext cx="7640116" cy="5506218"/>
          </a:xfrm>
          <a:prstGeom prst="rect">
            <a:avLst/>
          </a:prstGeom>
        </p:spPr>
      </p:pic>
    </p:spTree>
    <p:extLst>
      <p:ext uri="{BB962C8B-B14F-4D97-AF65-F5344CB8AC3E}">
        <p14:creationId xmlns:p14="http://schemas.microsoft.com/office/powerpoint/2010/main" val="30384781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tx2">
                <a:lumMod val="20000"/>
                <a:lumOff val="80000"/>
              </a:schemeClr>
            </a:gs>
          </a:gsLst>
          <a:lin ang="5400000" scaled="0"/>
        </a:gradFill>
        <a:effectLst/>
      </p:bgPr>
    </p:bg>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25496B42-CC46-4183-B481-887CD3E8C72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E2758CE0-F916-4DCE-88D1-71430BE441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9" name="Rectangle 8">
            <a:extLst>
              <a:ext uri="{FF2B5EF4-FFF2-40B4-BE49-F238E27FC236}">
                <a16:creationId xmlns:a16="http://schemas.microsoft.com/office/drawing/2014/main" id="{31CA2540-FD07-4286-91E4-8D0DE4E50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C22B52E-E2C2-0AC0-1FE6-A20B7A8471DA}"/>
              </a:ext>
            </a:extLst>
          </p:cNvPr>
          <p:cNvSpPr>
            <a:spLocks noGrp="1"/>
          </p:cNvSpPr>
          <p:nvPr>
            <p:ph type="title"/>
          </p:nvPr>
        </p:nvSpPr>
        <p:spPr>
          <a:xfrm>
            <a:off x="1084881" y="1057296"/>
            <a:ext cx="6834753" cy="3715682"/>
          </a:xfrm>
        </p:spPr>
        <p:txBody>
          <a:bodyPr vert="horz" lIns="91440" tIns="45720" rIns="91440" bIns="45720" rtlCol="0" anchor="b">
            <a:normAutofit/>
          </a:bodyPr>
          <a:lstStyle/>
          <a:p>
            <a:pPr algn="l"/>
            <a:r>
              <a:rPr lang="en-US" dirty="0">
                <a:solidFill>
                  <a:schemeClr val="accent1">
                    <a:lumMod val="50000"/>
                  </a:schemeClr>
                </a:solidFill>
                <a:latin typeface="Arial" panose="020B0604020202020204" pitchFamily="34" charset="0"/>
                <a:cs typeface="Arial" panose="020B0604020202020204" pitchFamily="34" charset="0"/>
              </a:rPr>
              <a:t>A Case STUDY Discussion...</a:t>
            </a:r>
            <a:br>
              <a:rPr lang="en-US" sz="4800" dirty="0">
                <a:solidFill>
                  <a:schemeClr val="accent1">
                    <a:lumMod val="50000"/>
                  </a:schemeClr>
                </a:solidFill>
                <a:latin typeface="Arial" panose="020B0604020202020204" pitchFamily="34" charset="0"/>
                <a:cs typeface="Arial" panose="020B0604020202020204" pitchFamily="34" charset="0"/>
              </a:rPr>
            </a:br>
            <a:br>
              <a:rPr lang="en-US" sz="4800" dirty="0">
                <a:solidFill>
                  <a:schemeClr val="accent1">
                    <a:lumMod val="50000"/>
                  </a:schemeClr>
                </a:solidFill>
                <a:latin typeface="Arial" panose="020B0604020202020204" pitchFamily="34" charset="0"/>
                <a:cs typeface="Arial" panose="020B0604020202020204" pitchFamily="34" charset="0"/>
              </a:rPr>
            </a:br>
            <a:r>
              <a:rPr lang="en-US" sz="2700" cap="none" dirty="0">
                <a:solidFill>
                  <a:schemeClr val="accent1">
                    <a:lumMod val="50000"/>
                  </a:schemeClr>
                </a:solidFill>
                <a:latin typeface="Arial" panose="020B0604020202020204" pitchFamily="34" charset="0"/>
                <a:cs typeface="Arial" panose="020B0604020202020204" pitchFamily="34" charset="0"/>
              </a:rPr>
              <a:t>Here is where your agency can discuss how to apply the information on these slides to your clients/patients and develop a plan for helping TBI impacted individuals in your care.</a:t>
            </a:r>
            <a:endParaRPr lang="en-US" sz="2700" b="0" dirty="0">
              <a:solidFill>
                <a:schemeClr val="accent1">
                  <a:lumMod val="50000"/>
                </a:schemeClr>
              </a:solidFill>
              <a:latin typeface="Arial" panose="020B0604020202020204" pitchFamily="34" charset="0"/>
              <a:cs typeface="Arial" panose="020B0604020202020204" pitchFamily="34" charset="0"/>
            </a:endParaRPr>
          </a:p>
        </p:txBody>
      </p:sp>
      <p:pic>
        <p:nvPicPr>
          <p:cNvPr id="16" name="Picture 15">
            <a:extLst>
              <a:ext uri="{FF2B5EF4-FFF2-40B4-BE49-F238E27FC236}">
                <a16:creationId xmlns:a16="http://schemas.microsoft.com/office/drawing/2014/main" id="{214924F5-CDC2-4DFA-82F3-4843ADD678A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55295" t="89389" r="26987" b="24"/>
          <a:stretch/>
        </p:blipFill>
        <p:spPr>
          <a:xfrm flipH="1">
            <a:off x="0" y="-1"/>
            <a:ext cx="2596444" cy="872709"/>
          </a:xfrm>
          <a:prstGeom prst="rect">
            <a:avLst/>
          </a:prstGeom>
        </p:spPr>
      </p:pic>
      <p:pic>
        <p:nvPicPr>
          <p:cNvPr id="18" name="Picture 17">
            <a:extLst>
              <a:ext uri="{FF2B5EF4-FFF2-40B4-BE49-F238E27FC236}">
                <a16:creationId xmlns:a16="http://schemas.microsoft.com/office/drawing/2014/main" id="{AED59812-6820-446C-B994-0D059C97DC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91927" t="72411" b="13751"/>
          <a:stretch/>
        </p:blipFill>
        <p:spPr>
          <a:xfrm>
            <a:off x="10473994" y="5564567"/>
            <a:ext cx="1341545" cy="1293433"/>
          </a:xfrm>
          <a:custGeom>
            <a:avLst/>
            <a:gdLst>
              <a:gd name="connsiteX0" fmla="*/ 0 w 1341545"/>
              <a:gd name="connsiteY0" fmla="*/ 0 h 1293433"/>
              <a:gd name="connsiteX1" fmla="*/ 1341545 w 1341545"/>
              <a:gd name="connsiteY1" fmla="*/ 0 h 1293433"/>
              <a:gd name="connsiteX2" fmla="*/ 1341545 w 1341545"/>
              <a:gd name="connsiteY2" fmla="*/ 1293433 h 1293433"/>
              <a:gd name="connsiteX3" fmla="*/ 150847 w 1341545"/>
              <a:gd name="connsiteY3" fmla="*/ 1293433 h 1293433"/>
              <a:gd name="connsiteX4" fmla="*/ 66240 w 1341545"/>
              <a:gd name="connsiteY4" fmla="*/ 1183451 h 1293433"/>
              <a:gd name="connsiteX5" fmla="*/ 0 w 1341545"/>
              <a:gd name="connsiteY5" fmla="*/ 1061841 h 1293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1545" h="1293433">
                <a:moveTo>
                  <a:pt x="0" y="0"/>
                </a:moveTo>
                <a:lnTo>
                  <a:pt x="1341545" y="0"/>
                </a:lnTo>
                <a:lnTo>
                  <a:pt x="1341545" y="1293433"/>
                </a:lnTo>
                <a:lnTo>
                  <a:pt x="150847" y="1293433"/>
                </a:lnTo>
                <a:lnTo>
                  <a:pt x="66240" y="1183451"/>
                </a:lnTo>
                <a:lnTo>
                  <a:pt x="0" y="1061841"/>
                </a:lnTo>
                <a:close/>
              </a:path>
            </a:pathLst>
          </a:custGeom>
        </p:spPr>
      </p:pic>
      <p:pic>
        <p:nvPicPr>
          <p:cNvPr id="7" name="Graphic 6" descr="Magnifying glass">
            <a:extLst>
              <a:ext uri="{FF2B5EF4-FFF2-40B4-BE49-F238E27FC236}">
                <a16:creationId xmlns:a16="http://schemas.microsoft.com/office/drawing/2014/main" id="{9991AA9A-9C1B-9F0F-320A-12FE719CB50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586663" y="1057296"/>
            <a:ext cx="4743406" cy="4743406"/>
          </a:xfrm>
          <a:prstGeom prst="rect">
            <a:avLst/>
          </a:prstGeom>
        </p:spPr>
      </p:pic>
      <p:pic>
        <p:nvPicPr>
          <p:cNvPr id="20" name="Picture 19">
            <a:extLst>
              <a:ext uri="{FF2B5EF4-FFF2-40B4-BE49-F238E27FC236}">
                <a16:creationId xmlns:a16="http://schemas.microsoft.com/office/drawing/2014/main" id="{E844ED7C-1917-40D8-8B42-1B1C27BC5A5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3623" t="43915" r="1" b="18252"/>
          <a:stretch/>
        </p:blipFill>
        <p:spPr>
          <a:xfrm flipH="1">
            <a:off x="0" y="3142319"/>
            <a:ext cx="4605339" cy="3715682"/>
          </a:xfrm>
          <a:prstGeom prst="rect">
            <a:avLst/>
          </a:prstGeom>
        </p:spPr>
      </p:pic>
    </p:spTree>
    <p:extLst>
      <p:ext uri="{BB962C8B-B14F-4D97-AF65-F5344CB8AC3E}">
        <p14:creationId xmlns:p14="http://schemas.microsoft.com/office/powerpoint/2010/main" val="18054634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2">
            <a:lumMod val="60000"/>
            <a:lumOff val="40000"/>
          </a:schemeClr>
        </a:solidFill>
        <a:effectLst/>
      </p:bgPr>
    </p:bg>
    <p:spTree>
      <p:nvGrpSpPr>
        <p:cNvPr id="1" name=""/>
        <p:cNvGrpSpPr/>
        <p:nvPr/>
      </p:nvGrpSpPr>
      <p:grpSpPr>
        <a:xfrm>
          <a:off x="0" y="0"/>
          <a:ext cx="0" cy="0"/>
          <a:chOff x="0" y="0"/>
          <a:chExt cx="0" cy="0"/>
        </a:xfrm>
      </p:grpSpPr>
      <p:pic>
        <p:nvPicPr>
          <p:cNvPr id="32" name="Picture 2">
            <a:extLst>
              <a:ext uri="{FF2B5EF4-FFF2-40B4-BE49-F238E27FC236}">
                <a16:creationId xmlns:a16="http://schemas.microsoft.com/office/drawing/2014/main" id="{B1981535-B5AA-4E0C-ACE5-925CC19B20F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2">
            <a:extLst>
              <a:ext uri="{FF2B5EF4-FFF2-40B4-BE49-F238E27FC236}">
                <a16:creationId xmlns:a16="http://schemas.microsoft.com/office/drawing/2014/main" id="{BF97D060-AA7E-4411-BA62-28BD1EBD55D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34" name="Rectangle 33">
            <a:extLst>
              <a:ext uri="{FF2B5EF4-FFF2-40B4-BE49-F238E27FC236}">
                <a16:creationId xmlns:a16="http://schemas.microsoft.com/office/drawing/2014/main" id="{57E607C4-A0A1-44FA-981D-EA3B813963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5" name="Picture 34">
            <a:extLst>
              <a:ext uri="{FF2B5EF4-FFF2-40B4-BE49-F238E27FC236}">
                <a16:creationId xmlns:a16="http://schemas.microsoft.com/office/drawing/2014/main" id="{08D97526-B9D9-4257-B6A9-9D798897492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F4B7609-736C-46A1-C891-DBEF731CC265}"/>
              </a:ext>
            </a:extLst>
          </p:cNvPr>
          <p:cNvSpPr>
            <a:spLocks noGrp="1"/>
          </p:cNvSpPr>
          <p:nvPr>
            <p:ph type="title"/>
          </p:nvPr>
        </p:nvSpPr>
        <p:spPr>
          <a:xfrm>
            <a:off x="81280" y="1188637"/>
            <a:ext cx="3986468" cy="4480726"/>
          </a:xfrm>
        </p:spPr>
        <p:txBody>
          <a:bodyPr>
            <a:normAutofit/>
          </a:bodyPr>
          <a:lstStyle/>
          <a:p>
            <a:pPr algn="r"/>
            <a:r>
              <a:rPr lang="en-US" sz="3900" b="0" dirty="0">
                <a:solidFill>
                  <a:schemeClr val="accent1">
                    <a:lumMod val="50000"/>
                  </a:schemeClr>
                </a:solidFill>
                <a:latin typeface="Arial" panose="020B0604020202020204" pitchFamily="34" charset="0"/>
                <a:cs typeface="Arial" panose="020B0604020202020204" pitchFamily="34" charset="0"/>
              </a:rPr>
              <a:t>Conclusion</a:t>
            </a:r>
          </a:p>
        </p:txBody>
      </p:sp>
      <p:graphicFrame>
        <p:nvGraphicFramePr>
          <p:cNvPr id="19" name="Content Placeholder 2">
            <a:extLst>
              <a:ext uri="{FF2B5EF4-FFF2-40B4-BE49-F238E27FC236}">
                <a16:creationId xmlns:a16="http://schemas.microsoft.com/office/drawing/2014/main" id="{46EFA3C5-4DCE-3804-9714-06A8E6299EFB}"/>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3149812872"/>
              </p:ext>
            </p:extLst>
          </p:nvPr>
        </p:nvGraphicFramePr>
        <p:xfrm>
          <a:off x="5101143" y="1008993"/>
          <a:ext cx="5077071" cy="476087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3" name="TextBox 2">
            <a:extLst>
              <a:ext uri="{FF2B5EF4-FFF2-40B4-BE49-F238E27FC236}">
                <a16:creationId xmlns:a16="http://schemas.microsoft.com/office/drawing/2014/main" id="{58077B78-5835-9441-0DD8-51CD88A07D35}"/>
              </a:ext>
            </a:extLst>
          </p:cNvPr>
          <p:cNvSpPr txBox="1"/>
          <p:nvPr/>
        </p:nvSpPr>
        <p:spPr>
          <a:xfrm>
            <a:off x="5285715" y="1360490"/>
            <a:ext cx="5192038" cy="954107"/>
          </a:xfrm>
          <a:prstGeom prst="rect">
            <a:avLst/>
          </a:prstGeom>
          <a:noFill/>
        </p:spPr>
        <p:txBody>
          <a:bodyPr wrap="square" rtlCol="0">
            <a:spAutoFit/>
          </a:bodyPr>
          <a:lstStyle/>
          <a:p>
            <a:r>
              <a:rPr lang="en-US" sz="2800" b="0" dirty="0">
                <a:latin typeface="Arial" panose="020B0604020202020204" pitchFamily="34" charset="0"/>
                <a:cs typeface="Arial" panose="020B0604020202020204" pitchFamily="34" charset="0"/>
              </a:rPr>
              <a:t>TBI affects each person differently</a:t>
            </a:r>
          </a:p>
        </p:txBody>
      </p:sp>
      <p:sp>
        <p:nvSpPr>
          <p:cNvPr id="4" name="TextBox 3">
            <a:extLst>
              <a:ext uri="{FF2B5EF4-FFF2-40B4-BE49-F238E27FC236}">
                <a16:creationId xmlns:a16="http://schemas.microsoft.com/office/drawing/2014/main" id="{7D5507E9-5EA9-ADA8-9B6A-B913160964FF}"/>
              </a:ext>
            </a:extLst>
          </p:cNvPr>
          <p:cNvSpPr txBox="1"/>
          <p:nvPr/>
        </p:nvSpPr>
        <p:spPr>
          <a:xfrm>
            <a:off x="5285715" y="2778158"/>
            <a:ext cx="4872681" cy="1661993"/>
          </a:xfrm>
          <a:prstGeom prst="rect">
            <a:avLst/>
          </a:prstGeom>
          <a:noFill/>
        </p:spPr>
        <p:txBody>
          <a:bodyPr wrap="square" rtlCol="0">
            <a:spAutoFit/>
          </a:bodyPr>
          <a:lstStyle/>
          <a:p>
            <a:r>
              <a:rPr lang="en-US" sz="2800" b="0" dirty="0">
                <a:latin typeface="Arial" panose="020B0604020202020204" pitchFamily="34" charset="0"/>
                <a:cs typeface="Arial" panose="020B0604020202020204" pitchFamily="34" charset="0"/>
              </a:rPr>
              <a:t>Certain populations are at greater risk for TBI and poorer outcomes</a:t>
            </a:r>
            <a:endParaRPr lang="en-US" sz="2800" dirty="0">
              <a:latin typeface="Arial" panose="020B0604020202020204" pitchFamily="34" charset="0"/>
              <a:cs typeface="Arial" panose="020B0604020202020204" pitchFamily="34" charset="0"/>
            </a:endParaRPr>
          </a:p>
          <a:p>
            <a:endParaRPr lang="en-US" dirty="0"/>
          </a:p>
        </p:txBody>
      </p:sp>
      <p:sp>
        <p:nvSpPr>
          <p:cNvPr id="5" name="TextBox 4">
            <a:extLst>
              <a:ext uri="{FF2B5EF4-FFF2-40B4-BE49-F238E27FC236}">
                <a16:creationId xmlns:a16="http://schemas.microsoft.com/office/drawing/2014/main" id="{7CD7E951-09EA-8F85-A83C-42384B1E0E35}"/>
              </a:ext>
            </a:extLst>
          </p:cNvPr>
          <p:cNvSpPr txBox="1"/>
          <p:nvPr/>
        </p:nvSpPr>
        <p:spPr>
          <a:xfrm>
            <a:off x="5285715" y="4697291"/>
            <a:ext cx="4707925" cy="800219"/>
          </a:xfrm>
          <a:prstGeom prst="rect">
            <a:avLst/>
          </a:prstGeom>
          <a:noFill/>
        </p:spPr>
        <p:txBody>
          <a:bodyPr wrap="square" rtlCol="0">
            <a:spAutoFit/>
          </a:bodyPr>
          <a:lstStyle/>
          <a:p>
            <a:r>
              <a:rPr lang="en-US" sz="2800" b="0" dirty="0">
                <a:latin typeface="Arial" panose="020B0604020202020204" pitchFamily="34" charset="0"/>
                <a:cs typeface="Arial" panose="020B0604020202020204" pitchFamily="34" charset="0"/>
              </a:rPr>
              <a:t>TBI screening is essential!</a:t>
            </a:r>
            <a:endParaRPr lang="en-US" sz="2800"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28528855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gradFill rotWithShape="1">
          <a:gsLst>
            <a:gs pos="85000">
              <a:schemeClr val="tx2">
                <a:lumMod val="20000"/>
                <a:lumOff val="8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446F2B05-D14A-46C1-B94D-81BAFA34CA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Graphic 20">
            <a:extLst>
              <a:ext uri="{FF2B5EF4-FFF2-40B4-BE49-F238E27FC236}">
                <a16:creationId xmlns:a16="http://schemas.microsoft.com/office/drawing/2014/main" id="{8EFCBF2E-16D1-C3E0-0C26-E7304BE80884}"/>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37704" y="1524495"/>
            <a:ext cx="3840815" cy="3840815"/>
          </a:xfrm>
          <a:prstGeom prst="rect">
            <a:avLst/>
          </a:prstGeom>
        </p:spPr>
      </p:pic>
      <p:pic>
        <p:nvPicPr>
          <p:cNvPr id="26" name="Picture 25">
            <a:extLst>
              <a:ext uri="{FF2B5EF4-FFF2-40B4-BE49-F238E27FC236}">
                <a16:creationId xmlns:a16="http://schemas.microsoft.com/office/drawing/2014/main" id="{DC21F734-A85A-4FEA-8CB8-6C72B8195C3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CEF71F5-AC5C-05C4-300D-A98BA877E4AC}"/>
              </a:ext>
            </a:extLst>
          </p:cNvPr>
          <p:cNvSpPr>
            <a:spLocks noGrp="1"/>
          </p:cNvSpPr>
          <p:nvPr>
            <p:ph type="title"/>
          </p:nvPr>
        </p:nvSpPr>
        <p:spPr>
          <a:xfrm>
            <a:off x="1054064" y="618517"/>
            <a:ext cx="5855416" cy="1596177"/>
          </a:xfrm>
        </p:spPr>
        <p:txBody>
          <a:bodyPr>
            <a:normAutofit/>
          </a:bodyPr>
          <a:lstStyle/>
          <a:p>
            <a:r>
              <a:rPr lang="en-US" b="0" dirty="0">
                <a:solidFill>
                  <a:schemeClr val="accent1">
                    <a:lumMod val="50000"/>
                  </a:schemeClr>
                </a:solidFill>
                <a:latin typeface="Arial" panose="020B0604020202020204" pitchFamily="34" charset="0"/>
                <a:cs typeface="Arial" panose="020B0604020202020204" pitchFamily="34" charset="0"/>
              </a:rPr>
              <a:t>References</a:t>
            </a:r>
          </a:p>
        </p:txBody>
      </p:sp>
      <p:sp>
        <p:nvSpPr>
          <p:cNvPr id="17" name="Content Placeholder 2">
            <a:extLst>
              <a:ext uri="{FF2B5EF4-FFF2-40B4-BE49-F238E27FC236}">
                <a16:creationId xmlns:a16="http://schemas.microsoft.com/office/drawing/2014/main" id="{9C766AF1-2A06-83F0-B425-0A84F7F3FBAA}"/>
              </a:ext>
            </a:extLst>
          </p:cNvPr>
          <p:cNvSpPr>
            <a:spLocks noGrp="1"/>
          </p:cNvSpPr>
          <p:nvPr>
            <p:ph idx="1"/>
          </p:nvPr>
        </p:nvSpPr>
        <p:spPr>
          <a:xfrm>
            <a:off x="1054065" y="1952786"/>
            <a:ext cx="5855415" cy="4261750"/>
          </a:xfrm>
        </p:spPr>
        <p:txBody>
          <a:bodyPr>
            <a:normAutofit fontScale="85000" lnSpcReduction="10000"/>
          </a:bodyPr>
          <a:lstStyle/>
          <a:p>
            <a:pPr>
              <a:lnSpc>
                <a:spcPct val="110000"/>
              </a:lnSpc>
            </a:pPr>
            <a:r>
              <a:rPr lang="en-US" sz="1700" b="0" i="1" cap="none" dirty="0">
                <a:latin typeface="Arial" panose="020B0604020202020204" pitchFamily="34" charset="0"/>
                <a:cs typeface="Arial" panose="020B0604020202020204" pitchFamily="34" charset="0"/>
              </a:rPr>
              <a:t>BIAA Brain Injury Association of America </a:t>
            </a:r>
            <a:r>
              <a:rPr lang="en-US" sz="1700" b="0" cap="none" dirty="0">
                <a:latin typeface="Arial" panose="020B0604020202020204" pitchFamily="34" charset="0"/>
                <a:cs typeface="Arial" panose="020B0604020202020204" pitchFamily="34" charset="0"/>
              </a:rPr>
              <a:t>website: </a:t>
            </a:r>
            <a:r>
              <a:rPr lang="en-US" sz="1700" b="0" cap="none" dirty="0" err="1">
                <a:latin typeface="Arial" panose="020B0604020202020204" pitchFamily="34" charset="0"/>
                <a:cs typeface="Arial" panose="020B0604020202020204" pitchFamily="34" charset="0"/>
              </a:rPr>
              <a:t>biausa.org</a:t>
            </a:r>
            <a:r>
              <a:rPr lang="en-US" sz="1700" b="0" cap="none" dirty="0">
                <a:latin typeface="Arial" panose="020B0604020202020204" pitchFamily="34" charset="0"/>
                <a:cs typeface="Arial" panose="020B0604020202020204" pitchFamily="34" charset="0"/>
              </a:rPr>
              <a:t>  </a:t>
            </a:r>
          </a:p>
          <a:p>
            <a:pPr>
              <a:lnSpc>
                <a:spcPct val="110000"/>
              </a:lnSpc>
            </a:pPr>
            <a:r>
              <a:rPr lang="en-US" sz="1700" b="0" i="1" cap="none" dirty="0">
                <a:latin typeface="Arial" panose="020B0604020202020204" pitchFamily="34" charset="0"/>
                <a:cs typeface="Arial" panose="020B0604020202020204" pitchFamily="34" charset="0"/>
              </a:rPr>
              <a:t>CDC</a:t>
            </a:r>
            <a:r>
              <a:rPr lang="en-US" sz="1700" i="1" cap="none" dirty="0">
                <a:latin typeface="Arial" panose="020B0604020202020204" pitchFamily="34" charset="0"/>
                <a:cs typeface="Arial" panose="020B0604020202020204" pitchFamily="34" charset="0"/>
              </a:rPr>
              <a:t>: </a:t>
            </a:r>
            <a:r>
              <a:rPr lang="en-US" sz="1700" b="0" i="1" cap="none" dirty="0">
                <a:latin typeface="Arial" panose="020B0604020202020204" pitchFamily="34" charset="0"/>
                <a:cs typeface="Arial" panose="020B0604020202020204" pitchFamily="34" charset="0"/>
              </a:rPr>
              <a:t>Traumatic brain injury &amp; concussion. </a:t>
            </a:r>
            <a:r>
              <a:rPr lang="en-US" sz="1700" b="0" cap="none" dirty="0">
                <a:latin typeface="Arial" panose="020B0604020202020204" pitchFamily="34" charset="0"/>
                <a:cs typeface="Arial" panose="020B0604020202020204" pitchFamily="34" charset="0"/>
                <a:hlinkClick r:id="rId5"/>
              </a:rPr>
              <a:t>Https://www.Cdc.Gov/traumatic-brain-injury/index.Html</a:t>
            </a:r>
            <a:endParaRPr lang="en-US" sz="1700" b="0" cap="none" dirty="0">
              <a:latin typeface="Arial" panose="020B0604020202020204" pitchFamily="34" charset="0"/>
              <a:cs typeface="Arial" panose="020B0604020202020204" pitchFamily="34" charset="0"/>
            </a:endParaRPr>
          </a:p>
          <a:p>
            <a:pPr>
              <a:lnSpc>
                <a:spcPct val="110000"/>
              </a:lnSpc>
            </a:pPr>
            <a:r>
              <a:rPr lang="en-US" sz="1700" i="1" cap="none" dirty="0">
                <a:latin typeface="Arial" panose="020B0604020202020204" pitchFamily="34" charset="0"/>
                <a:cs typeface="Arial" panose="020B0604020202020204" pitchFamily="34" charset="0"/>
              </a:rPr>
              <a:t>CDC: Health Disparities in TBI.  </a:t>
            </a:r>
            <a:r>
              <a:rPr lang="en-US" sz="1700" cap="none" dirty="0">
                <a:latin typeface="Arial" panose="020B0604020202020204" pitchFamily="34" charset="0"/>
                <a:cs typeface="Arial" panose="020B0604020202020204" pitchFamily="34" charset="0"/>
                <a:hlinkClick r:id="rId6"/>
              </a:rPr>
              <a:t>Https://www.Cdc.Gov/traumatic-brain-injury/health-equity/index.Html</a:t>
            </a:r>
            <a:endParaRPr lang="en-US" sz="1700" cap="none" dirty="0">
              <a:latin typeface="Arial" panose="020B0604020202020204" pitchFamily="34" charset="0"/>
              <a:cs typeface="Arial" panose="020B0604020202020204" pitchFamily="34" charset="0"/>
            </a:endParaRPr>
          </a:p>
          <a:p>
            <a:r>
              <a:rPr lang="en-US" sz="1700" i="1" cap="none" dirty="0">
                <a:latin typeface="Arial" panose="020B0604020202020204" pitchFamily="34" charset="0"/>
                <a:cs typeface="Arial" panose="020B0604020202020204" pitchFamily="34" charset="0"/>
              </a:rPr>
              <a:t>Couples’ Relationships After Traumatic Brain Injury, </a:t>
            </a:r>
            <a:r>
              <a:rPr lang="en-US" sz="1700" cap="none" dirty="0">
                <a:latin typeface="Arial" panose="020B0604020202020204" pitchFamily="34" charset="0"/>
                <a:cs typeface="Arial" panose="020B0604020202020204" pitchFamily="34" charset="0"/>
              </a:rPr>
              <a:t>2012. Godwin </a:t>
            </a:r>
            <a:r>
              <a:rPr lang="en-US" sz="1700" b="0" cap="none" dirty="0">
                <a:latin typeface="Arial" panose="020B0604020202020204" pitchFamily="34" charset="0"/>
                <a:cs typeface="Arial" panose="020B0604020202020204" pitchFamily="34" charset="0"/>
              </a:rPr>
              <a:t>E., </a:t>
            </a:r>
            <a:r>
              <a:rPr lang="en-US" sz="1700" cap="none" dirty="0">
                <a:latin typeface="Arial" panose="020B0604020202020204" pitchFamily="34" charset="0"/>
                <a:cs typeface="Arial" panose="020B0604020202020204" pitchFamily="34" charset="0"/>
              </a:rPr>
              <a:t>K</a:t>
            </a:r>
            <a:r>
              <a:rPr lang="en-US" sz="1700" b="0" cap="none" dirty="0">
                <a:latin typeface="Arial" panose="020B0604020202020204" pitchFamily="34" charset="0"/>
                <a:cs typeface="Arial" panose="020B0604020202020204" pitchFamily="34" charset="0"/>
              </a:rPr>
              <a:t>reutzer J. and </a:t>
            </a:r>
            <a:r>
              <a:rPr lang="en-US" sz="1700" cap="none" dirty="0" err="1">
                <a:latin typeface="Arial" panose="020B0604020202020204" pitchFamily="34" charset="0"/>
                <a:cs typeface="Arial" panose="020B0604020202020204" pitchFamily="34" charset="0"/>
              </a:rPr>
              <a:t>K</a:t>
            </a:r>
            <a:r>
              <a:rPr lang="en-US" sz="1700" b="0" cap="none" dirty="0" err="1">
                <a:latin typeface="Arial" panose="020B0604020202020204" pitchFamily="34" charset="0"/>
                <a:cs typeface="Arial" panose="020B0604020202020204" pitchFamily="34" charset="0"/>
              </a:rPr>
              <a:t>olakowsky</a:t>
            </a:r>
            <a:r>
              <a:rPr lang="en-US" sz="1700" b="0" cap="none" dirty="0">
                <a:latin typeface="Arial" panose="020B0604020202020204" pitchFamily="34" charset="0"/>
                <a:cs typeface="Arial" panose="020B0604020202020204" pitchFamily="34" charset="0"/>
              </a:rPr>
              <a:t>-Hayner S., </a:t>
            </a:r>
            <a:r>
              <a:rPr lang="en-US" sz="1700" cap="none" dirty="0">
                <a:latin typeface="Arial" panose="020B0604020202020204" pitchFamily="34" charset="0"/>
                <a:cs typeface="Arial" panose="020B0604020202020204" pitchFamily="34" charset="0"/>
              </a:rPr>
              <a:t>In collaboration with the Model Systems Knowledge Translation Center. </a:t>
            </a:r>
            <a:r>
              <a:rPr lang="en-US" sz="1700" b="0" cap="none" dirty="0">
                <a:latin typeface="Arial" panose="020B0604020202020204" pitchFamily="34" charset="0"/>
                <a:cs typeface="Arial" panose="020B0604020202020204" pitchFamily="34" charset="0"/>
                <a:hlinkClick r:id="rId7"/>
              </a:rPr>
              <a:t>Https://msktc.Org/tbi/factsheets/relationships-after-traumatic-brain-injury</a:t>
            </a:r>
            <a:endParaRPr lang="en-US" sz="1700" cap="none" dirty="0">
              <a:latin typeface="Arial" panose="020B0604020202020204" pitchFamily="34" charset="0"/>
              <a:cs typeface="Arial" panose="020B0604020202020204" pitchFamily="34" charset="0"/>
            </a:endParaRPr>
          </a:p>
          <a:p>
            <a:pPr>
              <a:lnSpc>
                <a:spcPct val="110000"/>
              </a:lnSpc>
            </a:pPr>
            <a:r>
              <a:rPr lang="en-US" sz="1700" i="1" cap="none" dirty="0">
                <a:latin typeface="Arial" panose="020B0604020202020204" pitchFamily="34" charset="0"/>
                <a:cs typeface="Arial" panose="020B0604020202020204" pitchFamily="34" charset="0"/>
              </a:rPr>
              <a:t>Social Skills After Traumatic Brain Injury. </a:t>
            </a:r>
            <a:r>
              <a:rPr lang="en-US" sz="1700" cap="none" dirty="0">
                <a:latin typeface="Arial" panose="020B0604020202020204" pitchFamily="34" charset="0"/>
                <a:cs typeface="Arial" panose="020B0604020202020204" pitchFamily="34" charset="0"/>
              </a:rPr>
              <a:t>Hawley </a:t>
            </a:r>
            <a:r>
              <a:rPr lang="en-US" sz="1700" b="0" cap="none" dirty="0">
                <a:latin typeface="Arial" panose="020B0604020202020204" pitchFamily="34" charset="0"/>
                <a:cs typeface="Arial" panose="020B0604020202020204" pitchFamily="34" charset="0"/>
              </a:rPr>
              <a:t>L., </a:t>
            </a:r>
            <a:r>
              <a:rPr lang="en-US" sz="1700" cap="none" dirty="0">
                <a:latin typeface="Arial" panose="020B0604020202020204" pitchFamily="34" charset="0"/>
                <a:cs typeface="Arial" panose="020B0604020202020204" pitchFamily="34" charset="0"/>
              </a:rPr>
              <a:t>N</a:t>
            </a:r>
            <a:r>
              <a:rPr lang="en-US" sz="1700" b="0" cap="none" dirty="0">
                <a:latin typeface="Arial" panose="020B0604020202020204" pitchFamily="34" charset="0"/>
                <a:cs typeface="Arial" panose="020B0604020202020204" pitchFamily="34" charset="0"/>
              </a:rPr>
              <a:t>ewman J., </a:t>
            </a:r>
            <a:r>
              <a:rPr lang="en-US" sz="1700" cap="none" dirty="0">
                <a:latin typeface="Arial" panose="020B0604020202020204" pitchFamily="34" charset="0"/>
                <a:cs typeface="Arial" panose="020B0604020202020204" pitchFamily="34" charset="0"/>
              </a:rPr>
              <a:t>N</a:t>
            </a:r>
            <a:r>
              <a:rPr lang="en-US" sz="1700" b="0" cap="none" dirty="0">
                <a:latin typeface="Arial" panose="020B0604020202020204" pitchFamily="34" charset="0"/>
                <a:cs typeface="Arial" panose="020B0604020202020204" pitchFamily="34" charset="0"/>
              </a:rPr>
              <a:t>eumann D., and </a:t>
            </a:r>
            <a:r>
              <a:rPr lang="en-US" sz="1700" cap="none" dirty="0">
                <a:latin typeface="Arial" panose="020B0604020202020204" pitchFamily="34" charset="0"/>
                <a:cs typeface="Arial" panose="020B0604020202020204" pitchFamily="34" charset="0"/>
              </a:rPr>
              <a:t>O</a:t>
            </a:r>
            <a:r>
              <a:rPr lang="en-US" sz="1700" b="0" cap="none" dirty="0">
                <a:latin typeface="Arial" panose="020B0604020202020204" pitchFamily="34" charset="0"/>
                <a:cs typeface="Arial" panose="020B0604020202020204" pitchFamily="34" charset="0"/>
              </a:rPr>
              <a:t>’Neil-Pirozzi T., </a:t>
            </a:r>
            <a:r>
              <a:rPr lang="en-US" cap="none" dirty="0"/>
              <a:t>In Collaboration With The Model Systems Knowledge Translation Center, </a:t>
            </a:r>
            <a:r>
              <a:rPr lang="en-US" sz="1700" b="0" cap="none" dirty="0">
                <a:latin typeface="Arial" panose="020B0604020202020204" pitchFamily="34" charset="0"/>
                <a:cs typeface="Arial" panose="020B0604020202020204" pitchFamily="34" charset="0"/>
              </a:rPr>
              <a:t>2019. </a:t>
            </a:r>
            <a:r>
              <a:rPr lang="en-US" sz="1700" b="0" cap="none" dirty="0">
                <a:latin typeface="Arial" panose="020B0604020202020204" pitchFamily="34" charset="0"/>
                <a:cs typeface="Arial" panose="020B0604020202020204" pitchFamily="34" charset="0"/>
                <a:hlinkClick r:id="rId8"/>
              </a:rPr>
              <a:t>Https://msktc.Org/tbi/factsheets/social-skills-after-traumatic-brain-injury</a:t>
            </a:r>
            <a:endParaRPr lang="en-US" sz="1700" cap="none" dirty="0">
              <a:latin typeface="Arial" panose="020B0604020202020204" pitchFamily="34" charset="0"/>
              <a:cs typeface="Arial" panose="020B0604020202020204" pitchFamily="34" charset="0"/>
            </a:endParaRPr>
          </a:p>
          <a:p>
            <a:pPr>
              <a:lnSpc>
                <a:spcPct val="110000"/>
              </a:lnSpc>
            </a:pPr>
            <a:endParaRPr lang="en-US" sz="1400" dirty="0">
              <a:latin typeface="Arial" panose="020B0604020202020204" pitchFamily="34" charset="0"/>
              <a:cs typeface="Arial" panose="020B0604020202020204" pitchFamily="34" charset="0"/>
            </a:endParaRPr>
          </a:p>
          <a:p>
            <a:pPr lvl="8">
              <a:lnSpc>
                <a:spcPct val="110000"/>
              </a:lnSpc>
            </a:pPr>
            <a:endParaRPr lang="en-US" sz="800" dirty="0">
              <a:latin typeface="Arial" panose="020B0604020202020204" pitchFamily="34" charset="0"/>
              <a:cs typeface="Arial" panose="020B0604020202020204" pitchFamily="34" charset="0"/>
            </a:endParaRPr>
          </a:p>
          <a:p>
            <a:pPr>
              <a:lnSpc>
                <a:spcPct val="110000"/>
              </a:lnSpc>
            </a:pPr>
            <a:endParaRPr lang="en-US" sz="1400" dirty="0">
              <a:latin typeface="Arial" panose="020B0604020202020204" pitchFamily="34" charset="0"/>
              <a:cs typeface="Arial" panose="020B0604020202020204" pitchFamily="34" charset="0"/>
            </a:endParaRPr>
          </a:p>
          <a:p>
            <a:pPr>
              <a:lnSpc>
                <a:spcPct val="110000"/>
              </a:lnSpc>
            </a:pPr>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137126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1">
                <a:lumMod val="20000"/>
                <a:lumOff val="8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E7D92A3-066D-E45D-1C05-18B08D34725C}"/>
              </a:ext>
            </a:extLst>
          </p:cNvPr>
          <p:cNvSpPr txBox="1">
            <a:spLocks noGrp="1"/>
          </p:cNvSpPr>
          <p:nvPr>
            <p:ph type="title" idx="4294967295"/>
          </p:nvPr>
        </p:nvSpPr>
        <p:spPr>
          <a:xfrm>
            <a:off x="644057" y="1137088"/>
            <a:ext cx="10164380" cy="10772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chemeClr val="accent1">
                    <a:lumMod val="50000"/>
                  </a:schemeClr>
                </a:solidFill>
                <a:effectLst/>
                <a:uLnTx/>
                <a:uFillTx/>
                <a:latin typeface="Arial" panose="020B0604020202020204" pitchFamily="34" charset="0"/>
                <a:ea typeface="+mn-ea"/>
                <a:cs typeface="Arial" panose="020B0604020202020204" pitchFamily="34" charset="0"/>
              </a:rPr>
              <a:t>TBI 101 SLIDE PRESENTATION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chemeClr val="accent1">
                    <a:lumMod val="50000"/>
                  </a:schemeClr>
                </a:solidFill>
                <a:effectLst/>
                <a:uLnTx/>
                <a:uFillTx/>
                <a:latin typeface="Arial" panose="020B0604020202020204" pitchFamily="34" charset="0"/>
                <a:ea typeface="+mn-ea"/>
                <a:cs typeface="Arial" panose="020B0604020202020204" pitchFamily="34" charset="0"/>
              </a:rPr>
              <a:t>OBJECTIVES:</a:t>
            </a:r>
          </a:p>
        </p:txBody>
      </p:sp>
      <p:grpSp>
        <p:nvGrpSpPr>
          <p:cNvPr id="7" name="Group 6">
            <a:extLst>
              <a:ext uri="{FF2B5EF4-FFF2-40B4-BE49-F238E27FC236}">
                <a16:creationId xmlns:a16="http://schemas.microsoft.com/office/drawing/2014/main" id="{FE3B2E11-B3A2-2939-794B-9B90CCFD0116}"/>
              </a:ext>
              <a:ext uri="{C183D7F6-B498-43B3-948B-1728B52AA6E4}">
                <adec:decorative xmlns:adec="http://schemas.microsoft.com/office/drawing/2017/decorative" val="1"/>
              </a:ext>
            </a:extLst>
          </p:cNvPr>
          <p:cNvGrpSpPr/>
          <p:nvPr/>
        </p:nvGrpSpPr>
        <p:grpSpPr>
          <a:xfrm>
            <a:off x="644057" y="2578908"/>
            <a:ext cx="10926974" cy="3689405"/>
            <a:chOff x="644056" y="2615979"/>
            <a:chExt cx="10926974" cy="3689405"/>
          </a:xfrm>
        </p:grpSpPr>
        <p:sp>
          <p:nvSpPr>
            <p:cNvPr id="8" name="Freeform: Shape 7">
              <a:extLst>
                <a:ext uri="{FF2B5EF4-FFF2-40B4-BE49-F238E27FC236}">
                  <a16:creationId xmlns:a16="http://schemas.microsoft.com/office/drawing/2014/main" id="{9585645F-1F22-00A9-FE1D-BA6B3E290333}"/>
                </a:ext>
              </a:extLst>
            </p:cNvPr>
            <p:cNvSpPr/>
            <p:nvPr/>
          </p:nvSpPr>
          <p:spPr>
            <a:xfrm>
              <a:off x="644909" y="2615979"/>
              <a:ext cx="3457633" cy="3689405"/>
            </a:xfrm>
            <a:custGeom>
              <a:avLst/>
              <a:gdLst>
                <a:gd name="connsiteX0" fmla="*/ 0 w 3457633"/>
                <a:gd name="connsiteY0" fmla="*/ 0 h 3689405"/>
                <a:gd name="connsiteX1" fmla="*/ 3457633 w 3457633"/>
                <a:gd name="connsiteY1" fmla="*/ 0 h 3689405"/>
                <a:gd name="connsiteX2" fmla="*/ 3457633 w 3457633"/>
                <a:gd name="connsiteY2" fmla="*/ 3689405 h 3689405"/>
                <a:gd name="connsiteX3" fmla="*/ 0 w 3457633"/>
                <a:gd name="connsiteY3" fmla="*/ 3689405 h 3689405"/>
                <a:gd name="connsiteX4" fmla="*/ 0 w 3457633"/>
                <a:gd name="connsiteY4" fmla="*/ 0 h 36894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633" h="3689405">
                  <a:moveTo>
                    <a:pt x="0" y="0"/>
                  </a:moveTo>
                  <a:lnTo>
                    <a:pt x="3457633" y="0"/>
                  </a:lnTo>
                  <a:lnTo>
                    <a:pt x="3457633" y="3689405"/>
                  </a:lnTo>
                  <a:lnTo>
                    <a:pt x="0" y="3689405"/>
                  </a:lnTo>
                  <a:lnTo>
                    <a:pt x="0" y="0"/>
                  </a:lnTo>
                  <a:close/>
                </a:path>
              </a:pathLst>
            </a:cu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341537" tIns="1475762" rIns="341537" bIns="330200" numCol="1" spcCol="1270" anchor="t" anchorCtr="0">
              <a:noAutofit/>
            </a:bodyPr>
            <a:lstStyle/>
            <a:p>
              <a:pPr marL="0" lvl="0" indent="0" algn="l" defTabSz="1155700">
                <a:lnSpc>
                  <a:spcPct val="90000"/>
                </a:lnSpc>
                <a:spcBef>
                  <a:spcPct val="0"/>
                </a:spcBef>
                <a:spcAft>
                  <a:spcPct val="35000"/>
                </a:spcAft>
                <a:buNone/>
                <a:defRPr cap="all"/>
              </a:pPr>
              <a:endParaRPr lang="en-US" sz="2600" b="0" kern="1200" dirty="0">
                <a:solidFill>
                  <a:schemeClr val="tx1"/>
                </a:solidFill>
                <a:latin typeface="Arial" panose="020B0604020202020204" pitchFamily="34" charset="0"/>
                <a:cs typeface="Arial" panose="020B0604020202020204" pitchFamily="34" charset="0"/>
              </a:endParaRPr>
            </a:p>
          </p:txBody>
        </p:sp>
        <p:sp>
          <p:nvSpPr>
            <p:cNvPr id="9" name="Freeform: Shape 8">
              <a:extLst>
                <a:ext uri="{FF2B5EF4-FFF2-40B4-BE49-F238E27FC236}">
                  <a16:creationId xmlns:a16="http://schemas.microsoft.com/office/drawing/2014/main" id="{16FF464D-57ED-C9E2-94C7-FB33A2A085C6}"/>
                </a:ext>
              </a:extLst>
            </p:cNvPr>
            <p:cNvSpPr/>
            <p:nvPr/>
          </p:nvSpPr>
          <p:spPr>
            <a:xfrm>
              <a:off x="644056" y="2615979"/>
              <a:ext cx="3457633" cy="1475762"/>
            </a:xfrm>
            <a:custGeom>
              <a:avLst/>
              <a:gdLst>
                <a:gd name="connsiteX0" fmla="*/ 0 w 3457633"/>
                <a:gd name="connsiteY0" fmla="*/ 0 h 1475762"/>
                <a:gd name="connsiteX1" fmla="*/ 3457633 w 3457633"/>
                <a:gd name="connsiteY1" fmla="*/ 0 h 1475762"/>
                <a:gd name="connsiteX2" fmla="*/ 3457633 w 3457633"/>
                <a:gd name="connsiteY2" fmla="*/ 1475762 h 1475762"/>
                <a:gd name="connsiteX3" fmla="*/ 0 w 3457633"/>
                <a:gd name="connsiteY3" fmla="*/ 1475762 h 1475762"/>
                <a:gd name="connsiteX4" fmla="*/ 0 w 3457633"/>
                <a:gd name="connsiteY4" fmla="*/ 0 h 1475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633" h="1475762">
                  <a:moveTo>
                    <a:pt x="0" y="0"/>
                  </a:moveTo>
                  <a:lnTo>
                    <a:pt x="3457633" y="0"/>
                  </a:lnTo>
                  <a:lnTo>
                    <a:pt x="3457633" y="1475762"/>
                  </a:lnTo>
                  <a:lnTo>
                    <a:pt x="0" y="1475762"/>
                  </a:lnTo>
                  <a:lnTo>
                    <a:pt x="0" y="0"/>
                  </a:lnTo>
                  <a:close/>
                </a:path>
              </a:pathLst>
            </a:custGeom>
            <a:noFill/>
            <a:ln>
              <a:noFill/>
            </a:ln>
            <a:sp3d/>
          </p:spPr>
          <p:style>
            <a:lnRef idx="2">
              <a:scrgbClr r="0" g="0" b="0"/>
            </a:lnRef>
            <a:fillRef idx="1">
              <a:scrgbClr r="0" g="0" b="0"/>
            </a:fillRef>
            <a:effectRef idx="0">
              <a:schemeClr val="accent2">
                <a:hueOff val="0"/>
                <a:satOff val="0"/>
                <a:lumOff val="0"/>
                <a:alphaOff val="0"/>
              </a:schemeClr>
            </a:effectRef>
            <a:fontRef idx="minor">
              <a:schemeClr val="lt1"/>
            </a:fontRef>
          </p:style>
          <p:txBody>
            <a:bodyPr spcFirstLastPara="0" vert="horz" wrap="square" lIns="341537" tIns="165100" rIns="341537" bIns="165100" numCol="1" spcCol="1270" anchor="ctr" anchorCtr="0">
              <a:noAutofit/>
            </a:bodyPr>
            <a:lstStyle/>
            <a:p>
              <a:pPr marL="0" lvl="0" indent="0" algn="l" defTabSz="2933700">
                <a:lnSpc>
                  <a:spcPct val="90000"/>
                </a:lnSpc>
                <a:spcBef>
                  <a:spcPct val="0"/>
                </a:spcBef>
                <a:spcAft>
                  <a:spcPct val="35000"/>
                </a:spcAft>
                <a:buNone/>
              </a:pPr>
              <a:endParaRPr lang="en-US" sz="6600" kern="1200" dirty="0">
                <a:solidFill>
                  <a:schemeClr val="tx1"/>
                </a:solidFill>
              </a:endParaRPr>
            </a:p>
          </p:txBody>
        </p:sp>
        <p:sp>
          <p:nvSpPr>
            <p:cNvPr id="10" name="Freeform: Shape 9">
              <a:extLst>
                <a:ext uri="{FF2B5EF4-FFF2-40B4-BE49-F238E27FC236}">
                  <a16:creationId xmlns:a16="http://schemas.microsoft.com/office/drawing/2014/main" id="{DAE1A485-14B4-7440-7EAC-CAF9BEF08C7B}"/>
                </a:ext>
              </a:extLst>
            </p:cNvPr>
            <p:cNvSpPr/>
            <p:nvPr/>
          </p:nvSpPr>
          <p:spPr>
            <a:xfrm>
              <a:off x="4379153" y="2615979"/>
              <a:ext cx="3457633" cy="3689405"/>
            </a:xfrm>
            <a:custGeom>
              <a:avLst/>
              <a:gdLst>
                <a:gd name="connsiteX0" fmla="*/ 0 w 3457633"/>
                <a:gd name="connsiteY0" fmla="*/ 0 h 3689405"/>
                <a:gd name="connsiteX1" fmla="*/ 3457633 w 3457633"/>
                <a:gd name="connsiteY1" fmla="*/ 0 h 3689405"/>
                <a:gd name="connsiteX2" fmla="*/ 3457633 w 3457633"/>
                <a:gd name="connsiteY2" fmla="*/ 3689405 h 3689405"/>
                <a:gd name="connsiteX3" fmla="*/ 0 w 3457633"/>
                <a:gd name="connsiteY3" fmla="*/ 3689405 h 3689405"/>
                <a:gd name="connsiteX4" fmla="*/ 0 w 3457633"/>
                <a:gd name="connsiteY4" fmla="*/ 0 h 36894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633" h="3689405">
                  <a:moveTo>
                    <a:pt x="0" y="0"/>
                  </a:moveTo>
                  <a:lnTo>
                    <a:pt x="3457633" y="0"/>
                  </a:lnTo>
                  <a:lnTo>
                    <a:pt x="3457633" y="3689405"/>
                  </a:lnTo>
                  <a:lnTo>
                    <a:pt x="0" y="3689405"/>
                  </a:lnTo>
                  <a:lnTo>
                    <a:pt x="0" y="0"/>
                  </a:lnTo>
                  <a:close/>
                </a:path>
              </a:pathLst>
            </a:custGeom>
          </p:spPr>
          <p:style>
            <a:lnRef idx="2">
              <a:schemeClr val="accent2">
                <a:hueOff val="-2187096"/>
                <a:satOff val="-4210"/>
                <a:lumOff val="294"/>
                <a:alphaOff val="0"/>
              </a:schemeClr>
            </a:lnRef>
            <a:fillRef idx="1">
              <a:schemeClr val="accent2">
                <a:hueOff val="-2187096"/>
                <a:satOff val="-4210"/>
                <a:lumOff val="294"/>
                <a:alphaOff val="0"/>
              </a:schemeClr>
            </a:fillRef>
            <a:effectRef idx="0">
              <a:schemeClr val="accent2">
                <a:hueOff val="-2187096"/>
                <a:satOff val="-4210"/>
                <a:lumOff val="294"/>
                <a:alphaOff val="0"/>
              </a:schemeClr>
            </a:effectRef>
            <a:fontRef idx="minor">
              <a:schemeClr val="lt1"/>
            </a:fontRef>
          </p:style>
          <p:txBody>
            <a:bodyPr spcFirstLastPara="0" vert="horz" wrap="square" lIns="341537" tIns="1475762" rIns="341537" bIns="330200" numCol="1" spcCol="1270" anchor="t" anchorCtr="0">
              <a:noAutofit/>
            </a:bodyPr>
            <a:lstStyle/>
            <a:p>
              <a:pPr marL="0" lvl="0" indent="0" algn="l" defTabSz="1155700">
                <a:lnSpc>
                  <a:spcPct val="90000"/>
                </a:lnSpc>
                <a:spcBef>
                  <a:spcPct val="0"/>
                </a:spcBef>
                <a:spcAft>
                  <a:spcPct val="35000"/>
                </a:spcAft>
                <a:buNone/>
                <a:defRPr cap="all"/>
              </a:pPr>
              <a:endParaRPr lang="en-US" sz="2600" kern="1200" dirty="0">
                <a:solidFill>
                  <a:schemeClr val="tx1"/>
                </a:solidFill>
                <a:latin typeface="Arial" panose="020B0604020202020204" pitchFamily="34" charset="0"/>
                <a:cs typeface="Arial" panose="020B0604020202020204" pitchFamily="34" charset="0"/>
              </a:endParaRPr>
            </a:p>
          </p:txBody>
        </p:sp>
        <p:sp>
          <p:nvSpPr>
            <p:cNvPr id="11" name="Freeform: Shape 10">
              <a:extLst>
                <a:ext uri="{FF2B5EF4-FFF2-40B4-BE49-F238E27FC236}">
                  <a16:creationId xmlns:a16="http://schemas.microsoft.com/office/drawing/2014/main" id="{668B0552-2AD3-5F7A-3F60-D4EC1A5F2ABD}"/>
                </a:ext>
              </a:extLst>
            </p:cNvPr>
            <p:cNvSpPr/>
            <p:nvPr/>
          </p:nvSpPr>
          <p:spPr>
            <a:xfrm>
              <a:off x="4379153" y="2615979"/>
              <a:ext cx="3457633" cy="1475762"/>
            </a:xfrm>
            <a:custGeom>
              <a:avLst/>
              <a:gdLst>
                <a:gd name="connsiteX0" fmla="*/ 0 w 3457633"/>
                <a:gd name="connsiteY0" fmla="*/ 0 h 1475762"/>
                <a:gd name="connsiteX1" fmla="*/ 3457633 w 3457633"/>
                <a:gd name="connsiteY1" fmla="*/ 0 h 1475762"/>
                <a:gd name="connsiteX2" fmla="*/ 3457633 w 3457633"/>
                <a:gd name="connsiteY2" fmla="*/ 1475762 h 1475762"/>
                <a:gd name="connsiteX3" fmla="*/ 0 w 3457633"/>
                <a:gd name="connsiteY3" fmla="*/ 1475762 h 1475762"/>
                <a:gd name="connsiteX4" fmla="*/ 0 w 3457633"/>
                <a:gd name="connsiteY4" fmla="*/ 0 h 1475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633" h="1475762">
                  <a:moveTo>
                    <a:pt x="0" y="0"/>
                  </a:moveTo>
                  <a:lnTo>
                    <a:pt x="3457633" y="0"/>
                  </a:lnTo>
                  <a:lnTo>
                    <a:pt x="3457633" y="1475762"/>
                  </a:lnTo>
                  <a:lnTo>
                    <a:pt x="0" y="1475762"/>
                  </a:lnTo>
                  <a:lnTo>
                    <a:pt x="0" y="0"/>
                  </a:lnTo>
                  <a:close/>
                </a:path>
              </a:pathLst>
            </a:custGeom>
            <a:noFill/>
            <a:ln>
              <a:noFill/>
            </a:ln>
            <a:sp3d/>
          </p:spPr>
          <p:style>
            <a:lnRef idx="2">
              <a:scrgbClr r="0" g="0" b="0"/>
            </a:lnRef>
            <a:fillRef idx="1">
              <a:scrgbClr r="0" g="0" b="0"/>
            </a:fillRef>
            <a:effectRef idx="0">
              <a:schemeClr val="accent2">
                <a:hueOff val="-2187096"/>
                <a:satOff val="-4210"/>
                <a:lumOff val="294"/>
                <a:alphaOff val="0"/>
              </a:schemeClr>
            </a:effectRef>
            <a:fontRef idx="minor">
              <a:schemeClr val="lt1"/>
            </a:fontRef>
          </p:style>
          <p:txBody>
            <a:bodyPr spcFirstLastPara="0" vert="horz" wrap="square" lIns="341537" tIns="165100" rIns="341537" bIns="165100" numCol="1" spcCol="1270" anchor="ctr" anchorCtr="0">
              <a:noAutofit/>
            </a:bodyPr>
            <a:lstStyle/>
            <a:p>
              <a:pPr marL="0" lvl="0" indent="0" algn="l" defTabSz="2933700">
                <a:lnSpc>
                  <a:spcPct val="90000"/>
                </a:lnSpc>
                <a:spcBef>
                  <a:spcPct val="0"/>
                </a:spcBef>
                <a:spcAft>
                  <a:spcPct val="35000"/>
                </a:spcAft>
                <a:buNone/>
              </a:pPr>
              <a:endParaRPr lang="en-US" sz="6600" kern="1200" dirty="0">
                <a:solidFill>
                  <a:schemeClr val="tx1"/>
                </a:solidFill>
              </a:endParaRPr>
            </a:p>
          </p:txBody>
        </p:sp>
        <p:sp>
          <p:nvSpPr>
            <p:cNvPr id="12" name="Freeform: Shape 11">
              <a:extLst>
                <a:ext uri="{FF2B5EF4-FFF2-40B4-BE49-F238E27FC236}">
                  <a16:creationId xmlns:a16="http://schemas.microsoft.com/office/drawing/2014/main" id="{A0879578-4113-BC0F-8E5E-C6E428369EBC}"/>
                </a:ext>
              </a:extLst>
            </p:cNvPr>
            <p:cNvSpPr/>
            <p:nvPr/>
          </p:nvSpPr>
          <p:spPr>
            <a:xfrm>
              <a:off x="8113397" y="2615979"/>
              <a:ext cx="3457633" cy="3689405"/>
            </a:xfrm>
            <a:custGeom>
              <a:avLst/>
              <a:gdLst>
                <a:gd name="connsiteX0" fmla="*/ 0 w 3457633"/>
                <a:gd name="connsiteY0" fmla="*/ 0 h 3689405"/>
                <a:gd name="connsiteX1" fmla="*/ 3457633 w 3457633"/>
                <a:gd name="connsiteY1" fmla="*/ 0 h 3689405"/>
                <a:gd name="connsiteX2" fmla="*/ 3457633 w 3457633"/>
                <a:gd name="connsiteY2" fmla="*/ 3689405 h 3689405"/>
                <a:gd name="connsiteX3" fmla="*/ 0 w 3457633"/>
                <a:gd name="connsiteY3" fmla="*/ 3689405 h 3689405"/>
                <a:gd name="connsiteX4" fmla="*/ 0 w 3457633"/>
                <a:gd name="connsiteY4" fmla="*/ 0 h 36894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633" h="3689405">
                  <a:moveTo>
                    <a:pt x="0" y="0"/>
                  </a:moveTo>
                  <a:lnTo>
                    <a:pt x="3457633" y="0"/>
                  </a:lnTo>
                  <a:lnTo>
                    <a:pt x="3457633" y="3689405"/>
                  </a:lnTo>
                  <a:lnTo>
                    <a:pt x="0" y="3689405"/>
                  </a:lnTo>
                  <a:lnTo>
                    <a:pt x="0" y="0"/>
                  </a:lnTo>
                  <a:close/>
                </a:path>
              </a:pathLst>
            </a:custGeom>
          </p:spPr>
          <p:style>
            <a:lnRef idx="2">
              <a:schemeClr val="accent2">
                <a:hueOff val="-4374192"/>
                <a:satOff val="-8420"/>
                <a:lumOff val="588"/>
                <a:alphaOff val="0"/>
              </a:schemeClr>
            </a:lnRef>
            <a:fillRef idx="1">
              <a:schemeClr val="accent2">
                <a:hueOff val="-4374192"/>
                <a:satOff val="-8420"/>
                <a:lumOff val="588"/>
                <a:alphaOff val="0"/>
              </a:schemeClr>
            </a:fillRef>
            <a:effectRef idx="0">
              <a:schemeClr val="accent2">
                <a:hueOff val="-4374192"/>
                <a:satOff val="-8420"/>
                <a:lumOff val="588"/>
                <a:alphaOff val="0"/>
              </a:schemeClr>
            </a:effectRef>
            <a:fontRef idx="minor">
              <a:schemeClr val="lt1"/>
            </a:fontRef>
          </p:style>
          <p:txBody>
            <a:bodyPr spcFirstLastPara="0" vert="horz" wrap="square" lIns="341537" tIns="1475762" rIns="341537" bIns="330200" numCol="1" spcCol="1270" anchor="t" anchorCtr="0">
              <a:noAutofit/>
            </a:bodyPr>
            <a:lstStyle/>
            <a:p>
              <a:pPr marL="0" lvl="0" indent="0" algn="l" defTabSz="1155700">
                <a:lnSpc>
                  <a:spcPct val="90000"/>
                </a:lnSpc>
                <a:spcBef>
                  <a:spcPct val="0"/>
                </a:spcBef>
                <a:spcAft>
                  <a:spcPct val="35000"/>
                </a:spcAft>
                <a:buNone/>
                <a:defRPr cap="all"/>
              </a:pPr>
              <a:endParaRPr lang="en-US" sz="2600" kern="1200" dirty="0">
                <a:solidFill>
                  <a:schemeClr val="tx1"/>
                </a:solidFill>
                <a:latin typeface="Arial" panose="020B0604020202020204" pitchFamily="34" charset="0"/>
                <a:cs typeface="Arial" panose="020B0604020202020204" pitchFamily="34" charset="0"/>
              </a:endParaRPr>
            </a:p>
          </p:txBody>
        </p:sp>
        <p:sp>
          <p:nvSpPr>
            <p:cNvPr id="13" name="Freeform: Shape 12">
              <a:extLst>
                <a:ext uri="{FF2B5EF4-FFF2-40B4-BE49-F238E27FC236}">
                  <a16:creationId xmlns:a16="http://schemas.microsoft.com/office/drawing/2014/main" id="{CAE2DDB7-3525-3971-7573-9AA28A62CCF1}"/>
                </a:ext>
              </a:extLst>
            </p:cNvPr>
            <p:cNvSpPr/>
            <p:nvPr/>
          </p:nvSpPr>
          <p:spPr>
            <a:xfrm>
              <a:off x="8113397" y="2615979"/>
              <a:ext cx="3457633" cy="1475762"/>
            </a:xfrm>
            <a:custGeom>
              <a:avLst/>
              <a:gdLst>
                <a:gd name="connsiteX0" fmla="*/ 0 w 3457633"/>
                <a:gd name="connsiteY0" fmla="*/ 0 h 1475762"/>
                <a:gd name="connsiteX1" fmla="*/ 3457633 w 3457633"/>
                <a:gd name="connsiteY1" fmla="*/ 0 h 1475762"/>
                <a:gd name="connsiteX2" fmla="*/ 3457633 w 3457633"/>
                <a:gd name="connsiteY2" fmla="*/ 1475762 h 1475762"/>
                <a:gd name="connsiteX3" fmla="*/ 0 w 3457633"/>
                <a:gd name="connsiteY3" fmla="*/ 1475762 h 1475762"/>
                <a:gd name="connsiteX4" fmla="*/ 0 w 3457633"/>
                <a:gd name="connsiteY4" fmla="*/ 0 h 1475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633" h="1475762">
                  <a:moveTo>
                    <a:pt x="0" y="0"/>
                  </a:moveTo>
                  <a:lnTo>
                    <a:pt x="3457633" y="0"/>
                  </a:lnTo>
                  <a:lnTo>
                    <a:pt x="3457633" y="1475762"/>
                  </a:lnTo>
                  <a:lnTo>
                    <a:pt x="0" y="1475762"/>
                  </a:lnTo>
                  <a:lnTo>
                    <a:pt x="0" y="0"/>
                  </a:lnTo>
                  <a:close/>
                </a:path>
              </a:pathLst>
            </a:custGeom>
            <a:noFill/>
            <a:ln>
              <a:noFill/>
            </a:ln>
            <a:sp3d/>
          </p:spPr>
          <p:style>
            <a:lnRef idx="2">
              <a:scrgbClr r="0" g="0" b="0"/>
            </a:lnRef>
            <a:fillRef idx="1">
              <a:scrgbClr r="0" g="0" b="0"/>
            </a:fillRef>
            <a:effectRef idx="0">
              <a:schemeClr val="accent2">
                <a:hueOff val="-4374192"/>
                <a:satOff val="-8420"/>
                <a:lumOff val="588"/>
                <a:alphaOff val="0"/>
              </a:schemeClr>
            </a:effectRef>
            <a:fontRef idx="minor">
              <a:schemeClr val="lt1"/>
            </a:fontRef>
          </p:style>
          <p:txBody>
            <a:bodyPr spcFirstLastPara="0" vert="horz" wrap="square" lIns="341537" tIns="165100" rIns="341537" bIns="165100" numCol="1" spcCol="1270" anchor="ctr" anchorCtr="0">
              <a:noAutofit/>
            </a:bodyPr>
            <a:lstStyle/>
            <a:p>
              <a:pPr marL="0" lvl="0" indent="0" algn="l" defTabSz="2933700">
                <a:lnSpc>
                  <a:spcPct val="90000"/>
                </a:lnSpc>
                <a:spcBef>
                  <a:spcPct val="0"/>
                </a:spcBef>
                <a:spcAft>
                  <a:spcPct val="35000"/>
                </a:spcAft>
                <a:buNone/>
              </a:pPr>
              <a:endParaRPr lang="en-US" sz="6600" kern="1200" dirty="0">
                <a:solidFill>
                  <a:schemeClr val="tx1"/>
                </a:solidFill>
              </a:endParaRPr>
            </a:p>
          </p:txBody>
        </p:sp>
      </p:grpSp>
      <p:sp>
        <p:nvSpPr>
          <p:cNvPr id="14" name="TextBox 13">
            <a:extLst>
              <a:ext uri="{FF2B5EF4-FFF2-40B4-BE49-F238E27FC236}">
                <a16:creationId xmlns:a16="http://schemas.microsoft.com/office/drawing/2014/main" id="{6AEBE2E4-DD26-6636-1162-5BE971C1A2AE}"/>
              </a:ext>
            </a:extLst>
          </p:cNvPr>
          <p:cNvSpPr txBox="1"/>
          <p:nvPr/>
        </p:nvSpPr>
        <p:spPr>
          <a:xfrm>
            <a:off x="644057" y="2578908"/>
            <a:ext cx="3480721" cy="1846659"/>
          </a:xfrm>
          <a:prstGeom prst="rect">
            <a:avLst/>
          </a:prstGeom>
          <a:noFill/>
        </p:spPr>
        <p:txBody>
          <a:bodyPr wrap="square" rtlCol="0">
            <a:spAutoFit/>
          </a:bodyPr>
          <a:lstStyle/>
          <a:p>
            <a:r>
              <a:rPr lang="en-US" sz="5400" dirty="0">
                <a:solidFill>
                  <a:schemeClr val="tx1"/>
                </a:solidFill>
                <a:latin typeface="Arial" panose="020B0604020202020204" pitchFamily="34" charset="0"/>
                <a:cs typeface="Arial" panose="020B0604020202020204" pitchFamily="34" charset="0"/>
              </a:rPr>
              <a:t>	</a:t>
            </a:r>
            <a:r>
              <a:rPr lang="en-US" sz="6000" dirty="0">
                <a:solidFill>
                  <a:schemeClr val="tx1"/>
                </a:solidFill>
                <a:latin typeface="Arial" panose="020B0604020202020204" pitchFamily="34" charset="0"/>
                <a:cs typeface="Arial" panose="020B0604020202020204" pitchFamily="34" charset="0"/>
              </a:rPr>
              <a:t>0</a:t>
            </a:r>
            <a:r>
              <a:rPr lang="en-US" sz="6000" kern="1200" dirty="0">
                <a:solidFill>
                  <a:schemeClr val="tx1"/>
                </a:solidFill>
                <a:latin typeface="Arial" panose="020B0604020202020204" pitchFamily="34" charset="0"/>
                <a:cs typeface="Arial" panose="020B0604020202020204" pitchFamily="34" charset="0"/>
              </a:rPr>
              <a:t>1</a:t>
            </a:r>
          </a:p>
          <a:p>
            <a:endParaRPr lang="en-US" sz="5400" dirty="0">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3BB8BB49-EC76-C303-6A9D-C0F3AFAAF0B6}"/>
              </a:ext>
            </a:extLst>
          </p:cNvPr>
          <p:cNvSpPr txBox="1"/>
          <p:nvPr/>
        </p:nvSpPr>
        <p:spPr>
          <a:xfrm>
            <a:off x="620968" y="4076938"/>
            <a:ext cx="3457633" cy="1200329"/>
          </a:xfrm>
          <a:prstGeom prst="rect">
            <a:avLst/>
          </a:prstGeom>
          <a:noFill/>
        </p:spPr>
        <p:txBody>
          <a:bodyPr wrap="square" rtlCol="0">
            <a:spAutoFit/>
          </a:bodyPr>
          <a:lstStyle/>
          <a:p>
            <a:r>
              <a:rPr lang="en-US" sz="3600" b="0" kern="1200" dirty="0">
                <a:solidFill>
                  <a:schemeClr val="tx1"/>
                </a:solidFill>
                <a:latin typeface="Arial" panose="020B0604020202020204" pitchFamily="34" charset="0"/>
                <a:cs typeface="Arial" panose="020B0604020202020204" pitchFamily="34" charset="0"/>
              </a:rPr>
              <a:t>Introduce people to TBI</a:t>
            </a:r>
          </a:p>
        </p:txBody>
      </p:sp>
      <p:sp>
        <p:nvSpPr>
          <p:cNvPr id="17" name="TextBox 16">
            <a:extLst>
              <a:ext uri="{FF2B5EF4-FFF2-40B4-BE49-F238E27FC236}">
                <a16:creationId xmlns:a16="http://schemas.microsoft.com/office/drawing/2014/main" id="{0CD3FA71-E864-83B4-755E-C5F5EF9CDD54}"/>
              </a:ext>
            </a:extLst>
          </p:cNvPr>
          <p:cNvSpPr txBox="1"/>
          <p:nvPr/>
        </p:nvSpPr>
        <p:spPr>
          <a:xfrm>
            <a:off x="4730249" y="2559854"/>
            <a:ext cx="3373395" cy="1292662"/>
          </a:xfrm>
          <a:prstGeom prst="rect">
            <a:avLst/>
          </a:prstGeom>
          <a:noFill/>
        </p:spPr>
        <p:txBody>
          <a:bodyPr wrap="square" rtlCol="0">
            <a:spAutoFit/>
          </a:bodyPr>
          <a:lstStyle/>
          <a:p>
            <a:r>
              <a:rPr lang="en-US" sz="6000" kern="1200" dirty="0">
                <a:solidFill>
                  <a:schemeClr val="tx1"/>
                </a:solidFill>
                <a:latin typeface="Arial" panose="020B0604020202020204" pitchFamily="34" charset="0"/>
                <a:cs typeface="Arial" panose="020B0604020202020204" pitchFamily="34" charset="0"/>
              </a:rPr>
              <a:t>02</a:t>
            </a:r>
          </a:p>
          <a:p>
            <a:endParaRPr lang="en-US" dirty="0"/>
          </a:p>
        </p:txBody>
      </p:sp>
      <p:sp>
        <p:nvSpPr>
          <p:cNvPr id="18" name="TextBox 17">
            <a:extLst>
              <a:ext uri="{FF2B5EF4-FFF2-40B4-BE49-F238E27FC236}">
                <a16:creationId xmlns:a16="http://schemas.microsoft.com/office/drawing/2014/main" id="{02CF4192-9567-E507-FF2C-5ACD9D9A7984}"/>
              </a:ext>
            </a:extLst>
          </p:cNvPr>
          <p:cNvSpPr txBox="1"/>
          <p:nvPr/>
        </p:nvSpPr>
        <p:spPr>
          <a:xfrm>
            <a:off x="4497976" y="4054670"/>
            <a:ext cx="3196047" cy="1200329"/>
          </a:xfrm>
          <a:prstGeom prst="rect">
            <a:avLst/>
          </a:prstGeom>
          <a:noFill/>
        </p:spPr>
        <p:txBody>
          <a:bodyPr wrap="square" rtlCol="0">
            <a:spAutoFit/>
          </a:bodyPr>
          <a:lstStyle/>
          <a:p>
            <a:r>
              <a:rPr lang="en-US" sz="3600" b="0" kern="1200" dirty="0">
                <a:solidFill>
                  <a:schemeClr val="tx1"/>
                </a:solidFill>
                <a:latin typeface="Arial" panose="020B0604020202020204" pitchFamily="34" charset="0"/>
                <a:cs typeface="Arial" panose="020B0604020202020204" pitchFamily="34" charset="0"/>
              </a:rPr>
              <a:t>Raise awareness!! </a:t>
            </a:r>
            <a:endParaRPr lang="en-US" sz="3600" kern="1200" dirty="0">
              <a:solidFill>
                <a:schemeClr val="tx1"/>
              </a:solidFill>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38467AC0-AAA2-66B6-6B55-5E6FCBF676EA}"/>
              </a:ext>
            </a:extLst>
          </p:cNvPr>
          <p:cNvSpPr txBox="1"/>
          <p:nvPr/>
        </p:nvSpPr>
        <p:spPr>
          <a:xfrm>
            <a:off x="8652284" y="2578908"/>
            <a:ext cx="2718486" cy="1938992"/>
          </a:xfrm>
          <a:prstGeom prst="rect">
            <a:avLst/>
          </a:prstGeom>
          <a:noFill/>
        </p:spPr>
        <p:txBody>
          <a:bodyPr wrap="square" rtlCol="0">
            <a:spAutoFit/>
          </a:bodyPr>
          <a:lstStyle/>
          <a:p>
            <a:r>
              <a:rPr lang="en-US" sz="6000" kern="1200" dirty="0">
                <a:solidFill>
                  <a:schemeClr val="tx1"/>
                </a:solidFill>
                <a:latin typeface="Arial" panose="020B0604020202020204" pitchFamily="34" charset="0"/>
                <a:cs typeface="Arial" panose="020B0604020202020204" pitchFamily="34" charset="0"/>
              </a:rPr>
              <a:t>03</a:t>
            </a:r>
          </a:p>
          <a:p>
            <a:endParaRPr lang="en-US" sz="6000" dirty="0">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6E2C275A-C50E-B73F-2E73-788811482635}"/>
              </a:ext>
            </a:extLst>
          </p:cNvPr>
          <p:cNvSpPr txBox="1"/>
          <p:nvPr/>
        </p:nvSpPr>
        <p:spPr>
          <a:xfrm>
            <a:off x="8328454" y="3990425"/>
            <a:ext cx="3042316" cy="1754326"/>
          </a:xfrm>
          <a:prstGeom prst="rect">
            <a:avLst/>
          </a:prstGeom>
          <a:noFill/>
        </p:spPr>
        <p:txBody>
          <a:bodyPr wrap="square" rtlCol="0">
            <a:spAutoFit/>
          </a:bodyPr>
          <a:lstStyle/>
          <a:p>
            <a:r>
              <a:rPr lang="en-US" sz="3600" b="0" kern="1200" dirty="0">
                <a:solidFill>
                  <a:schemeClr val="tx1"/>
                </a:solidFill>
                <a:latin typeface="Arial" panose="020B0604020202020204" pitchFamily="34" charset="0"/>
                <a:cs typeface="Arial" panose="020B0604020202020204" pitchFamily="34" charset="0"/>
              </a:rPr>
              <a:t>Introduce community resources</a:t>
            </a:r>
            <a:endParaRPr lang="en-US" sz="3600" kern="12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47976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41BDD0-77CA-4145-7FAD-51D0379DCCAC}"/>
              </a:ext>
            </a:extLst>
          </p:cNvPr>
          <p:cNvSpPr>
            <a:spLocks noGrp="1"/>
          </p:cNvSpPr>
          <p:nvPr>
            <p:ph type="title"/>
          </p:nvPr>
        </p:nvSpPr>
        <p:spPr>
          <a:xfrm>
            <a:off x="761803" y="350196"/>
            <a:ext cx="4646904" cy="1624520"/>
          </a:xfrm>
        </p:spPr>
        <p:txBody>
          <a:bodyPr anchor="ctr">
            <a:normAutofit/>
          </a:bodyPr>
          <a:lstStyle/>
          <a:p>
            <a:r>
              <a:rPr lang="en-US" sz="4000" dirty="0">
                <a:latin typeface="Arial" panose="020B0604020202020204" pitchFamily="34" charset="0"/>
                <a:cs typeface="Arial" panose="020B0604020202020204" pitchFamily="34" charset="0"/>
              </a:rPr>
              <a:t>TBI Survivors Speak</a:t>
            </a:r>
            <a:endParaRPr lang="en-US" sz="4000" b="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C10042F4-6019-3CFF-9B9E-E9C633D7DD6B}"/>
              </a:ext>
            </a:extLst>
          </p:cNvPr>
          <p:cNvSpPr>
            <a:spLocks noGrp="1"/>
          </p:cNvSpPr>
          <p:nvPr>
            <p:ph idx="1"/>
          </p:nvPr>
        </p:nvSpPr>
        <p:spPr>
          <a:xfrm>
            <a:off x="761802" y="1974716"/>
            <a:ext cx="4646905" cy="4381633"/>
          </a:xfrm>
        </p:spPr>
        <p:txBody>
          <a:bodyPr anchor="ctr">
            <a:normAutofit fontScale="92500"/>
          </a:bodyPr>
          <a:lstStyle/>
          <a:p>
            <a:pPr marL="0" indent="0">
              <a:buNone/>
            </a:pPr>
            <a:r>
              <a:rPr lang="en-US" sz="2000" cap="none" dirty="0">
                <a:latin typeface="Arial" panose="020B0604020202020204" pitchFamily="34" charset="0"/>
                <a:cs typeface="Arial" panose="020B0604020202020204" pitchFamily="34" charset="0"/>
              </a:rPr>
              <a:t>“T</a:t>
            </a:r>
            <a:r>
              <a:rPr lang="en-US" cap="none" dirty="0">
                <a:latin typeface="Arial" panose="020B0604020202020204" pitchFamily="34" charset="0"/>
                <a:cs typeface="Arial" panose="020B0604020202020204" pitchFamily="34" charset="0"/>
              </a:rPr>
              <a:t>he E.R. said I was ‘fine’, that I ‘just’ had a concussion and should rest for the day. </a:t>
            </a:r>
          </a:p>
          <a:p>
            <a:pPr marL="0" indent="0">
              <a:buNone/>
            </a:pPr>
            <a:r>
              <a:rPr lang="en-US" cap="none" dirty="0">
                <a:latin typeface="Arial" panose="020B0604020202020204" pitchFamily="34" charset="0"/>
                <a:cs typeface="Arial" panose="020B0604020202020204" pitchFamily="34" charset="0"/>
              </a:rPr>
              <a:t>I couldn’t remember how to drive, how old my kids were or where I lived. It’s like someone had taken out a big chunk of my brain, but I knew my name and birthday and that’s all it took to decide I was ‘fine’.</a:t>
            </a:r>
          </a:p>
          <a:p>
            <a:pPr marL="0" indent="0">
              <a:buNone/>
            </a:pPr>
            <a:r>
              <a:rPr lang="en-US" cap="none" dirty="0">
                <a:latin typeface="Arial" panose="020B0604020202020204" pitchFamily="34" charset="0"/>
                <a:cs typeface="Arial" panose="020B0604020202020204" pitchFamily="34" charset="0"/>
              </a:rPr>
              <a:t>That day ruined my life, and no one seemed to think it was a big deal.”</a:t>
            </a:r>
          </a:p>
          <a:p>
            <a:pPr marL="0" indent="0">
              <a:buNone/>
            </a:pPr>
            <a:r>
              <a:rPr lang="en-US" sz="2000" cap="none" dirty="0">
                <a:latin typeface="Arial" panose="020B0604020202020204" pitchFamily="34" charset="0"/>
                <a:cs typeface="Arial" panose="020B0604020202020204" pitchFamily="34" charset="0"/>
              </a:rPr>
              <a:t>			-TBI survivor</a:t>
            </a:r>
          </a:p>
        </p:txBody>
      </p:sp>
      <p:pic>
        <p:nvPicPr>
          <p:cNvPr id="16" name="Picture 15" descr="Two people holding hands">
            <a:extLst>
              <a:ext uri="{FF2B5EF4-FFF2-40B4-BE49-F238E27FC236}">
                <a16:creationId xmlns:a16="http://schemas.microsoft.com/office/drawing/2014/main" id="{97B2B76E-E875-5D0A-BAC8-1557D379EE6C}"/>
              </a:ext>
            </a:extLst>
          </p:cNvPr>
          <p:cNvPicPr>
            <a:picLocks noChangeAspect="1"/>
          </p:cNvPicPr>
          <p:nvPr/>
        </p:nvPicPr>
        <p:blipFill>
          <a:blip r:embed="rId3"/>
          <a:srcRect l="18778" r="22045"/>
          <a:stretch>
            <a:fillRect/>
          </a:stretch>
        </p:blipFill>
        <p:spPr>
          <a:xfrm>
            <a:off x="6096000" y="1"/>
            <a:ext cx="6102825" cy="6858000"/>
          </a:xfrm>
          <a:prstGeom prst="rect">
            <a:avLst/>
          </a:prstGeom>
        </p:spPr>
      </p:pic>
    </p:spTree>
    <p:extLst>
      <p:ext uri="{BB962C8B-B14F-4D97-AF65-F5344CB8AC3E}">
        <p14:creationId xmlns:p14="http://schemas.microsoft.com/office/powerpoint/2010/main" val="445887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1">
                <a:lumMod val="20000"/>
                <a:lumOff val="8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2926E3-1424-DD48-0E23-49EF131FFF63}"/>
              </a:ext>
            </a:extLst>
          </p:cNvPr>
          <p:cNvSpPr>
            <a:spLocks noGrp="1"/>
          </p:cNvSpPr>
          <p:nvPr>
            <p:ph type="title"/>
          </p:nvPr>
        </p:nvSpPr>
        <p:spPr>
          <a:xfrm>
            <a:off x="804672" y="581891"/>
            <a:ext cx="2871095" cy="3411612"/>
          </a:xfrm>
        </p:spPr>
        <p:txBody>
          <a:bodyPr vert="horz" lIns="91440" tIns="45720" rIns="91440" bIns="45720" rtlCol="0" anchor="t">
            <a:normAutofit/>
          </a:bodyPr>
          <a:lstStyle/>
          <a:p>
            <a:pPr algn="l"/>
            <a:br>
              <a:rPr kumimoji="0" lang="en-US" sz="2800" b="1" i="0" u="none" strike="noStrike" kern="1200" cap="none" spc="0" normalizeH="0" baseline="0" noProof="0" dirty="0">
                <a:ln>
                  <a:noFill/>
                </a:ln>
                <a:solidFill>
                  <a:schemeClr val="tx2"/>
                </a:solidFill>
                <a:effectLst/>
                <a:uLnTx/>
                <a:uFillTx/>
                <a:ea typeface="+mj-ea"/>
                <a:cs typeface="+mj-cs"/>
              </a:rPr>
            </a:br>
            <a:br>
              <a:rPr kumimoji="0" lang="en-US" b="1" i="0" u="none" strike="noStrike" kern="1200" cap="none" spc="0" normalizeH="0" baseline="0" noProof="0" dirty="0">
                <a:ln>
                  <a:noFill/>
                </a:ln>
                <a:solidFill>
                  <a:schemeClr val="tx2"/>
                </a:solidFill>
                <a:effectLst/>
                <a:uLnTx/>
                <a:uFillTx/>
                <a:latin typeface="Arial" panose="020B0604020202020204" pitchFamily="34" charset="0"/>
                <a:cs typeface="Arial" panose="020B0604020202020204" pitchFamily="34" charset="0"/>
              </a:rPr>
            </a:br>
            <a:r>
              <a:rPr kumimoji="0" lang="en-US" b="1" i="0" u="none" strike="noStrike" kern="1200" cap="none" spc="0" normalizeH="0" baseline="0" noProof="0" dirty="0">
                <a:ln>
                  <a:noFill/>
                </a:ln>
                <a:solidFill>
                  <a:schemeClr val="tx2"/>
                </a:solidFill>
                <a:effectLst/>
                <a:uLnTx/>
                <a:uFillTx/>
                <a:latin typeface="Arial" panose="020B0604020202020204" pitchFamily="34" charset="0"/>
                <a:cs typeface="Arial" panose="020B0604020202020204" pitchFamily="34" charset="0"/>
              </a:rPr>
              <a:t>Defining </a:t>
            </a:r>
            <a:br>
              <a:rPr kumimoji="0" lang="en-US" b="1" i="0" u="none" strike="noStrike" kern="1200" cap="none" spc="0" normalizeH="0" baseline="0" noProof="0" dirty="0">
                <a:ln>
                  <a:noFill/>
                </a:ln>
                <a:solidFill>
                  <a:schemeClr val="tx2"/>
                </a:solidFill>
                <a:effectLst/>
                <a:uLnTx/>
                <a:uFillTx/>
                <a:latin typeface="Arial" panose="020B0604020202020204" pitchFamily="34" charset="0"/>
                <a:cs typeface="Arial" panose="020B0604020202020204" pitchFamily="34" charset="0"/>
              </a:rPr>
            </a:br>
            <a:r>
              <a:rPr kumimoji="0" lang="en-US" b="1" i="0" u="none" strike="noStrike" kern="1200" cap="none" spc="0" normalizeH="0" baseline="0" noProof="0" dirty="0">
                <a:ln>
                  <a:noFill/>
                </a:ln>
                <a:solidFill>
                  <a:schemeClr val="tx2"/>
                </a:solidFill>
                <a:effectLst/>
                <a:uLnTx/>
                <a:uFillTx/>
                <a:latin typeface="Arial" panose="020B0604020202020204" pitchFamily="34" charset="0"/>
                <a:cs typeface="Arial" panose="020B0604020202020204" pitchFamily="34" charset="0"/>
              </a:rPr>
              <a:t>Brain </a:t>
            </a:r>
            <a:br>
              <a:rPr kumimoji="0" lang="en-US" b="1" i="0" u="none" strike="noStrike" kern="1200" cap="none" spc="0" normalizeH="0" baseline="0" noProof="0" dirty="0">
                <a:ln>
                  <a:noFill/>
                </a:ln>
                <a:solidFill>
                  <a:schemeClr val="tx2"/>
                </a:solidFill>
                <a:effectLst/>
                <a:uLnTx/>
                <a:uFillTx/>
                <a:latin typeface="Arial" panose="020B0604020202020204" pitchFamily="34" charset="0"/>
                <a:cs typeface="Arial" panose="020B0604020202020204" pitchFamily="34" charset="0"/>
              </a:rPr>
            </a:br>
            <a:r>
              <a:rPr kumimoji="0" lang="en-US" b="1" i="0" u="none" strike="noStrike" kern="1200" cap="none" spc="0" normalizeH="0" baseline="0" noProof="0" dirty="0">
                <a:ln>
                  <a:noFill/>
                </a:ln>
                <a:solidFill>
                  <a:schemeClr val="tx2"/>
                </a:solidFill>
                <a:effectLst/>
                <a:uLnTx/>
                <a:uFillTx/>
                <a:latin typeface="Arial" panose="020B0604020202020204" pitchFamily="34" charset="0"/>
                <a:cs typeface="Arial" panose="020B0604020202020204" pitchFamily="34" charset="0"/>
              </a:rPr>
              <a:t>Injuries</a:t>
            </a:r>
            <a:br>
              <a:rPr kumimoji="0" lang="en-US" b="1" i="0" u="none" strike="noStrike" kern="1200" cap="none" spc="0" normalizeH="0" baseline="0" noProof="0" dirty="0">
                <a:ln>
                  <a:noFill/>
                </a:ln>
                <a:solidFill>
                  <a:schemeClr val="tx2"/>
                </a:solidFill>
                <a:effectLst/>
                <a:uLnTx/>
                <a:uFillTx/>
                <a:latin typeface="Arial" panose="020B0604020202020204" pitchFamily="34" charset="0"/>
                <a:cs typeface="Arial" panose="020B0604020202020204" pitchFamily="34" charset="0"/>
              </a:rPr>
            </a:br>
            <a:br>
              <a:rPr kumimoji="0" lang="en-US" sz="2300" b="0" i="0" u="none" strike="noStrike" kern="1200" cap="none" spc="0" normalizeH="0" baseline="0" noProof="0" dirty="0">
                <a:ln>
                  <a:noFill/>
                </a:ln>
                <a:solidFill>
                  <a:schemeClr val="tx2"/>
                </a:solidFill>
                <a:effectLst/>
                <a:uLnTx/>
                <a:uFillTx/>
                <a:latin typeface="Aptos Display" panose="02110004020202020204"/>
                <a:ea typeface="+mj-ea"/>
                <a:cs typeface="+mj-cs"/>
              </a:rPr>
            </a:br>
            <a:endParaRPr lang="en-US" sz="2300" b="0" kern="1200" dirty="0">
              <a:solidFill>
                <a:schemeClr val="tx2"/>
              </a:solidFill>
              <a:latin typeface="+mj-lt"/>
              <a:ea typeface="+mj-ea"/>
              <a:cs typeface="+mj-cs"/>
            </a:endParaRPr>
          </a:p>
        </p:txBody>
      </p:sp>
      <p:sp>
        <p:nvSpPr>
          <p:cNvPr id="5" name="TextBox 4">
            <a:extLst>
              <a:ext uri="{FF2B5EF4-FFF2-40B4-BE49-F238E27FC236}">
                <a16:creationId xmlns:a16="http://schemas.microsoft.com/office/drawing/2014/main" id="{930D6C17-818C-B4E1-DACE-C0994FB87924}"/>
              </a:ext>
            </a:extLst>
          </p:cNvPr>
          <p:cNvSpPr txBox="1"/>
          <p:nvPr/>
        </p:nvSpPr>
        <p:spPr>
          <a:xfrm>
            <a:off x="3807501" y="838200"/>
            <a:ext cx="6611845" cy="6019799"/>
          </a:xfrm>
          <a:prstGeom prst="rect">
            <a:avLst/>
          </a:prstGeom>
        </p:spPr>
        <p:txBody>
          <a:bodyPr vert="horz" lIns="91440" tIns="45720" rIns="91440" bIns="45720" rtlCol="0">
            <a:normAutofit/>
          </a:bodyPr>
          <a:lstStyle/>
          <a:p>
            <a:pPr algn="ctr">
              <a:lnSpc>
                <a:spcPct val="120000"/>
              </a:lnSpc>
              <a:spcAft>
                <a:spcPts val="600"/>
              </a:spcAft>
            </a:pPr>
            <a:r>
              <a:rPr lang="en-US" sz="3200" b="1" dirty="0">
                <a:solidFill>
                  <a:schemeClr val="accent1">
                    <a:lumMod val="50000"/>
                  </a:schemeClr>
                </a:solidFill>
                <a:latin typeface="Arial" panose="020B0604020202020204" pitchFamily="34" charset="0"/>
                <a:cs typeface="Arial" panose="020B0604020202020204" pitchFamily="34" charset="0"/>
              </a:rPr>
              <a:t>ACQUIRED BRAIN INJURY </a:t>
            </a:r>
          </a:p>
          <a:p>
            <a:pPr algn="ctr">
              <a:lnSpc>
                <a:spcPct val="120000"/>
              </a:lnSpc>
              <a:spcAft>
                <a:spcPts val="600"/>
              </a:spcAft>
            </a:pPr>
            <a:r>
              <a:rPr lang="en-US" sz="3200" b="1" dirty="0">
                <a:solidFill>
                  <a:schemeClr val="accent1">
                    <a:lumMod val="50000"/>
                  </a:schemeClr>
                </a:solidFill>
                <a:latin typeface="Arial" panose="020B0604020202020204" pitchFamily="34" charset="0"/>
                <a:cs typeface="Arial" panose="020B0604020202020204" pitchFamily="34" charset="0"/>
              </a:rPr>
              <a:t>(ABI)</a:t>
            </a:r>
            <a:endParaRPr lang="en-US" sz="3200" dirty="0">
              <a:latin typeface="Arial" panose="020B0604020202020204" pitchFamily="34" charset="0"/>
              <a:cs typeface="Arial" panose="020B0604020202020204" pitchFamily="34" charset="0"/>
            </a:endParaRPr>
          </a:p>
          <a:p>
            <a:pPr algn="ctr">
              <a:lnSpc>
                <a:spcPct val="110000"/>
              </a:lnSpc>
            </a:pPr>
            <a:endParaRPr lang="en-US" sz="3200" dirty="0">
              <a:latin typeface="Arial" panose="020B0604020202020204" pitchFamily="34" charset="0"/>
              <a:cs typeface="Arial" panose="020B0604020202020204" pitchFamily="34" charset="0"/>
            </a:endParaRPr>
          </a:p>
          <a:p>
            <a:pPr algn="ctr">
              <a:lnSpc>
                <a:spcPct val="110000"/>
              </a:lnSpc>
            </a:pPr>
            <a:r>
              <a:rPr lang="en-US" sz="3200" b="1" dirty="0">
                <a:solidFill>
                  <a:schemeClr val="tx2"/>
                </a:solidFill>
                <a:latin typeface="Arial" panose="020B0604020202020204" pitchFamily="34" charset="0"/>
                <a:cs typeface="Arial" panose="020B0604020202020204" pitchFamily="34" charset="0"/>
              </a:rPr>
              <a:t>VS.</a:t>
            </a:r>
          </a:p>
          <a:p>
            <a:pPr algn="ctr">
              <a:lnSpc>
                <a:spcPct val="110000"/>
              </a:lnSpc>
            </a:pPr>
            <a:endParaRPr lang="en-US" sz="3200" dirty="0">
              <a:latin typeface="Arial" panose="020B0604020202020204" pitchFamily="34" charset="0"/>
              <a:cs typeface="Arial" panose="020B0604020202020204" pitchFamily="34" charset="0"/>
            </a:endParaRPr>
          </a:p>
          <a:p>
            <a:pPr algn="ctr"/>
            <a:r>
              <a:rPr lang="en-US" sz="3200" b="1" dirty="0">
                <a:solidFill>
                  <a:schemeClr val="accent1">
                    <a:lumMod val="50000"/>
                  </a:schemeClr>
                </a:solidFill>
                <a:latin typeface="Arial" panose="020B0604020202020204" pitchFamily="34" charset="0"/>
                <a:cs typeface="Arial" panose="020B0604020202020204" pitchFamily="34" charset="0"/>
              </a:rPr>
              <a:t>TRAUMATIC BRAIN INJURY</a:t>
            </a:r>
          </a:p>
          <a:p>
            <a:pPr algn="ctr"/>
            <a:r>
              <a:rPr lang="en-US" sz="3200" b="1" dirty="0">
                <a:solidFill>
                  <a:schemeClr val="accent1">
                    <a:lumMod val="50000"/>
                  </a:schemeClr>
                </a:solidFill>
                <a:latin typeface="Arial" panose="020B0604020202020204" pitchFamily="34" charset="0"/>
                <a:cs typeface="Arial" panose="020B0604020202020204" pitchFamily="34" charset="0"/>
              </a:rPr>
              <a:t>(TBI)</a:t>
            </a:r>
          </a:p>
          <a:p>
            <a:pPr>
              <a:lnSpc>
                <a:spcPct val="110000"/>
              </a:lnSpc>
            </a:pPr>
            <a:endParaRPr lang="en-US" sz="3200" dirty="0">
              <a:latin typeface="Arial" panose="020B0604020202020204" pitchFamily="34" charset="0"/>
              <a:cs typeface="Arial" panose="020B0604020202020204" pitchFamily="34" charset="0"/>
            </a:endParaRPr>
          </a:p>
          <a:p>
            <a:pPr>
              <a:lnSpc>
                <a:spcPct val="90000"/>
              </a:lnSpc>
              <a:spcAft>
                <a:spcPts val="600"/>
              </a:spcAft>
            </a:pPr>
            <a:endParaRPr lang="en-US" sz="1900" dirty="0">
              <a:highlight>
                <a:srgbClr val="00FFFF"/>
              </a:highligh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46199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1">
                <a:lumMod val="20000"/>
                <a:lumOff val="8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6DE9B-104D-1F78-09C4-D16CC7720AFB}"/>
              </a:ext>
            </a:extLst>
          </p:cNvPr>
          <p:cNvSpPr>
            <a:spLocks noGrp="1"/>
          </p:cNvSpPr>
          <p:nvPr>
            <p:ph type="title"/>
          </p:nvPr>
        </p:nvSpPr>
        <p:spPr/>
        <p:txBody>
          <a:bodyPr>
            <a:normAutofit fontScale="90000"/>
          </a:bodyPr>
          <a:lstStyle/>
          <a:p>
            <a:pPr>
              <a:lnSpc>
                <a:spcPct val="120000"/>
              </a:lnSpc>
              <a:spcAft>
                <a:spcPts val="600"/>
              </a:spcAft>
            </a:pPr>
            <a:r>
              <a:rPr lang="en-US" b="1" dirty="0">
                <a:solidFill>
                  <a:schemeClr val="accent1">
                    <a:lumMod val="50000"/>
                  </a:schemeClr>
                </a:solidFill>
                <a:latin typeface="Arial" panose="020B0604020202020204" pitchFamily="34" charset="0"/>
                <a:cs typeface="Arial" panose="020B0604020202020204" pitchFamily="34" charset="0"/>
              </a:rPr>
              <a:t>ACQUIRED BRAIN INJURY </a:t>
            </a:r>
            <a:br>
              <a:rPr lang="en-US" b="1" dirty="0">
                <a:solidFill>
                  <a:schemeClr val="accent1">
                    <a:lumMod val="50000"/>
                  </a:schemeClr>
                </a:solidFill>
                <a:latin typeface="Arial" panose="020B0604020202020204" pitchFamily="34" charset="0"/>
                <a:cs typeface="Arial" panose="020B0604020202020204" pitchFamily="34" charset="0"/>
              </a:rPr>
            </a:br>
            <a:r>
              <a:rPr lang="en-US" b="1" dirty="0">
                <a:solidFill>
                  <a:schemeClr val="accent1">
                    <a:lumMod val="50000"/>
                  </a:schemeClr>
                </a:solidFill>
                <a:latin typeface="Arial" panose="020B0604020202020204" pitchFamily="34" charset="0"/>
                <a:cs typeface="Arial" panose="020B0604020202020204" pitchFamily="34" charset="0"/>
              </a:rPr>
              <a:t>(ABI)</a:t>
            </a:r>
            <a:br>
              <a:rPr lang="en-US" b="1" dirty="0">
                <a:solidFill>
                  <a:schemeClr val="accent1">
                    <a:lumMod val="50000"/>
                  </a:schemeClr>
                </a:solidFill>
                <a:latin typeface="Arial" panose="020B0604020202020204" pitchFamily="34" charset="0"/>
                <a:cs typeface="Arial" panose="020B0604020202020204" pitchFamily="34" charset="0"/>
              </a:rPr>
            </a:br>
            <a:endParaRPr lang="en-US" dirty="0"/>
          </a:p>
        </p:txBody>
      </p:sp>
      <p:sp>
        <p:nvSpPr>
          <p:cNvPr id="3" name="Content Placeholder 2">
            <a:extLst>
              <a:ext uri="{FF2B5EF4-FFF2-40B4-BE49-F238E27FC236}">
                <a16:creationId xmlns:a16="http://schemas.microsoft.com/office/drawing/2014/main" id="{0BA7A760-E870-03F3-DDA8-AA657B8C2643}"/>
              </a:ext>
            </a:extLst>
          </p:cNvPr>
          <p:cNvSpPr>
            <a:spLocks noGrp="1"/>
          </p:cNvSpPr>
          <p:nvPr>
            <p:ph idx="1"/>
          </p:nvPr>
        </p:nvSpPr>
        <p:spPr/>
        <p:txBody>
          <a:bodyPr/>
          <a:lstStyle/>
          <a:p>
            <a:pPr algn="ctr">
              <a:lnSpc>
                <a:spcPct val="90000"/>
              </a:lnSpc>
              <a:spcAft>
                <a:spcPts val="600"/>
              </a:spcAft>
            </a:pPr>
            <a:endParaRPr lang="en-US" dirty="0">
              <a:latin typeface="Arial" panose="020B0604020202020204" pitchFamily="34" charset="0"/>
              <a:cs typeface="Arial" panose="020B0604020202020204" pitchFamily="34" charset="0"/>
            </a:endParaRPr>
          </a:p>
          <a:p>
            <a:pPr marL="0" indent="0" algn="ctr">
              <a:lnSpc>
                <a:spcPct val="110000"/>
              </a:lnSpc>
              <a:buNone/>
            </a:pPr>
            <a:r>
              <a:rPr lang="en-US" dirty="0">
                <a:latin typeface="Arial" panose="020B0604020202020204" pitchFamily="34" charset="0"/>
                <a:cs typeface="Arial" panose="020B0604020202020204" pitchFamily="34" charset="0"/>
              </a:rPr>
              <a:t>ABI is the term for any brain injury that occurs after birth</a:t>
            </a:r>
          </a:p>
          <a:p>
            <a:pPr marL="0" indent="0" algn="ctr">
              <a:lnSpc>
                <a:spcPct val="110000"/>
              </a:lnSpc>
              <a:buNone/>
            </a:pPr>
            <a:r>
              <a:rPr lang="en-US" dirty="0">
                <a:latin typeface="Arial" panose="020B0604020202020204" pitchFamily="34" charset="0"/>
                <a:cs typeface="Arial" panose="020B0604020202020204" pitchFamily="34" charset="0"/>
              </a:rPr>
              <a:t>~</a:t>
            </a:r>
          </a:p>
          <a:p>
            <a:pPr marL="57150" indent="0" algn="ctr">
              <a:lnSpc>
                <a:spcPct val="110000"/>
              </a:lnSpc>
              <a:buNone/>
            </a:pPr>
            <a:r>
              <a:rPr lang="en-US" dirty="0">
                <a:latin typeface="Arial" panose="020B0604020202020204" pitchFamily="34" charset="0"/>
                <a:cs typeface="Arial" panose="020B0604020202020204" pitchFamily="34" charset="0"/>
              </a:rPr>
              <a:t>ABI’s can be ‘traumatic’ (caused by an external force to the body) </a:t>
            </a:r>
          </a:p>
          <a:p>
            <a:pPr marL="57150" indent="0" algn="ctr">
              <a:lnSpc>
                <a:spcPct val="110000"/>
              </a:lnSpc>
              <a:buNone/>
            </a:pPr>
            <a:r>
              <a:rPr lang="en-US" dirty="0">
                <a:latin typeface="Arial" panose="020B0604020202020204" pitchFamily="34" charset="0"/>
                <a:cs typeface="Arial" panose="020B0604020202020204" pitchFamily="34" charset="0"/>
              </a:rPr>
              <a:t>or </a:t>
            </a:r>
          </a:p>
          <a:p>
            <a:pPr marL="57150" indent="0" algn="ctr">
              <a:lnSpc>
                <a:spcPct val="110000"/>
              </a:lnSpc>
              <a:buNone/>
            </a:pPr>
            <a:r>
              <a:rPr lang="en-US" dirty="0">
                <a:latin typeface="Arial" panose="020B0604020202020204" pitchFamily="34" charset="0"/>
                <a:cs typeface="Arial" panose="020B0604020202020204" pitchFamily="34" charset="0"/>
              </a:rPr>
              <a:t>‘non-traumatic’ from (internal causes)</a:t>
            </a:r>
          </a:p>
          <a:p>
            <a:endParaRPr lang="en-US" dirty="0"/>
          </a:p>
        </p:txBody>
      </p:sp>
    </p:spTree>
    <p:extLst>
      <p:ext uri="{BB962C8B-B14F-4D97-AF65-F5344CB8AC3E}">
        <p14:creationId xmlns:p14="http://schemas.microsoft.com/office/powerpoint/2010/main" val="35557663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1">
                <a:lumMod val="20000"/>
                <a:lumOff val="8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878CD3-E4CD-5C46-1104-4878E1619BD0}"/>
              </a:ext>
            </a:extLst>
          </p:cNvPr>
          <p:cNvSpPr>
            <a:spLocks noGrp="1"/>
          </p:cNvSpPr>
          <p:nvPr>
            <p:ph type="title"/>
          </p:nvPr>
        </p:nvSpPr>
        <p:spPr/>
        <p:txBody>
          <a:bodyPr/>
          <a:lstStyle/>
          <a:p>
            <a:pPr marL="0" indent="0"/>
            <a:r>
              <a:rPr lang="en-US" b="1" dirty="0">
                <a:solidFill>
                  <a:schemeClr val="accent1">
                    <a:lumMod val="50000"/>
                  </a:schemeClr>
                </a:solidFill>
                <a:latin typeface="Arial" panose="020B0604020202020204" pitchFamily="34" charset="0"/>
                <a:cs typeface="Arial" panose="020B0604020202020204" pitchFamily="34" charset="0"/>
              </a:rPr>
              <a:t>Traumatic Brain Injury</a:t>
            </a:r>
            <a:br>
              <a:rPr lang="en-US" b="1" dirty="0">
                <a:solidFill>
                  <a:schemeClr val="accent1">
                    <a:lumMod val="50000"/>
                  </a:schemeClr>
                </a:solidFill>
                <a:latin typeface="Arial" panose="020B0604020202020204" pitchFamily="34" charset="0"/>
                <a:cs typeface="Arial" panose="020B0604020202020204" pitchFamily="34" charset="0"/>
              </a:rPr>
            </a:br>
            <a:r>
              <a:rPr lang="en-US" b="1" dirty="0">
                <a:solidFill>
                  <a:schemeClr val="accent1">
                    <a:lumMod val="50000"/>
                  </a:schemeClr>
                </a:solidFill>
                <a:latin typeface="Arial" panose="020B0604020202020204" pitchFamily="34" charset="0"/>
                <a:cs typeface="Arial" panose="020B0604020202020204" pitchFamily="34" charset="0"/>
              </a:rPr>
              <a:t>(TBI)</a:t>
            </a:r>
            <a:br>
              <a:rPr lang="en-US" b="1" dirty="0">
                <a:solidFill>
                  <a:schemeClr val="accent1">
                    <a:lumMod val="50000"/>
                  </a:schemeClr>
                </a:solidFill>
                <a:latin typeface="Arial" panose="020B0604020202020204" pitchFamily="34" charset="0"/>
                <a:cs typeface="Arial" panose="020B0604020202020204" pitchFamily="34" charset="0"/>
              </a:rPr>
            </a:br>
            <a:endParaRPr lang="en-US" dirty="0"/>
          </a:p>
        </p:txBody>
      </p:sp>
      <p:sp>
        <p:nvSpPr>
          <p:cNvPr id="3" name="Content Placeholder 2">
            <a:extLst>
              <a:ext uri="{FF2B5EF4-FFF2-40B4-BE49-F238E27FC236}">
                <a16:creationId xmlns:a16="http://schemas.microsoft.com/office/drawing/2014/main" id="{EC0EF504-49F9-4E22-3AE6-049848317B42}"/>
              </a:ext>
            </a:extLst>
          </p:cNvPr>
          <p:cNvSpPr>
            <a:spLocks noGrp="1"/>
          </p:cNvSpPr>
          <p:nvPr>
            <p:ph idx="1"/>
          </p:nvPr>
        </p:nvSpPr>
        <p:spPr>
          <a:xfrm>
            <a:off x="913775" y="1949115"/>
            <a:ext cx="10364452" cy="4523873"/>
          </a:xfrm>
        </p:spPr>
        <p:txBody>
          <a:bodyPr>
            <a:normAutofit/>
          </a:bodyPr>
          <a:lstStyle/>
          <a:p>
            <a:pPr marL="0" indent="0">
              <a:spcBef>
                <a:spcPts val="0"/>
              </a:spcBef>
              <a:buNone/>
            </a:pPr>
            <a:endParaRPr lang="en-US" cap="none" dirty="0">
              <a:latin typeface="Arial" panose="020B0604020202020204" pitchFamily="34" charset="0"/>
              <a:cs typeface="Arial" panose="020B0604020202020204" pitchFamily="34" charset="0"/>
            </a:endParaRPr>
          </a:p>
          <a:p>
            <a:pPr marL="0" indent="0" algn="ctr">
              <a:spcBef>
                <a:spcPts val="0"/>
              </a:spcBef>
              <a:buNone/>
            </a:pPr>
            <a:r>
              <a:rPr lang="en-US" cap="none" dirty="0">
                <a:latin typeface="Arial" panose="020B0604020202020204" pitchFamily="34" charset="0"/>
                <a:cs typeface="Arial" panose="020B0604020202020204" pitchFamily="34" charset="0"/>
              </a:rPr>
              <a:t>A TRAUMATIC BRAIN INJURY OR TBI IS WHEN A BRAIN IS INJURED </a:t>
            </a:r>
          </a:p>
          <a:p>
            <a:pPr marL="0" indent="0" algn="ctr">
              <a:spcBef>
                <a:spcPts val="0"/>
              </a:spcBef>
              <a:buNone/>
            </a:pPr>
            <a:r>
              <a:rPr lang="en-US" cap="none" dirty="0">
                <a:latin typeface="Arial" panose="020B0604020202020204" pitchFamily="34" charset="0"/>
                <a:cs typeface="Arial" panose="020B0604020202020204" pitchFamily="34" charset="0"/>
              </a:rPr>
              <a:t>BY AN EXTERNAL FORCE TO THE BODY </a:t>
            </a:r>
          </a:p>
          <a:p>
            <a:pPr marL="0" indent="0" algn="ctr">
              <a:spcBef>
                <a:spcPts val="0"/>
              </a:spcBef>
              <a:buNone/>
            </a:pPr>
            <a:endParaRPr lang="en-US" cap="none" dirty="0">
              <a:latin typeface="Arial" panose="020B0604020202020204" pitchFamily="34" charset="0"/>
              <a:cs typeface="Arial" panose="020B0604020202020204" pitchFamily="34" charset="0"/>
            </a:endParaRPr>
          </a:p>
          <a:p>
            <a:pPr marL="0" indent="0" algn="ctr">
              <a:spcBef>
                <a:spcPts val="0"/>
              </a:spcBef>
              <a:buNone/>
            </a:pPr>
            <a:endParaRPr lang="en-US" cap="none" dirty="0">
              <a:latin typeface="Arial" panose="020B0604020202020204" pitchFamily="34" charset="0"/>
              <a:cs typeface="Arial" panose="020B0604020202020204" pitchFamily="34" charset="0"/>
            </a:endParaRPr>
          </a:p>
          <a:p>
            <a:pPr marL="0" indent="0" algn="ctr">
              <a:spcBef>
                <a:spcPts val="0"/>
              </a:spcBef>
              <a:buNone/>
            </a:pPr>
            <a:r>
              <a:rPr lang="en-US" cap="none" dirty="0">
                <a:latin typeface="Arial" panose="020B0604020202020204" pitchFamily="34" charset="0"/>
                <a:cs typeface="Arial" panose="020B0604020202020204" pitchFamily="34" charset="0"/>
              </a:rPr>
              <a:t>THE INJURY CAN COME FROM A DIRECT BLOW TO THE SKULL</a:t>
            </a:r>
          </a:p>
          <a:p>
            <a:pPr algn="ctr">
              <a:spcBef>
                <a:spcPts val="0"/>
              </a:spcBef>
            </a:pPr>
            <a:endParaRPr lang="en-US" sz="2200" cap="none" dirty="0">
              <a:latin typeface="Arial" panose="020B0604020202020204" pitchFamily="34" charset="0"/>
              <a:cs typeface="Arial" panose="020B0604020202020204" pitchFamily="34" charset="0"/>
            </a:endParaRPr>
          </a:p>
          <a:p>
            <a:pPr marL="0" indent="0" algn="ctr">
              <a:spcBef>
                <a:spcPts val="0"/>
              </a:spcBef>
              <a:buNone/>
            </a:pPr>
            <a:r>
              <a:rPr lang="en-US" cap="none" dirty="0">
                <a:latin typeface="Arial" panose="020B0604020202020204" pitchFamily="34" charset="0"/>
                <a:cs typeface="Arial" panose="020B0604020202020204" pitchFamily="34" charset="0"/>
              </a:rPr>
              <a:t>OR</a:t>
            </a:r>
          </a:p>
          <a:p>
            <a:pPr marL="0" indent="0" algn="ctr">
              <a:spcBef>
                <a:spcPts val="0"/>
              </a:spcBef>
              <a:buNone/>
            </a:pPr>
            <a:endParaRPr lang="en-US" cap="none" dirty="0">
              <a:latin typeface="Arial" panose="020B0604020202020204" pitchFamily="34" charset="0"/>
              <a:cs typeface="Arial" panose="020B0604020202020204" pitchFamily="34" charset="0"/>
            </a:endParaRPr>
          </a:p>
          <a:p>
            <a:pPr marL="0" indent="0" algn="ctr">
              <a:spcBef>
                <a:spcPts val="0"/>
              </a:spcBef>
              <a:buNone/>
            </a:pPr>
            <a:r>
              <a:rPr lang="en-US" cap="none" dirty="0">
                <a:latin typeface="Arial" panose="020B0604020202020204" pitchFamily="34" charset="0"/>
                <a:cs typeface="Arial" panose="020B0604020202020204" pitchFamily="34" charset="0"/>
              </a:rPr>
              <a:t>CAN RESULT FROM SOMETHING VIOLENTLY MOVING THE HEAD </a:t>
            </a:r>
          </a:p>
          <a:p>
            <a:pPr marL="0" indent="0" algn="ctr">
              <a:spcBef>
                <a:spcPts val="0"/>
              </a:spcBef>
              <a:buNone/>
            </a:pPr>
            <a:endParaRPr lang="en-US" cap="non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539616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1">
                <a:lumMod val="20000"/>
                <a:lumOff val="8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E1F749-DEAA-35BC-A8C3-BC0B14D6B124}"/>
              </a:ext>
            </a:extLst>
          </p:cNvPr>
          <p:cNvSpPr>
            <a:spLocks noGrp="1"/>
          </p:cNvSpPr>
          <p:nvPr>
            <p:ph type="title"/>
          </p:nvPr>
        </p:nvSpPr>
        <p:spPr/>
        <p:txBody>
          <a:bodyPr>
            <a:normAutofit/>
          </a:bodyPr>
          <a:lstStyle/>
          <a:p>
            <a:r>
              <a:rPr lang="en-US" sz="4000" cap="none" dirty="0">
                <a:latin typeface="Arial" panose="020B0604020202020204" pitchFamily="34" charset="0"/>
                <a:cs typeface="Arial" panose="020B0604020202020204" pitchFamily="34" charset="0"/>
              </a:rPr>
              <a:t>Please consider</a:t>
            </a:r>
            <a:r>
              <a:rPr lang="en-US" sz="4000" dirty="0">
                <a:latin typeface="Arial" panose="020B0604020202020204" pitchFamily="34" charset="0"/>
                <a:cs typeface="Arial" panose="020B0604020202020204" pitchFamily="34" charset="0"/>
              </a:rPr>
              <a:t>…</a:t>
            </a:r>
          </a:p>
        </p:txBody>
      </p:sp>
      <p:sp>
        <p:nvSpPr>
          <p:cNvPr id="3" name="Content Placeholder 2">
            <a:extLst>
              <a:ext uri="{FF2B5EF4-FFF2-40B4-BE49-F238E27FC236}">
                <a16:creationId xmlns:a16="http://schemas.microsoft.com/office/drawing/2014/main" id="{D7C9F226-1EF2-651A-63DA-61882A91A5D0}"/>
              </a:ext>
            </a:extLst>
          </p:cNvPr>
          <p:cNvSpPr>
            <a:spLocks noGrp="1"/>
          </p:cNvSpPr>
          <p:nvPr>
            <p:ph idx="1"/>
          </p:nvPr>
        </p:nvSpPr>
        <p:spPr>
          <a:xfrm>
            <a:off x="913775" y="2053652"/>
            <a:ext cx="10364452" cy="4185831"/>
          </a:xfrm>
        </p:spPr>
        <p:txBody>
          <a:bodyPr>
            <a:normAutofit/>
          </a:bodyPr>
          <a:lstStyle/>
          <a:p>
            <a:pPr marL="0" indent="0" algn="ctr">
              <a:buNone/>
            </a:pPr>
            <a:r>
              <a:rPr lang="en-US" dirty="0">
                <a:latin typeface="Arial" panose="020B0604020202020204" pitchFamily="34" charset="0"/>
                <a:cs typeface="Arial" panose="020B0604020202020204" pitchFamily="34" charset="0"/>
              </a:rPr>
              <a:t>Brain injuries are often experienced as EMOTIONALLY Traumatic</a:t>
            </a:r>
          </a:p>
          <a:p>
            <a:pPr marL="0" indent="0">
              <a:buNone/>
            </a:pPr>
            <a:endParaRPr lang="en-US" dirty="0">
              <a:latin typeface="Arial" panose="020B0604020202020204" pitchFamily="34" charset="0"/>
              <a:cs typeface="Arial" panose="020B0604020202020204" pitchFamily="34" charset="0"/>
            </a:endParaRPr>
          </a:p>
          <a:p>
            <a:pPr lvl="1"/>
            <a:r>
              <a:rPr lang="en-US" dirty="0">
                <a:latin typeface="Arial" panose="020B0604020202020204" pitchFamily="34" charset="0"/>
                <a:cs typeface="Arial" panose="020B0604020202020204" pitchFamily="34" charset="0"/>
              </a:rPr>
              <a:t>traumatic brain injuries or TBI’s is the term often used for a head injury that is more long lasting or severe than a ‘concussion’</a:t>
            </a:r>
          </a:p>
          <a:p>
            <a:pPr lvl="1"/>
            <a:endParaRPr lang="en-US" dirty="0">
              <a:latin typeface="Arial" panose="020B0604020202020204" pitchFamily="34" charset="0"/>
              <a:cs typeface="Arial" panose="020B0604020202020204" pitchFamily="34" charset="0"/>
            </a:endParaRPr>
          </a:p>
          <a:p>
            <a:pPr lvl="1"/>
            <a:r>
              <a:rPr lang="en-US" dirty="0">
                <a:latin typeface="Arial" panose="020B0604020202020204" pitchFamily="34" charset="0"/>
                <a:cs typeface="Arial" panose="020B0604020202020204" pitchFamily="34" charset="0"/>
              </a:rPr>
              <a:t>The term ‘traumatic brain injury’ or TBI clarifies the </a:t>
            </a:r>
            <a:r>
              <a:rPr lang="en-US" i="1" dirty="0">
                <a:latin typeface="Arial" panose="020B0604020202020204" pitchFamily="34" charset="0"/>
                <a:cs typeface="Arial" panose="020B0604020202020204" pitchFamily="34" charset="0"/>
              </a:rPr>
              <a:t>cause </a:t>
            </a:r>
            <a:r>
              <a:rPr lang="en-US" dirty="0">
                <a:latin typeface="Arial" panose="020B0604020202020204" pitchFamily="34" charset="0"/>
                <a:cs typeface="Arial" panose="020B0604020202020204" pitchFamily="34" charset="0"/>
              </a:rPr>
              <a:t>of injury</a:t>
            </a:r>
          </a:p>
          <a:p>
            <a:pPr lvl="1"/>
            <a:endParaRPr lang="en-US" dirty="0">
              <a:latin typeface="Arial" panose="020B0604020202020204" pitchFamily="34" charset="0"/>
              <a:cs typeface="Arial" panose="020B0604020202020204" pitchFamily="34" charset="0"/>
            </a:endParaRPr>
          </a:p>
          <a:p>
            <a:pPr lvl="1"/>
            <a:r>
              <a:rPr lang="en-US" dirty="0">
                <a:latin typeface="Arial" panose="020B0604020202020204" pitchFamily="34" charset="0"/>
                <a:cs typeface="Arial" panose="020B0604020202020204" pitchFamily="34" charset="0"/>
              </a:rPr>
              <a:t>Therefore, ‘non-traumatic’ brain injuries (such as a stroke) can be </a:t>
            </a:r>
          </a:p>
          <a:p>
            <a:pPr marL="457200" lvl="1" indent="0" algn="ctr">
              <a:buNone/>
            </a:pPr>
            <a:r>
              <a:rPr lang="en-US" dirty="0">
                <a:latin typeface="Arial" panose="020B0604020202020204" pitchFamily="34" charset="0"/>
                <a:cs typeface="Arial" panose="020B0604020202020204" pitchFamily="34" charset="0"/>
              </a:rPr>
              <a:t>	‘NON-TRAUMATIC’ IN ORIGIN</a:t>
            </a:r>
          </a:p>
          <a:p>
            <a:pPr marL="457200" lvl="1" indent="0" algn="ctr">
              <a:buNone/>
            </a:pPr>
            <a:r>
              <a:rPr lang="en-US" dirty="0">
                <a:latin typeface="Arial" panose="020B0604020202020204" pitchFamily="34" charset="0"/>
                <a:cs typeface="Arial" panose="020B0604020202020204" pitchFamily="34" charset="0"/>
              </a:rPr>
              <a:t> YET can feel Emotionally traumatic</a:t>
            </a:r>
          </a:p>
          <a:p>
            <a:endParaRPr lang="en-US" dirty="0"/>
          </a:p>
        </p:txBody>
      </p:sp>
    </p:spTree>
    <p:extLst>
      <p:ext uri="{BB962C8B-B14F-4D97-AF65-F5344CB8AC3E}">
        <p14:creationId xmlns:p14="http://schemas.microsoft.com/office/powerpoint/2010/main" val="3657881912"/>
      </p:ext>
    </p:extLst>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daa842e6-9257-4536-8577-77b8f34f9507}" enabled="1" method="Standard" siteId="{19ed7054-9d97-43c7-92b1-6781b6b95b68}" removed="0"/>
</clbl:labelList>
</file>

<file path=docProps/app.xml><?xml version="1.0" encoding="utf-8"?>
<Properties xmlns="http://schemas.openxmlformats.org/officeDocument/2006/extended-properties" xmlns:vt="http://schemas.openxmlformats.org/officeDocument/2006/docPropsVTypes">
  <Template>Droplet</Template>
  <TotalTime>899</TotalTime>
  <Words>3655</Words>
  <Application>Microsoft Office PowerPoint</Application>
  <PresentationFormat>Widescreen</PresentationFormat>
  <Paragraphs>470</Paragraphs>
  <Slides>39</Slides>
  <Notes>25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39</vt:i4>
      </vt:variant>
    </vt:vector>
  </HeadingPairs>
  <TitlesOfParts>
    <vt:vector size="47" baseType="lpstr">
      <vt:lpstr>Malgun Gothic</vt:lpstr>
      <vt:lpstr>Aptos</vt:lpstr>
      <vt:lpstr>Aptos Display</vt:lpstr>
      <vt:lpstr>Arial</vt:lpstr>
      <vt:lpstr>BlinkMacSystemFont</vt:lpstr>
      <vt:lpstr>Nunito</vt:lpstr>
      <vt:lpstr>Tw Cen MT</vt:lpstr>
      <vt:lpstr>Droplet</vt:lpstr>
      <vt:lpstr>TBI 101</vt:lpstr>
      <vt:lpstr> TBI 101</vt:lpstr>
      <vt:lpstr>Department of Rehabilitation (DOR) and Traumatic Brain Injury</vt:lpstr>
      <vt:lpstr>TBI 101 SLIDE PRESENTATION  OBJECTIVES:</vt:lpstr>
      <vt:lpstr>TBI Survivors Speak</vt:lpstr>
      <vt:lpstr>  Defining  Brain  Injuries  </vt:lpstr>
      <vt:lpstr>ACQUIRED BRAIN INJURY  (ABI) </vt:lpstr>
      <vt:lpstr>Traumatic Brain Injury (TBI) </vt:lpstr>
      <vt:lpstr>Please consider…</vt:lpstr>
      <vt:lpstr>Why is awareness of TBI Important?</vt:lpstr>
      <vt:lpstr>Common Causes of TBI</vt:lpstr>
      <vt:lpstr>Who is at risk?</vt:lpstr>
      <vt:lpstr>Symptoms of TBI</vt:lpstr>
      <vt:lpstr>What to look for… Physical Symptoms</vt:lpstr>
      <vt:lpstr>What to look for…  Cognitive Symptoms</vt:lpstr>
      <vt:lpstr>What to look for…  Emotional Symptoms</vt:lpstr>
      <vt:lpstr>What to look for… Sleep Symptoms</vt:lpstr>
      <vt:lpstr>TBI’s Impact on  Relationships  and  Social Skills</vt:lpstr>
      <vt:lpstr>Substance Use  AND SUBSTANCE abuse</vt:lpstr>
      <vt:lpstr>TBI  and Intimate Partner Violence</vt:lpstr>
      <vt:lpstr>TBI  and  Housing Instability</vt:lpstr>
      <vt:lpstr>TBI  and Incarceration</vt:lpstr>
      <vt:lpstr>TBI  and  Health Disparities</vt:lpstr>
      <vt:lpstr>TBI  and  MORE Health Disparities</vt:lpstr>
      <vt:lpstr>TBI  and  Native Americans</vt:lpstr>
      <vt:lpstr>Screening for TBI: Considerations…</vt:lpstr>
      <vt:lpstr>Suggested Screening  Tools</vt:lpstr>
      <vt:lpstr>   Another screening example:  Ohio State TBI-ID Chronic brain injury - OSU TBI-ID overview | discovery themes, the ohio state university  </vt:lpstr>
      <vt:lpstr>How to interact with people with TBI</vt:lpstr>
      <vt:lpstr>Communication strategies</vt:lpstr>
      <vt:lpstr>Communication strategies  Continued</vt:lpstr>
      <vt:lpstr>Management Options for TBI Recovery</vt:lpstr>
      <vt:lpstr>TBI Resources Directory</vt:lpstr>
      <vt:lpstr>California Association  for Traumatic Brain Injury (CATBI)</vt:lpstr>
      <vt:lpstr>CATBI continued</vt:lpstr>
      <vt:lpstr>Current  California Association for  Traumatic Brain Injury  (CATBI) sites   (*as of July 2025)</vt:lpstr>
      <vt:lpstr>A Case STUDY Discussion...  Here is where your agency can discuss how to apply the information on these slides to your clients/patients and develop a plan for helping TBI impacted individuals in your care.</vt:lpstr>
      <vt:lpstr>Conclusion</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Dr Vivian Harvey</dc:creator>
  <cp:lastModifiedBy>Saechao, Peter@DOR</cp:lastModifiedBy>
  <cp:revision>18</cp:revision>
  <dcterms:created xsi:type="dcterms:W3CDTF">2025-07-05T22:42:00Z</dcterms:created>
  <dcterms:modified xsi:type="dcterms:W3CDTF">2025-09-09T21:36:19Z</dcterms:modified>
</cp:coreProperties>
</file>