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38"/>
  </p:notesMasterIdLst>
  <p:sldIdLst>
    <p:sldId id="309" r:id="rId2"/>
    <p:sldId id="256" r:id="rId3"/>
    <p:sldId id="284" r:id="rId4"/>
    <p:sldId id="286" r:id="rId5"/>
    <p:sldId id="295" r:id="rId6"/>
    <p:sldId id="298" r:id="rId7"/>
    <p:sldId id="261" r:id="rId8"/>
    <p:sldId id="262" r:id="rId9"/>
    <p:sldId id="263" r:id="rId10"/>
    <p:sldId id="264" r:id="rId11"/>
    <p:sldId id="265" r:id="rId12"/>
    <p:sldId id="266" r:id="rId13"/>
    <p:sldId id="267" r:id="rId14"/>
    <p:sldId id="285" r:id="rId15"/>
    <p:sldId id="268" r:id="rId16"/>
    <p:sldId id="269" r:id="rId17"/>
    <p:sldId id="271" r:id="rId18"/>
    <p:sldId id="304" r:id="rId19"/>
    <p:sldId id="273" r:id="rId20"/>
    <p:sldId id="305" r:id="rId21"/>
    <p:sldId id="306" r:id="rId22"/>
    <p:sldId id="275" r:id="rId23"/>
    <p:sldId id="276" r:id="rId24"/>
    <p:sldId id="291" r:id="rId25"/>
    <p:sldId id="287" r:id="rId26"/>
    <p:sldId id="292" r:id="rId27"/>
    <p:sldId id="293" r:id="rId28"/>
    <p:sldId id="310" r:id="rId29"/>
    <p:sldId id="277" r:id="rId30"/>
    <p:sldId id="299" r:id="rId31"/>
    <p:sldId id="297" r:id="rId32"/>
    <p:sldId id="308" r:id="rId33"/>
    <p:sldId id="280" r:id="rId34"/>
    <p:sldId id="296" r:id="rId35"/>
    <p:sldId id="281"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50"/>
    <p:restoredTop sz="94715"/>
  </p:normalViewPr>
  <p:slideViewPr>
    <p:cSldViewPr snapToGrid="0">
      <p:cViewPr varScale="1">
        <p:scale>
          <a:sx n="86" d="100"/>
          <a:sy n="86" d="100"/>
        </p:scale>
        <p:origin x="22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86CBA-463F-496E-9B11-17323C5A099E}"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509BD201-0F4F-478A-988E-3E175B4AFB1F}">
      <dgm:prSet/>
      <dgm:spPr/>
      <dgm:t>
        <a:bodyPr/>
        <a:lstStyle/>
        <a:p>
          <a:endParaRPr lang="en-US"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DOR serves Californians with traumatic brain injuries (TBI) &#10;&#10;">
            <a:extLst>
              <a:ext uri="{C183D7F6-B498-43B3-948B-1728B52AA6E4}">
                <adec:decorative xmlns:adec="http://schemas.microsoft.com/office/drawing/2017/decorative" val="0"/>
              </a:ext>
            </a:extLst>
          </dgm14:cNvPr>
        </a:ext>
      </dgm:extLst>
    </dgm:pt>
    <dgm:pt modelId="{CCAE66D7-6714-48D5-B821-4A6A464C21D1}" type="parTrans" cxnId="{B753215B-E86B-4960-9C1B-C47993D71666}">
      <dgm:prSet/>
      <dgm:spPr/>
      <dgm:t>
        <a:bodyPr/>
        <a:lstStyle/>
        <a:p>
          <a:endParaRPr lang="en-US"/>
        </a:p>
      </dgm:t>
    </dgm:pt>
    <dgm:pt modelId="{222A6E5C-0C4E-48B1-A2A1-89C124271701}" type="sibTrans" cxnId="{B753215B-E86B-4960-9C1B-C47993D71666}">
      <dgm:prSet/>
      <dgm:spPr/>
      <dgm:t>
        <a:bodyPr/>
        <a:lstStyle/>
        <a:p>
          <a:endParaRPr lang="en-US" dirty="0"/>
        </a:p>
      </dgm:t>
    </dgm:pt>
    <dgm:pt modelId="{ED11437A-D014-48F7-B87B-87105753FC7F}">
      <dgm:prSe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B51EC66F-9334-48D0-941B-788ACFF2980D}" type="parTrans" cxnId="{D56222D6-D77E-45D3-BE09-258A0A2CA10C}">
      <dgm:prSet/>
      <dgm:spPr/>
      <dgm:t>
        <a:bodyPr/>
        <a:lstStyle/>
        <a:p>
          <a:endParaRPr lang="en-US"/>
        </a:p>
      </dgm:t>
    </dgm:pt>
    <dgm:pt modelId="{6AD8ADAA-843E-456A-B186-2C70CE407DAC}" type="sibTrans" cxnId="{D56222D6-D77E-45D3-BE09-258A0A2CA10C}">
      <dgm:prSet/>
      <dgm:spPr/>
      <dgm:t>
        <a:bodyPr/>
        <a:lstStyle/>
        <a:p>
          <a:endParaRPr lang="en-US"/>
        </a:p>
      </dgm:t>
    </dgm:pt>
    <dgm:pt modelId="{23962DAD-F8B9-4ACE-874A-82A389DED057}">
      <dgm:prSet/>
      <dgm:spPr/>
      <dgm:t>
        <a:bodyPr/>
        <a:lstStyle/>
        <a:p>
          <a:endParaRPr lang="en-US" b="0" i="0" dirty="0">
            <a:solidFill>
              <a:schemeClr val="tx1"/>
            </a:solidFill>
            <a:latin typeface="Arial" panose="020B0604020202020204" pitchFamily="34" charset="0"/>
            <a:cs typeface="Arial" panose="020B0604020202020204" pitchFamily="34" charset="0"/>
          </a:endParaRPr>
        </a:p>
      </dgm:t>
    </dgm:pt>
    <dgm:pt modelId="{B9BF9615-A353-438B-ACEF-68FAD91378B0}" type="parTrans" cxnId="{85B2E1B8-24E6-4701-93AC-DB49EA7681F4}">
      <dgm:prSet/>
      <dgm:spPr/>
      <dgm:t>
        <a:bodyPr/>
        <a:lstStyle/>
        <a:p>
          <a:endParaRPr lang="en-US"/>
        </a:p>
      </dgm:t>
    </dgm:pt>
    <dgm:pt modelId="{C623A290-56B5-4A15-93AB-872066DC7524}" type="sibTrans" cxnId="{85B2E1B8-24E6-4701-93AC-DB49EA7681F4}">
      <dgm:prSet/>
      <dgm:spPr/>
      <dgm:t>
        <a:bodyPr/>
        <a:lstStyle/>
        <a:p>
          <a:endParaRPr lang="en-US" dirty="0"/>
        </a:p>
      </dgm:t>
    </dgm:pt>
    <dgm:pt modelId="{FF9C44BF-8DA3-4210-AFBB-A806C40115AB}">
      <dgm:prSet custT="1"/>
      <dgm:spPr/>
      <dgm:t>
        <a:bodyPr/>
        <a:lstStyle/>
        <a:p>
          <a:endParaRPr lang="en-US" sz="1800" dirty="0">
            <a:solidFill>
              <a:schemeClr val="tx1"/>
            </a:solidFill>
            <a:latin typeface="Arial" panose="020B0604020202020204" pitchFamily="34" charset="0"/>
            <a:cs typeface="Arial" panose="020B0604020202020204" pitchFamily="34" charset="0"/>
          </a:endParaRPr>
        </a:p>
      </dgm:t>
    </dgm:pt>
    <dgm:pt modelId="{39CF9A7B-64A8-46F8-9501-4F5FD1D70B17}" type="parTrans" cxnId="{7F55687D-E252-4FAA-A3DA-3EC55043BBBD}">
      <dgm:prSet/>
      <dgm:spPr/>
      <dgm:t>
        <a:bodyPr/>
        <a:lstStyle/>
        <a:p>
          <a:endParaRPr lang="en-US"/>
        </a:p>
      </dgm:t>
    </dgm:pt>
    <dgm:pt modelId="{7B644935-E5C2-45B7-B35D-E541F9DB41FD}" type="sibTrans" cxnId="{7F55687D-E252-4FAA-A3DA-3EC55043BBBD}">
      <dgm:prSet/>
      <dgm:spPr/>
      <dgm:t>
        <a:bodyPr/>
        <a:lstStyle/>
        <a:p>
          <a:endParaRPr lang="en-US"/>
        </a:p>
      </dgm:t>
    </dgm:pt>
    <dgm:pt modelId="{E6719398-C3AB-2A40-BF9D-750F0A85990B}" type="pres">
      <dgm:prSet presAssocID="{FA586CBA-463F-496E-9B11-17323C5A099E}" presName="outerComposite" presStyleCnt="0">
        <dgm:presLayoutVars>
          <dgm:chMax val="5"/>
          <dgm:dir/>
          <dgm:resizeHandles val="exact"/>
        </dgm:presLayoutVars>
      </dgm:prSet>
      <dgm:spPr/>
    </dgm:pt>
    <dgm:pt modelId="{CD0E107D-4F5A-C64A-A9EE-16E70D1831D6}" type="pres">
      <dgm:prSet presAssocID="{FA586CBA-463F-496E-9B11-17323C5A099E}" presName="dummyMaxCanvas" presStyleCnt="0">
        <dgm:presLayoutVars/>
      </dgm:prSet>
      <dgm:spPr/>
    </dgm:pt>
    <dgm:pt modelId="{67FFF858-4A00-2D46-AB7D-101C9910F994}" type="pres">
      <dgm:prSet presAssocID="{FA586CBA-463F-496E-9B11-17323C5A099E}" presName="ThreeNodes_1" presStyleLbl="node1" presStyleIdx="0" presStyleCnt="3">
        <dgm:presLayoutVars>
          <dgm:bulletEnabled val="1"/>
        </dgm:presLayoutVars>
      </dgm:prSet>
      <dgm:spPr/>
    </dgm:pt>
    <dgm:pt modelId="{FC9ED23C-A96A-3B45-9922-510A37F7FC40}" type="pres">
      <dgm:prSet presAssocID="{FA586CBA-463F-496E-9B11-17323C5A099E}" presName="ThreeNodes_2" presStyleLbl="node1" presStyleIdx="1" presStyleCnt="3">
        <dgm:presLayoutVars>
          <dgm:bulletEnabled val="1"/>
        </dgm:presLayoutVars>
      </dgm:prSet>
      <dgm:spPr/>
    </dgm:pt>
    <dgm:pt modelId="{2435C2C0-E3AF-644B-A124-F70133092A9E}" type="pres">
      <dgm:prSet presAssocID="{FA586CBA-463F-496E-9B11-17323C5A099E}" presName="ThreeNodes_3" presStyleLbl="node1" presStyleIdx="2" presStyleCnt="3" custScaleX="111176">
        <dgm:presLayoutVars>
          <dgm:bulletEnabled val="1"/>
        </dgm:presLayoutVars>
      </dgm:prSet>
      <dgm:spPr/>
    </dgm:pt>
    <dgm:pt modelId="{FFF07F17-2697-1148-A1AA-D35A0AEA603E}" type="pres">
      <dgm:prSet presAssocID="{FA586CBA-463F-496E-9B11-17323C5A099E}" presName="ThreeConn_1-2" presStyleLbl="fgAccFollowNode1" presStyleIdx="0" presStyleCnt="2">
        <dgm:presLayoutVars>
          <dgm:bulletEnabled val="1"/>
        </dgm:presLayoutVars>
      </dgm:prSet>
      <dgm:spPr/>
    </dgm:pt>
    <dgm:pt modelId="{C4F62C1C-00BD-984C-B9CC-A4AFE3C1CD8B}" type="pres">
      <dgm:prSet presAssocID="{FA586CBA-463F-496E-9B11-17323C5A099E}" presName="ThreeConn_2-3" presStyleLbl="fgAccFollowNode1" presStyleIdx="1" presStyleCnt="2">
        <dgm:presLayoutVars>
          <dgm:bulletEnabled val="1"/>
        </dgm:presLayoutVars>
      </dgm:prSet>
      <dgm:spPr/>
    </dgm:pt>
    <dgm:pt modelId="{9D70D0E8-17FA-F64D-AAB3-D31926A31F44}" type="pres">
      <dgm:prSet presAssocID="{FA586CBA-463F-496E-9B11-17323C5A099E}" presName="ThreeNodes_1_text" presStyleLbl="node1" presStyleIdx="2" presStyleCnt="3">
        <dgm:presLayoutVars>
          <dgm:bulletEnabled val="1"/>
        </dgm:presLayoutVars>
      </dgm:prSet>
      <dgm:spPr/>
    </dgm:pt>
    <dgm:pt modelId="{B44F61AF-6EEE-A540-AEE2-586A47160064}" type="pres">
      <dgm:prSet presAssocID="{FA586CBA-463F-496E-9B11-17323C5A099E}" presName="ThreeNodes_2_text" presStyleLbl="node1" presStyleIdx="2" presStyleCnt="3">
        <dgm:presLayoutVars>
          <dgm:bulletEnabled val="1"/>
        </dgm:presLayoutVars>
      </dgm:prSet>
      <dgm:spPr/>
    </dgm:pt>
    <dgm:pt modelId="{7092691E-2A6C-3D4C-8882-05FA401445AF}" type="pres">
      <dgm:prSet presAssocID="{FA586CBA-463F-496E-9B11-17323C5A099E}" presName="ThreeNodes_3_text" presStyleLbl="node1" presStyleIdx="2" presStyleCnt="3">
        <dgm:presLayoutVars>
          <dgm:bulletEnabled val="1"/>
        </dgm:presLayoutVars>
      </dgm:prSet>
      <dgm:spPr/>
    </dgm:pt>
  </dgm:ptLst>
  <dgm:cxnLst>
    <dgm:cxn modelId="{62FE032B-974A-6249-8585-0193486D7270}" type="presOf" srcId="{509BD201-0F4F-478A-988E-3E175B4AFB1F}" destId="{9D70D0E8-17FA-F64D-AAB3-D31926A31F44}" srcOrd="1" destOrd="0" presId="urn:microsoft.com/office/officeart/2005/8/layout/vProcess5"/>
    <dgm:cxn modelId="{9890FC51-C9DD-6848-A79F-BBC4476F6DE3}" type="presOf" srcId="{FF9C44BF-8DA3-4210-AFBB-A806C40115AB}" destId="{7092691E-2A6C-3D4C-8882-05FA401445AF}" srcOrd="1" destOrd="0" presId="urn:microsoft.com/office/officeart/2005/8/layout/vProcess5"/>
    <dgm:cxn modelId="{B753215B-E86B-4960-9C1B-C47993D71666}" srcId="{FA586CBA-463F-496E-9B11-17323C5A099E}" destId="{509BD201-0F4F-478A-988E-3E175B4AFB1F}" srcOrd="0" destOrd="0" parTransId="{CCAE66D7-6714-48D5-B821-4A6A464C21D1}" sibTransId="{222A6E5C-0C4E-48B1-A2A1-89C124271701}"/>
    <dgm:cxn modelId="{7F55687D-E252-4FAA-A3DA-3EC55043BBBD}" srcId="{FA586CBA-463F-496E-9B11-17323C5A099E}" destId="{FF9C44BF-8DA3-4210-AFBB-A806C40115AB}" srcOrd="2" destOrd="0" parTransId="{39CF9A7B-64A8-46F8-9501-4F5FD1D70B17}" sibTransId="{7B644935-E5C2-45B7-B35D-E541F9DB41FD}"/>
    <dgm:cxn modelId="{6704D487-B8C4-2D4E-B21F-7C9D7E077521}" type="presOf" srcId="{ED11437A-D014-48F7-B87B-87105753FC7F}" destId="{9D70D0E8-17FA-F64D-AAB3-D31926A31F44}" srcOrd="1" destOrd="1" presId="urn:microsoft.com/office/officeart/2005/8/layout/vProcess5"/>
    <dgm:cxn modelId="{A577FD9D-C9E2-5F4F-B2F9-04ED7E4D2EEF}" type="presOf" srcId="{FF9C44BF-8DA3-4210-AFBB-A806C40115AB}" destId="{2435C2C0-E3AF-644B-A124-F70133092A9E}" srcOrd="0" destOrd="0" presId="urn:microsoft.com/office/officeart/2005/8/layout/vProcess5"/>
    <dgm:cxn modelId="{95A06FAD-1375-004D-B3A7-53DCD9CD674F}" type="presOf" srcId="{FA586CBA-463F-496E-9B11-17323C5A099E}" destId="{E6719398-C3AB-2A40-BF9D-750F0A85990B}" srcOrd="0" destOrd="0" presId="urn:microsoft.com/office/officeart/2005/8/layout/vProcess5"/>
    <dgm:cxn modelId="{85B2E1B8-24E6-4701-93AC-DB49EA7681F4}" srcId="{FA586CBA-463F-496E-9B11-17323C5A099E}" destId="{23962DAD-F8B9-4ACE-874A-82A389DED057}" srcOrd="1" destOrd="0" parTransId="{B9BF9615-A353-438B-ACEF-68FAD91378B0}" sibTransId="{C623A290-56B5-4A15-93AB-872066DC7524}"/>
    <dgm:cxn modelId="{1F06CCBD-4D02-1842-BEDF-ADF9D1C8446B}" type="presOf" srcId="{23962DAD-F8B9-4ACE-874A-82A389DED057}" destId="{B44F61AF-6EEE-A540-AEE2-586A47160064}" srcOrd="1" destOrd="0" presId="urn:microsoft.com/office/officeart/2005/8/layout/vProcess5"/>
    <dgm:cxn modelId="{0263AEC3-68C5-F548-A111-209EB7940994}" type="presOf" srcId="{ED11437A-D014-48F7-B87B-87105753FC7F}" destId="{67FFF858-4A00-2D46-AB7D-101C9910F994}" srcOrd="0" destOrd="1" presId="urn:microsoft.com/office/officeart/2005/8/layout/vProcess5"/>
    <dgm:cxn modelId="{D56222D6-D77E-45D3-BE09-258A0A2CA10C}" srcId="{509BD201-0F4F-478A-988E-3E175B4AFB1F}" destId="{ED11437A-D014-48F7-B87B-87105753FC7F}" srcOrd="0" destOrd="0" parTransId="{B51EC66F-9334-48D0-941B-788ACFF2980D}" sibTransId="{6AD8ADAA-843E-456A-B186-2C70CE407DAC}"/>
    <dgm:cxn modelId="{457EDBDB-EDD5-4A43-BFD2-9AA4F83A1DC3}" type="presOf" srcId="{23962DAD-F8B9-4ACE-874A-82A389DED057}" destId="{FC9ED23C-A96A-3B45-9922-510A37F7FC40}" srcOrd="0" destOrd="0" presId="urn:microsoft.com/office/officeart/2005/8/layout/vProcess5"/>
    <dgm:cxn modelId="{47C0DCEB-8F07-DB4F-B4A3-D1BAD2129591}" type="presOf" srcId="{509BD201-0F4F-478A-988E-3E175B4AFB1F}" destId="{67FFF858-4A00-2D46-AB7D-101C9910F994}" srcOrd="0" destOrd="0" presId="urn:microsoft.com/office/officeart/2005/8/layout/vProcess5"/>
    <dgm:cxn modelId="{0E5591F3-749E-D84F-BCE0-A58B59EF4791}" type="presOf" srcId="{222A6E5C-0C4E-48B1-A2A1-89C124271701}" destId="{FFF07F17-2697-1148-A1AA-D35A0AEA603E}" srcOrd="0" destOrd="0" presId="urn:microsoft.com/office/officeart/2005/8/layout/vProcess5"/>
    <dgm:cxn modelId="{5A3C90FA-7038-DC42-9DC7-5FCAADE2CCDB}" type="presOf" srcId="{C623A290-56B5-4A15-93AB-872066DC7524}" destId="{C4F62C1C-00BD-984C-B9CC-A4AFE3C1CD8B}" srcOrd="0" destOrd="0" presId="urn:microsoft.com/office/officeart/2005/8/layout/vProcess5"/>
    <dgm:cxn modelId="{A2F3B611-BD69-8B4C-B0E2-42B3BC7C84FB}" type="presParOf" srcId="{E6719398-C3AB-2A40-BF9D-750F0A85990B}" destId="{CD0E107D-4F5A-C64A-A9EE-16E70D1831D6}" srcOrd="0" destOrd="0" presId="urn:microsoft.com/office/officeart/2005/8/layout/vProcess5"/>
    <dgm:cxn modelId="{EED4E2B4-AC15-9F49-B371-BA2B93639218}" type="presParOf" srcId="{E6719398-C3AB-2A40-BF9D-750F0A85990B}" destId="{67FFF858-4A00-2D46-AB7D-101C9910F994}" srcOrd="1" destOrd="0" presId="urn:microsoft.com/office/officeart/2005/8/layout/vProcess5"/>
    <dgm:cxn modelId="{7F153B25-7DC7-FD42-A816-A4400B52CFB7}" type="presParOf" srcId="{E6719398-C3AB-2A40-BF9D-750F0A85990B}" destId="{FC9ED23C-A96A-3B45-9922-510A37F7FC40}" srcOrd="2" destOrd="0" presId="urn:microsoft.com/office/officeart/2005/8/layout/vProcess5"/>
    <dgm:cxn modelId="{E86F2AFC-35E4-FA43-A475-8D1E9709DB1B}" type="presParOf" srcId="{E6719398-C3AB-2A40-BF9D-750F0A85990B}" destId="{2435C2C0-E3AF-644B-A124-F70133092A9E}" srcOrd="3" destOrd="0" presId="urn:microsoft.com/office/officeart/2005/8/layout/vProcess5"/>
    <dgm:cxn modelId="{36280CEF-5388-7447-856A-EBAA5165D742}" type="presParOf" srcId="{E6719398-C3AB-2A40-BF9D-750F0A85990B}" destId="{FFF07F17-2697-1148-A1AA-D35A0AEA603E}" srcOrd="4" destOrd="0" presId="urn:microsoft.com/office/officeart/2005/8/layout/vProcess5"/>
    <dgm:cxn modelId="{9BF3D350-FC1F-0D4B-859D-8CB5E7DFF80A}" type="presParOf" srcId="{E6719398-C3AB-2A40-BF9D-750F0A85990B}" destId="{C4F62C1C-00BD-984C-B9CC-A4AFE3C1CD8B}" srcOrd="5" destOrd="0" presId="urn:microsoft.com/office/officeart/2005/8/layout/vProcess5"/>
    <dgm:cxn modelId="{5F6A9694-1849-9A4A-9B09-2558446A6370}" type="presParOf" srcId="{E6719398-C3AB-2A40-BF9D-750F0A85990B}" destId="{9D70D0E8-17FA-F64D-AAB3-D31926A31F44}" srcOrd="6" destOrd="0" presId="urn:microsoft.com/office/officeart/2005/8/layout/vProcess5"/>
    <dgm:cxn modelId="{B048403A-6B90-C04B-B304-9FAE906B0EB3}" type="presParOf" srcId="{E6719398-C3AB-2A40-BF9D-750F0A85990B}" destId="{B44F61AF-6EEE-A540-AEE2-586A47160064}" srcOrd="7" destOrd="0" presId="urn:microsoft.com/office/officeart/2005/8/layout/vProcess5"/>
    <dgm:cxn modelId="{5D7E01E5-DD53-2D4D-9343-57C1B1B84CDE}" type="presParOf" srcId="{E6719398-C3AB-2A40-BF9D-750F0A85990B}" destId="{7092691E-2A6C-3D4C-8882-05FA401445A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CB8064-7972-410E-A911-C355619D9D5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4C42515-B46D-4DAE-8548-341360E83AAE}">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69D2190F-0AFD-4E66-A376-F3152789ADCA}" type="parTrans" cxnId="{A2EBF7C5-348A-4F99-AA04-F752D1CAAD68}">
      <dgm:prSet/>
      <dgm:spPr/>
      <dgm:t>
        <a:bodyPr/>
        <a:lstStyle/>
        <a:p>
          <a:endParaRPr lang="en-US"/>
        </a:p>
      </dgm:t>
    </dgm:pt>
    <dgm:pt modelId="{83437092-72C2-4468-9079-8FCA23194547}" type="sibTrans" cxnId="{A2EBF7C5-348A-4F99-AA04-F752D1CAAD68}">
      <dgm:prSet/>
      <dgm:spPr/>
      <dgm:t>
        <a:bodyPr/>
        <a:lstStyle/>
        <a:p>
          <a:endParaRPr lang="en-US" dirty="0"/>
        </a:p>
      </dgm:t>
    </dgm:pt>
    <dgm:pt modelId="{1166FF38-61B3-4E11-B0FA-FE78FCA0A4DE}">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64D9DBAF-737F-459B-9621-0C4392DC4129}" type="parTrans" cxnId="{B3C40331-F674-4CA9-A01D-81CE80BEE48C}">
      <dgm:prSet/>
      <dgm:spPr/>
      <dgm:t>
        <a:bodyPr/>
        <a:lstStyle/>
        <a:p>
          <a:endParaRPr lang="en-US"/>
        </a:p>
      </dgm:t>
    </dgm:pt>
    <dgm:pt modelId="{3A062842-471B-4B26-BDA0-C15508367350}" type="sibTrans" cxnId="{B3C40331-F674-4CA9-A01D-81CE80BEE48C}">
      <dgm:prSet/>
      <dgm:spPr/>
      <dgm:t>
        <a:bodyPr/>
        <a:lstStyle/>
        <a:p>
          <a:endParaRPr lang="en-US"/>
        </a:p>
      </dgm:t>
    </dgm:pt>
    <dgm:pt modelId="{FF6FFB65-FDAF-4461-B9BE-7A3EEEE3DF7A}" type="pres">
      <dgm:prSet presAssocID="{01CB8064-7972-410E-A911-C355619D9D5F}" presName="outerComposite" presStyleCnt="0">
        <dgm:presLayoutVars>
          <dgm:chMax val="5"/>
          <dgm:dir/>
          <dgm:resizeHandles val="exact"/>
        </dgm:presLayoutVars>
      </dgm:prSet>
      <dgm:spPr/>
    </dgm:pt>
    <dgm:pt modelId="{C9A80583-53FB-46C1-A5D6-BFD1F9C7F45F}" type="pres">
      <dgm:prSet presAssocID="{01CB8064-7972-410E-A911-C355619D9D5F}" presName="dummyMaxCanvas" presStyleCnt="0">
        <dgm:presLayoutVars/>
      </dgm:prSet>
      <dgm:spPr/>
    </dgm:pt>
    <dgm:pt modelId="{94F2B940-8775-4C31-A9DC-44A2763F5942}" type="pres">
      <dgm:prSet presAssocID="{01CB8064-7972-410E-A911-C355619D9D5F}" presName="TwoNodes_1" presStyleLbl="node1" presStyleIdx="0" presStyleCnt="2" custScaleX="117647" custScaleY="114023">
        <dgm:presLayoutVars>
          <dgm:bulletEnabled val="1"/>
        </dgm:presLayoutVars>
      </dgm:prSet>
      <dgm:spPr/>
    </dgm:pt>
    <dgm:pt modelId="{D2F5092B-69FA-449A-8835-86DEBAB501D8}" type="pres">
      <dgm:prSet presAssocID="{01CB8064-7972-410E-A911-C355619D9D5F}" presName="TwoNodes_2" presStyleLbl="node1" presStyleIdx="1" presStyleCnt="2" custScaleX="113697" custScaleY="120931">
        <dgm:presLayoutVars>
          <dgm:bulletEnabled val="1"/>
        </dgm:presLayoutVars>
      </dgm:prSet>
      <dgm:spPr/>
    </dgm:pt>
    <dgm:pt modelId="{409B56C4-75AC-4097-AADB-9A3955B1EE9B}" type="pres">
      <dgm:prSet presAssocID="{01CB8064-7972-410E-A911-C355619D9D5F}" presName="TwoConn_1-2" presStyleLbl="fgAccFollowNode1" presStyleIdx="0" presStyleCnt="1">
        <dgm:presLayoutVars>
          <dgm:bulletEnabled val="1"/>
        </dgm:presLayoutVars>
      </dgm:prSet>
      <dgm:spPr/>
    </dgm:pt>
    <dgm:pt modelId="{6F0FFA6E-53B7-4CC7-A1C9-98B8BFEF8CBF}" type="pres">
      <dgm:prSet presAssocID="{01CB8064-7972-410E-A911-C355619D9D5F}" presName="TwoNodes_1_text" presStyleLbl="node1" presStyleIdx="1" presStyleCnt="2">
        <dgm:presLayoutVars>
          <dgm:bulletEnabled val="1"/>
        </dgm:presLayoutVars>
      </dgm:prSet>
      <dgm:spPr/>
    </dgm:pt>
    <dgm:pt modelId="{7B4613B7-11B9-4793-8D77-0344C2A2FA4F}" type="pres">
      <dgm:prSet presAssocID="{01CB8064-7972-410E-A911-C355619D9D5F}" presName="TwoNodes_2_text" presStyleLbl="node1" presStyleIdx="1" presStyleCnt="2">
        <dgm:presLayoutVars>
          <dgm:bulletEnabled val="1"/>
        </dgm:presLayoutVars>
      </dgm:prSet>
      <dgm:spPr/>
    </dgm:pt>
  </dgm:ptLst>
  <dgm:cxnLst>
    <dgm:cxn modelId="{B3C40331-F674-4CA9-A01D-81CE80BEE48C}" srcId="{01CB8064-7972-410E-A911-C355619D9D5F}" destId="{1166FF38-61B3-4E11-B0FA-FE78FCA0A4DE}" srcOrd="1" destOrd="0" parTransId="{64D9DBAF-737F-459B-9621-0C4392DC4129}" sibTransId="{3A062842-471B-4B26-BDA0-C15508367350}"/>
    <dgm:cxn modelId="{8D2EE846-A77E-4B3C-8F73-D0B35E58BB72}" type="presOf" srcId="{1166FF38-61B3-4E11-B0FA-FE78FCA0A4DE}" destId="{7B4613B7-11B9-4793-8D77-0344C2A2FA4F}" srcOrd="1" destOrd="0" presId="urn:microsoft.com/office/officeart/2005/8/layout/vProcess5"/>
    <dgm:cxn modelId="{62E8254D-8507-444F-A5A1-4A4F9346A958}" type="presOf" srcId="{04C42515-B46D-4DAE-8548-341360E83AAE}" destId="{94F2B940-8775-4C31-A9DC-44A2763F5942}" srcOrd="0" destOrd="0" presId="urn:microsoft.com/office/officeart/2005/8/layout/vProcess5"/>
    <dgm:cxn modelId="{1C794E59-6DA5-4CA5-8DA2-633B3EB14801}" type="presOf" srcId="{83437092-72C2-4468-9079-8FCA23194547}" destId="{409B56C4-75AC-4097-AADB-9A3955B1EE9B}" srcOrd="0" destOrd="0" presId="urn:microsoft.com/office/officeart/2005/8/layout/vProcess5"/>
    <dgm:cxn modelId="{1B90B16D-03F8-42D2-96AD-3107C4D63257}" type="presOf" srcId="{1166FF38-61B3-4E11-B0FA-FE78FCA0A4DE}" destId="{D2F5092B-69FA-449A-8835-86DEBAB501D8}" srcOrd="0" destOrd="0" presId="urn:microsoft.com/office/officeart/2005/8/layout/vProcess5"/>
    <dgm:cxn modelId="{A2EBF7C5-348A-4F99-AA04-F752D1CAAD68}" srcId="{01CB8064-7972-410E-A911-C355619D9D5F}" destId="{04C42515-B46D-4DAE-8548-341360E83AAE}" srcOrd="0" destOrd="0" parTransId="{69D2190F-0AFD-4E66-A376-F3152789ADCA}" sibTransId="{83437092-72C2-4468-9079-8FCA23194547}"/>
    <dgm:cxn modelId="{44CBDEF0-A9B3-4B96-BA3B-CBAD007FA203}" type="presOf" srcId="{01CB8064-7972-410E-A911-C355619D9D5F}" destId="{FF6FFB65-FDAF-4461-B9BE-7A3EEEE3DF7A}" srcOrd="0" destOrd="0" presId="urn:microsoft.com/office/officeart/2005/8/layout/vProcess5"/>
    <dgm:cxn modelId="{0A8822F2-561B-4188-97DB-7134A6D98358}" type="presOf" srcId="{04C42515-B46D-4DAE-8548-341360E83AAE}" destId="{6F0FFA6E-53B7-4CC7-A1C9-98B8BFEF8CBF}" srcOrd="1" destOrd="0" presId="urn:microsoft.com/office/officeart/2005/8/layout/vProcess5"/>
    <dgm:cxn modelId="{787C5987-090A-4828-8335-915AD8F8F7DD}" type="presParOf" srcId="{FF6FFB65-FDAF-4461-B9BE-7A3EEEE3DF7A}" destId="{C9A80583-53FB-46C1-A5D6-BFD1F9C7F45F}" srcOrd="0" destOrd="0" presId="urn:microsoft.com/office/officeart/2005/8/layout/vProcess5"/>
    <dgm:cxn modelId="{DAFC5AD8-A04E-4704-AAEC-79F188F905E7}" type="presParOf" srcId="{FF6FFB65-FDAF-4461-B9BE-7A3EEEE3DF7A}" destId="{94F2B940-8775-4C31-A9DC-44A2763F5942}" srcOrd="1" destOrd="0" presId="urn:microsoft.com/office/officeart/2005/8/layout/vProcess5"/>
    <dgm:cxn modelId="{204AF5F0-9899-454A-B44B-9C873248B3AA}" type="presParOf" srcId="{FF6FFB65-FDAF-4461-B9BE-7A3EEEE3DF7A}" destId="{D2F5092B-69FA-449A-8835-86DEBAB501D8}" srcOrd="2" destOrd="0" presId="urn:microsoft.com/office/officeart/2005/8/layout/vProcess5"/>
    <dgm:cxn modelId="{42FDDC98-D4A3-451A-856F-CBD17026049C}" type="presParOf" srcId="{FF6FFB65-FDAF-4461-B9BE-7A3EEEE3DF7A}" destId="{409B56C4-75AC-4097-AADB-9A3955B1EE9B}" srcOrd="3" destOrd="0" presId="urn:microsoft.com/office/officeart/2005/8/layout/vProcess5"/>
    <dgm:cxn modelId="{AA5707A0-F6AF-4B35-8B61-98A4F2E2993F}" type="presParOf" srcId="{FF6FFB65-FDAF-4461-B9BE-7A3EEEE3DF7A}" destId="{6F0FFA6E-53B7-4CC7-A1C9-98B8BFEF8CBF}" srcOrd="4" destOrd="0" presId="urn:microsoft.com/office/officeart/2005/8/layout/vProcess5"/>
    <dgm:cxn modelId="{DB62584A-DF67-4909-A3EA-E85F3538C504}" type="presParOf" srcId="{FF6FFB65-FDAF-4461-B9BE-7A3EEEE3DF7A}" destId="{7B4613B7-11B9-4793-8D77-0344C2A2FA4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50ECDB-6C6D-42DD-B356-C8038BAB533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E4AAF80-9A07-474A-BD64-1CD7A6BD7478}">
      <dgm:prSet custT="1"/>
      <dgm:spPr/>
      <dgm:t>
        <a:bodyPr/>
        <a:lstStyle/>
        <a:p>
          <a:pPr algn="ctr"/>
          <a:endParaRPr lang="en-US" sz="2400" dirty="0">
            <a:solidFill>
              <a:schemeClr val="tx2"/>
            </a:solidFill>
            <a:latin typeface="Arial" panose="020B0604020202020204" pitchFamily="34" charset="0"/>
            <a:cs typeface="Arial" panose="020B0604020202020204" pitchFamily="34" charset="0"/>
          </a:endParaRPr>
        </a:p>
      </dgm:t>
    </dgm:pt>
    <dgm:pt modelId="{74EB2065-FFB7-4D31-939A-764ACD5E808E}" type="sibTrans" cxnId="{76BBE6C2-23C7-4343-BF59-D9205BD8858C}">
      <dgm:prSet/>
      <dgm:spPr/>
      <dgm:t>
        <a:bodyPr/>
        <a:lstStyle/>
        <a:p>
          <a:endParaRPr lang="en-US"/>
        </a:p>
      </dgm:t>
    </dgm:pt>
    <dgm:pt modelId="{6E57DAF5-3153-4D73-9AB1-0D3018DFECD7}" type="parTrans" cxnId="{76BBE6C2-23C7-4343-BF59-D9205BD8858C}">
      <dgm:prSet/>
      <dgm:spPr/>
      <dgm:t>
        <a:bodyPr/>
        <a:lstStyle/>
        <a:p>
          <a:endParaRPr lang="en-US"/>
        </a:p>
      </dgm:t>
    </dgm:pt>
    <dgm:pt modelId="{999E37E8-DCE3-A242-962A-F6F42113D013}">
      <dgm:prSet custT="1"/>
      <dgm:spPr/>
      <dgm:t>
        <a:bodyPr/>
        <a:lstStyle/>
        <a:p>
          <a:endParaRPr lang="en-US" sz="2400" dirty="0">
            <a:latin typeface="Arial" panose="020B0604020202020204" pitchFamily="34" charset="0"/>
            <a:cs typeface="Arial" panose="020B0604020202020204" pitchFamily="34" charset="0"/>
          </a:endParaRPr>
        </a:p>
      </dgm:t>
    </dgm:pt>
    <dgm:pt modelId="{6C016063-050B-B84E-91D4-24A578DFFA35}" type="sibTrans" cxnId="{F4F3A455-7FAD-2D44-900E-BD96A688A641}">
      <dgm:prSet/>
      <dgm:spPr/>
      <dgm:t>
        <a:bodyPr/>
        <a:lstStyle/>
        <a:p>
          <a:endParaRPr lang="en-US"/>
        </a:p>
      </dgm:t>
    </dgm:pt>
    <dgm:pt modelId="{E534E315-76E5-6E4E-861A-39FC79E32955}" type="parTrans" cxnId="{F4F3A455-7FAD-2D44-900E-BD96A688A641}">
      <dgm:prSet/>
      <dgm:spPr/>
      <dgm:t>
        <a:bodyPr/>
        <a:lstStyle/>
        <a:p>
          <a:endParaRPr lang="en-US"/>
        </a:p>
      </dgm:t>
    </dgm:pt>
    <dgm:pt modelId="{40D73BDF-1BFB-43FC-9B75-A06510B3B925}">
      <dgm:prSet custT="1"/>
      <dgm:spPr/>
      <dgm:t>
        <a:bodyPr/>
        <a:lstStyle/>
        <a:p>
          <a:pPr algn="ctr"/>
          <a:endParaRPr lang="en-US" sz="2400" dirty="0">
            <a:solidFill>
              <a:schemeClr val="tx2"/>
            </a:solidFill>
            <a:latin typeface="Arial" panose="020B0604020202020204" pitchFamily="34" charset="0"/>
            <a:cs typeface="Arial" panose="020B0604020202020204" pitchFamily="34" charset="0"/>
          </a:endParaRPr>
        </a:p>
      </dgm:t>
    </dgm:pt>
    <dgm:pt modelId="{3E95DD4E-BC8D-480A-94AE-AECA0CD2D967}" type="sibTrans" cxnId="{6058C1AC-457B-4FAF-9922-C0023DA24F75}">
      <dgm:prSet/>
      <dgm:spPr/>
      <dgm:t>
        <a:bodyPr/>
        <a:lstStyle/>
        <a:p>
          <a:endParaRPr lang="en-US"/>
        </a:p>
      </dgm:t>
    </dgm:pt>
    <dgm:pt modelId="{71304D99-4080-4BF5-97D6-45AE5A915D8E}" type="parTrans" cxnId="{6058C1AC-457B-4FAF-9922-C0023DA24F75}">
      <dgm:prSet/>
      <dgm:spPr/>
      <dgm:t>
        <a:bodyPr/>
        <a:lstStyle/>
        <a:p>
          <a:endParaRPr lang="en-US"/>
        </a:p>
      </dgm:t>
    </dgm:pt>
    <dgm:pt modelId="{9459D873-7A03-7C45-AB6C-034DFB0FD7E8}">
      <dgm:prSet custT="1"/>
      <dgm:spPr/>
      <dgm:t>
        <a:bodyPr/>
        <a:lstStyle/>
        <a:p>
          <a:endParaRPr lang="en-US" sz="2400" dirty="0">
            <a:latin typeface="Arial" panose="020B0604020202020204" pitchFamily="34" charset="0"/>
            <a:cs typeface="Arial" panose="020B0604020202020204" pitchFamily="34" charset="0"/>
          </a:endParaRPr>
        </a:p>
      </dgm:t>
    </dgm:pt>
    <dgm:pt modelId="{5B0C5A13-4348-E348-BA0D-CE30126991C6}" type="sibTrans" cxnId="{19259314-001D-6E4C-81E5-BA99753CFB5C}">
      <dgm:prSet/>
      <dgm:spPr/>
      <dgm:t>
        <a:bodyPr/>
        <a:lstStyle/>
        <a:p>
          <a:endParaRPr lang="en-US"/>
        </a:p>
      </dgm:t>
    </dgm:pt>
    <dgm:pt modelId="{6E093810-7096-7244-9EEE-C890A70CD14C}" type="parTrans" cxnId="{19259314-001D-6E4C-81E5-BA99753CFB5C}">
      <dgm:prSet/>
      <dgm:spPr/>
      <dgm:t>
        <a:bodyPr/>
        <a:lstStyle/>
        <a:p>
          <a:endParaRPr lang="en-US"/>
        </a:p>
      </dgm:t>
    </dgm:pt>
    <dgm:pt modelId="{88B129C1-2F9D-394E-A1A8-A0E0148AED4D}" type="pres">
      <dgm:prSet presAssocID="{CB50ECDB-6C6D-42DD-B356-C8038BAB5330}" presName="linear" presStyleCnt="0">
        <dgm:presLayoutVars>
          <dgm:animLvl val="lvl"/>
          <dgm:resizeHandles val="exact"/>
        </dgm:presLayoutVars>
      </dgm:prSet>
      <dgm:spPr/>
    </dgm:pt>
    <dgm:pt modelId="{AABEBE7B-9867-AE48-801E-B13A31BA6BE0}" type="pres">
      <dgm:prSet presAssocID="{CE4AAF80-9A07-474A-BD64-1CD7A6BD7478}" presName="parentText" presStyleLbl="node1" presStyleIdx="0" presStyleCnt="2" custScaleY="52699" custLinFactNeighborY="3575">
        <dgm:presLayoutVars>
          <dgm:chMax val="0"/>
          <dgm:bulletEnabled val="1"/>
        </dgm:presLayoutVars>
      </dgm:prSet>
      <dgm:spPr/>
    </dgm:pt>
    <dgm:pt modelId="{C88283FE-B562-A943-BAB2-8906E707BC86}" type="pres">
      <dgm:prSet presAssocID="{CE4AAF80-9A07-474A-BD64-1CD7A6BD7478}" presName="childText" presStyleLbl="revTx" presStyleIdx="0" presStyleCnt="2" custScaleY="110487">
        <dgm:presLayoutVars>
          <dgm:bulletEnabled val="1"/>
        </dgm:presLayoutVars>
      </dgm:prSet>
      <dgm:spPr/>
    </dgm:pt>
    <dgm:pt modelId="{2E177565-0470-B848-8732-E68D5706F4CD}" type="pres">
      <dgm:prSet presAssocID="{40D73BDF-1BFB-43FC-9B75-A06510B3B925}" presName="parentText" presStyleLbl="node1" presStyleIdx="1" presStyleCnt="2" custScaleY="57607" custLinFactNeighborX="1004" custLinFactNeighborY="64649">
        <dgm:presLayoutVars>
          <dgm:chMax val="0"/>
          <dgm:bulletEnabled val="1"/>
        </dgm:presLayoutVars>
      </dgm:prSet>
      <dgm:spPr/>
    </dgm:pt>
    <dgm:pt modelId="{FF6BD794-E93C-D740-98C3-DA910F618150}" type="pres">
      <dgm:prSet presAssocID="{40D73BDF-1BFB-43FC-9B75-A06510B3B925}" presName="childText" presStyleLbl="revTx" presStyleIdx="1" presStyleCnt="2" custScaleY="146032">
        <dgm:presLayoutVars>
          <dgm:bulletEnabled val="1"/>
        </dgm:presLayoutVars>
      </dgm:prSet>
      <dgm:spPr/>
    </dgm:pt>
  </dgm:ptLst>
  <dgm:cxnLst>
    <dgm:cxn modelId="{19259314-001D-6E4C-81E5-BA99753CFB5C}" srcId="{40D73BDF-1BFB-43FC-9B75-A06510B3B925}" destId="{9459D873-7A03-7C45-AB6C-034DFB0FD7E8}" srcOrd="0" destOrd="0" parTransId="{6E093810-7096-7244-9EEE-C890A70CD14C}" sibTransId="{5B0C5A13-4348-E348-BA0D-CE30126991C6}"/>
    <dgm:cxn modelId="{EB20BB14-83F8-A54B-B566-18C75A731A3C}" type="presOf" srcId="{9459D873-7A03-7C45-AB6C-034DFB0FD7E8}" destId="{FF6BD794-E93C-D740-98C3-DA910F618150}" srcOrd="0" destOrd="0" presId="urn:microsoft.com/office/officeart/2005/8/layout/vList2"/>
    <dgm:cxn modelId="{F4F3A455-7FAD-2D44-900E-BD96A688A641}" srcId="{CE4AAF80-9A07-474A-BD64-1CD7A6BD7478}" destId="{999E37E8-DCE3-A242-962A-F6F42113D013}" srcOrd="0" destOrd="0" parTransId="{E534E315-76E5-6E4E-861A-39FC79E32955}" sibTransId="{6C016063-050B-B84E-91D4-24A578DFFA35}"/>
    <dgm:cxn modelId="{26DEC16C-FF74-484E-B4E1-BF04BB3F5758}" type="presOf" srcId="{40D73BDF-1BFB-43FC-9B75-A06510B3B925}" destId="{2E177565-0470-B848-8732-E68D5706F4CD}" srcOrd="0" destOrd="0" presId="urn:microsoft.com/office/officeart/2005/8/layout/vList2"/>
    <dgm:cxn modelId="{6058C1AC-457B-4FAF-9922-C0023DA24F75}" srcId="{CB50ECDB-6C6D-42DD-B356-C8038BAB5330}" destId="{40D73BDF-1BFB-43FC-9B75-A06510B3B925}" srcOrd="1" destOrd="0" parTransId="{71304D99-4080-4BF5-97D6-45AE5A915D8E}" sibTransId="{3E95DD4E-BC8D-480A-94AE-AECA0CD2D967}"/>
    <dgm:cxn modelId="{6D8A90B0-4BEF-3F40-B425-79294513EFD4}" type="presOf" srcId="{CB50ECDB-6C6D-42DD-B356-C8038BAB5330}" destId="{88B129C1-2F9D-394E-A1A8-A0E0148AED4D}" srcOrd="0" destOrd="0" presId="urn:microsoft.com/office/officeart/2005/8/layout/vList2"/>
    <dgm:cxn modelId="{1DB8E0B7-E152-0C45-BF97-CC167F07D4B9}" type="presOf" srcId="{999E37E8-DCE3-A242-962A-F6F42113D013}" destId="{C88283FE-B562-A943-BAB2-8906E707BC86}" srcOrd="0" destOrd="0" presId="urn:microsoft.com/office/officeart/2005/8/layout/vList2"/>
    <dgm:cxn modelId="{76BBE6C2-23C7-4343-BF59-D9205BD8858C}" srcId="{CB50ECDB-6C6D-42DD-B356-C8038BAB5330}" destId="{CE4AAF80-9A07-474A-BD64-1CD7A6BD7478}" srcOrd="0" destOrd="0" parTransId="{6E57DAF5-3153-4D73-9AB1-0D3018DFECD7}" sibTransId="{74EB2065-FFB7-4D31-939A-764ACD5E808E}"/>
    <dgm:cxn modelId="{3049B4D7-01C3-1547-8237-2FE5CA889761}" type="presOf" srcId="{CE4AAF80-9A07-474A-BD64-1CD7A6BD7478}" destId="{AABEBE7B-9867-AE48-801E-B13A31BA6BE0}" srcOrd="0" destOrd="0" presId="urn:microsoft.com/office/officeart/2005/8/layout/vList2"/>
    <dgm:cxn modelId="{2D3A8E8F-6B3F-B945-920B-6B64B40BFF52}" type="presParOf" srcId="{88B129C1-2F9D-394E-A1A8-A0E0148AED4D}" destId="{AABEBE7B-9867-AE48-801E-B13A31BA6BE0}" srcOrd="0" destOrd="0" presId="urn:microsoft.com/office/officeart/2005/8/layout/vList2"/>
    <dgm:cxn modelId="{232FBACA-0E5E-8E42-99A3-081D9BDC5320}" type="presParOf" srcId="{88B129C1-2F9D-394E-A1A8-A0E0148AED4D}" destId="{C88283FE-B562-A943-BAB2-8906E707BC86}" srcOrd="1" destOrd="0" presId="urn:microsoft.com/office/officeart/2005/8/layout/vList2"/>
    <dgm:cxn modelId="{C751638B-5A72-F148-A98E-90239E5E8B5B}" type="presParOf" srcId="{88B129C1-2F9D-394E-A1A8-A0E0148AED4D}" destId="{2E177565-0470-B848-8732-E68D5706F4CD}" srcOrd="2" destOrd="0" presId="urn:microsoft.com/office/officeart/2005/8/layout/vList2"/>
    <dgm:cxn modelId="{9AB6D0CB-32A9-FC4B-B5F3-DC8C0B918315}" type="presParOf" srcId="{88B129C1-2F9D-394E-A1A8-A0E0148AED4D}" destId="{FF6BD794-E93C-D740-98C3-DA910F618150}"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6F0564-C8FE-4E01-8524-7ABB033512C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4F6117A-FACD-495B-B119-84619AEB172D}">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DB22CFA1-CEBC-464E-A8B5-307C9F09CD26}" type="parTrans" cxnId="{639D7768-6BDF-4E2A-828A-03AE670B1672}">
      <dgm:prSet/>
      <dgm:spPr/>
      <dgm:t>
        <a:bodyPr/>
        <a:lstStyle/>
        <a:p>
          <a:endParaRPr lang="en-US"/>
        </a:p>
      </dgm:t>
    </dgm:pt>
    <dgm:pt modelId="{57DAB658-D54B-4C4B-B645-66F7EE192902}" type="sibTrans" cxnId="{639D7768-6BDF-4E2A-828A-03AE670B1672}">
      <dgm:prSet/>
      <dgm:spPr/>
      <dgm:t>
        <a:bodyPr/>
        <a:lstStyle/>
        <a:p>
          <a:endParaRPr lang="en-US"/>
        </a:p>
      </dgm:t>
    </dgm:pt>
    <dgm:pt modelId="{15CBB659-9388-4D85-BDFA-001DF7684FCB}">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730C1BE8-21D5-4767-9F17-C5B9D0F94726}" type="parTrans" cxnId="{BF832E18-A114-4267-984A-CD624B74F303}">
      <dgm:prSet/>
      <dgm:spPr/>
      <dgm:t>
        <a:bodyPr/>
        <a:lstStyle/>
        <a:p>
          <a:endParaRPr lang="en-US"/>
        </a:p>
      </dgm:t>
    </dgm:pt>
    <dgm:pt modelId="{2F3180F8-C086-4D08-ABD7-AB40C255B61B}" type="sibTrans" cxnId="{BF832E18-A114-4267-984A-CD624B74F303}">
      <dgm:prSet/>
      <dgm:spPr/>
      <dgm:t>
        <a:bodyPr/>
        <a:lstStyle/>
        <a:p>
          <a:endParaRPr lang="en-US"/>
        </a:p>
      </dgm:t>
    </dgm:pt>
    <dgm:pt modelId="{4F809CD8-A164-8F4D-B3BB-626FE634FE5E}" type="pres">
      <dgm:prSet presAssocID="{756F0564-C8FE-4E01-8524-7ABB033512C5}" presName="linear" presStyleCnt="0">
        <dgm:presLayoutVars>
          <dgm:animLvl val="lvl"/>
          <dgm:resizeHandles val="exact"/>
        </dgm:presLayoutVars>
      </dgm:prSet>
      <dgm:spPr/>
    </dgm:pt>
    <dgm:pt modelId="{8FF1CE14-1982-154F-BCF2-EBF3753B2461}" type="pres">
      <dgm:prSet presAssocID="{44F6117A-FACD-495B-B119-84619AEB172D}" presName="parentText" presStyleLbl="node1" presStyleIdx="0" presStyleCnt="2" custScaleY="182861">
        <dgm:presLayoutVars>
          <dgm:chMax val="0"/>
          <dgm:bulletEnabled val="1"/>
        </dgm:presLayoutVars>
      </dgm:prSet>
      <dgm:spPr/>
    </dgm:pt>
    <dgm:pt modelId="{7BBBC482-1DC0-AD40-9D64-4BCBE258BBB0}" type="pres">
      <dgm:prSet presAssocID="{57DAB658-D54B-4C4B-B645-66F7EE192902}" presName="spacer" presStyleCnt="0"/>
      <dgm:spPr/>
    </dgm:pt>
    <dgm:pt modelId="{EC2654D3-026A-804D-BB47-F0FE28F7CFFC}" type="pres">
      <dgm:prSet presAssocID="{15CBB659-9388-4D85-BDFA-001DF7684FCB}" presName="parentText" presStyleLbl="node1" presStyleIdx="1" presStyleCnt="2" custScaleY="168243">
        <dgm:presLayoutVars>
          <dgm:chMax val="0"/>
          <dgm:bulletEnabled val="1"/>
        </dgm:presLayoutVars>
      </dgm:prSet>
      <dgm:spPr/>
    </dgm:pt>
  </dgm:ptLst>
  <dgm:cxnLst>
    <dgm:cxn modelId="{BF832E18-A114-4267-984A-CD624B74F303}" srcId="{756F0564-C8FE-4E01-8524-7ABB033512C5}" destId="{15CBB659-9388-4D85-BDFA-001DF7684FCB}" srcOrd="1" destOrd="0" parTransId="{730C1BE8-21D5-4767-9F17-C5B9D0F94726}" sibTransId="{2F3180F8-C086-4D08-ABD7-AB40C255B61B}"/>
    <dgm:cxn modelId="{5371AD4A-4A96-5740-B3E4-AAF06207DC80}" type="presOf" srcId="{15CBB659-9388-4D85-BDFA-001DF7684FCB}" destId="{EC2654D3-026A-804D-BB47-F0FE28F7CFFC}" srcOrd="0" destOrd="0" presId="urn:microsoft.com/office/officeart/2005/8/layout/vList2"/>
    <dgm:cxn modelId="{639D7768-6BDF-4E2A-828A-03AE670B1672}" srcId="{756F0564-C8FE-4E01-8524-7ABB033512C5}" destId="{44F6117A-FACD-495B-B119-84619AEB172D}" srcOrd="0" destOrd="0" parTransId="{DB22CFA1-CEBC-464E-A8B5-307C9F09CD26}" sibTransId="{57DAB658-D54B-4C4B-B645-66F7EE192902}"/>
    <dgm:cxn modelId="{4EE61C71-CBC5-E84F-AF74-14400692A2E3}" type="presOf" srcId="{756F0564-C8FE-4E01-8524-7ABB033512C5}" destId="{4F809CD8-A164-8F4D-B3BB-626FE634FE5E}" srcOrd="0" destOrd="0" presId="urn:microsoft.com/office/officeart/2005/8/layout/vList2"/>
    <dgm:cxn modelId="{790458B7-EF21-2F41-BC24-C52192BDECE0}" type="presOf" srcId="{44F6117A-FACD-495B-B119-84619AEB172D}" destId="{8FF1CE14-1982-154F-BCF2-EBF3753B2461}" srcOrd="0" destOrd="0" presId="urn:microsoft.com/office/officeart/2005/8/layout/vList2"/>
    <dgm:cxn modelId="{E9764F5B-8A79-CB40-AB14-856A4F6370B1}" type="presParOf" srcId="{4F809CD8-A164-8F4D-B3BB-626FE634FE5E}" destId="{8FF1CE14-1982-154F-BCF2-EBF3753B2461}" srcOrd="0" destOrd="0" presId="urn:microsoft.com/office/officeart/2005/8/layout/vList2"/>
    <dgm:cxn modelId="{7318E57D-ECDA-5040-8924-0F3D63CF7FFF}" type="presParOf" srcId="{4F809CD8-A164-8F4D-B3BB-626FE634FE5E}" destId="{7BBBC482-1DC0-AD40-9D64-4BCBE258BBB0}" srcOrd="1" destOrd="0" presId="urn:microsoft.com/office/officeart/2005/8/layout/vList2"/>
    <dgm:cxn modelId="{E93E80B1-BBFC-DB41-817E-F2C28AF10BF3}" type="presParOf" srcId="{4F809CD8-A164-8F4D-B3BB-626FE634FE5E}" destId="{EC2654D3-026A-804D-BB47-F0FE28F7CFF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43EE48-4936-4316-9551-DF11BC673032}"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EB07A925-1DB7-4F8A-99E4-5915A0A980F7}">
      <dgm:prSet/>
      <dgm:spPr/>
      <dgm:t>
        <a:bodyPr/>
        <a:lstStyle/>
        <a:p>
          <a:endParaRPr lang="en-US" dirty="0">
            <a:latin typeface="Arial" panose="020B0604020202020204" pitchFamily="34" charset="0"/>
            <a:cs typeface="Arial" panose="020B0604020202020204" pitchFamily="34" charset="0"/>
          </a:endParaRPr>
        </a:p>
      </dgm:t>
    </dgm:pt>
    <dgm:pt modelId="{8CF682D4-DD1B-4CF6-9D28-76E2159DC5F9}" type="parTrans" cxnId="{F4BB4EAC-9DE7-4729-97BA-4BB6B1A90244}">
      <dgm:prSet/>
      <dgm:spPr/>
      <dgm:t>
        <a:bodyPr/>
        <a:lstStyle/>
        <a:p>
          <a:endParaRPr lang="en-US"/>
        </a:p>
      </dgm:t>
    </dgm:pt>
    <dgm:pt modelId="{8117FE07-4DEC-45D4-B004-A9C152270281}" type="sibTrans" cxnId="{F4BB4EAC-9DE7-4729-97BA-4BB6B1A90244}">
      <dgm:prSet/>
      <dgm:spPr/>
      <dgm:t>
        <a:bodyPr/>
        <a:lstStyle/>
        <a:p>
          <a:endParaRPr lang="en-US"/>
        </a:p>
      </dgm:t>
    </dgm:pt>
    <dgm:pt modelId="{9FC5FA55-B92A-47D7-8408-9157A88C4BA5}">
      <dgm:prSet/>
      <dgm:spPr/>
      <dgm:t>
        <a:bodyPr/>
        <a:lstStyle/>
        <a:p>
          <a:endParaRPr lang="en-US" dirty="0">
            <a:latin typeface="Arial" panose="020B0604020202020204" pitchFamily="34" charset="0"/>
            <a:cs typeface="Arial" panose="020B0604020202020204" pitchFamily="34" charset="0"/>
          </a:endParaRPr>
        </a:p>
      </dgm:t>
    </dgm:pt>
    <dgm:pt modelId="{98C24C2A-8DC7-463D-92A6-1BA7579DA7A0}" type="parTrans" cxnId="{AC3428EF-F7CA-4130-8CB5-A56ADAFADE57}">
      <dgm:prSet/>
      <dgm:spPr/>
      <dgm:t>
        <a:bodyPr/>
        <a:lstStyle/>
        <a:p>
          <a:endParaRPr lang="en-US"/>
        </a:p>
      </dgm:t>
    </dgm:pt>
    <dgm:pt modelId="{E9251EEA-6184-450B-BAC3-663AB0C5CA1F}" type="sibTrans" cxnId="{AC3428EF-F7CA-4130-8CB5-A56ADAFADE57}">
      <dgm:prSet/>
      <dgm:spPr/>
      <dgm:t>
        <a:bodyPr/>
        <a:lstStyle/>
        <a:p>
          <a:endParaRPr lang="en-US"/>
        </a:p>
      </dgm:t>
    </dgm:pt>
    <dgm:pt modelId="{3966BEC3-8222-4B56-AC35-2E45A4E1D5B4}">
      <dgm:prSet/>
      <dgm:spPr/>
      <dgm:t>
        <a:bodyPr/>
        <a:lstStyle/>
        <a:p>
          <a:endParaRPr lang="en-US" dirty="0">
            <a:latin typeface="Arial" panose="020B0604020202020204" pitchFamily="34" charset="0"/>
            <a:cs typeface="Arial" panose="020B0604020202020204" pitchFamily="34" charset="0"/>
          </a:endParaRPr>
        </a:p>
      </dgm:t>
    </dgm:pt>
    <dgm:pt modelId="{B5F5D979-C959-4495-B0F3-7B98DE024726}" type="parTrans" cxnId="{C4744200-BF92-4C09-A891-E0CCFA551962}">
      <dgm:prSet/>
      <dgm:spPr/>
      <dgm:t>
        <a:bodyPr/>
        <a:lstStyle/>
        <a:p>
          <a:endParaRPr lang="en-US"/>
        </a:p>
      </dgm:t>
    </dgm:pt>
    <dgm:pt modelId="{0D2BA4F8-5556-42E5-8A77-8355E9E6B35B}" type="sibTrans" cxnId="{C4744200-BF92-4C09-A891-E0CCFA551962}">
      <dgm:prSet/>
      <dgm:spPr/>
      <dgm:t>
        <a:bodyPr/>
        <a:lstStyle/>
        <a:p>
          <a:endParaRPr lang="en-US"/>
        </a:p>
      </dgm:t>
    </dgm:pt>
    <dgm:pt modelId="{0BA8C9B5-E210-2B43-9374-2499838DCF0A}" type="pres">
      <dgm:prSet presAssocID="{C943EE48-4936-4316-9551-DF11BC673032}" presName="hierChild1" presStyleCnt="0">
        <dgm:presLayoutVars>
          <dgm:chPref val="1"/>
          <dgm:dir/>
          <dgm:animOne val="branch"/>
          <dgm:animLvl val="lvl"/>
          <dgm:resizeHandles/>
        </dgm:presLayoutVars>
      </dgm:prSet>
      <dgm:spPr/>
    </dgm:pt>
    <dgm:pt modelId="{AA4482C3-E233-2245-9452-355C7A7EDDF1}" type="pres">
      <dgm:prSet presAssocID="{EB07A925-1DB7-4F8A-99E4-5915A0A980F7}" presName="hierRoot1" presStyleCnt="0"/>
      <dgm:spPr/>
    </dgm:pt>
    <dgm:pt modelId="{2F68D150-5615-1F43-8CED-6EA250B755F5}" type="pres">
      <dgm:prSet presAssocID="{EB07A925-1DB7-4F8A-99E4-5915A0A980F7}" presName="composite" presStyleCnt="0"/>
      <dgm:spPr/>
    </dgm:pt>
    <dgm:pt modelId="{2785B9D1-E949-9747-B717-8DAABB74C7EF}" type="pres">
      <dgm:prSet presAssocID="{EB07A925-1DB7-4F8A-99E4-5915A0A980F7}" presName="background" presStyleLbl="node0" presStyleIdx="0" presStyleCnt="3"/>
      <dgm:spPr/>
    </dgm:pt>
    <dgm:pt modelId="{D2194E24-D8EB-1144-8C94-AFD36D0ADAC9}" type="pres">
      <dgm:prSet presAssocID="{EB07A925-1DB7-4F8A-99E4-5915A0A980F7}" presName="text" presStyleLbl="fgAcc0" presStyleIdx="0" presStyleCnt="3" custScaleY="119330">
        <dgm:presLayoutVars>
          <dgm:chPref val="3"/>
        </dgm:presLayoutVars>
      </dgm:prSet>
      <dgm:spPr/>
    </dgm:pt>
    <dgm:pt modelId="{19A8DA88-151E-4548-BC78-C848F7C91551}" type="pres">
      <dgm:prSet presAssocID="{EB07A925-1DB7-4F8A-99E4-5915A0A980F7}" presName="hierChild2" presStyleCnt="0"/>
      <dgm:spPr/>
    </dgm:pt>
    <dgm:pt modelId="{ECF9E5BF-450C-D843-B85A-BE71FBE5F5DB}" type="pres">
      <dgm:prSet presAssocID="{9FC5FA55-B92A-47D7-8408-9157A88C4BA5}" presName="hierRoot1" presStyleCnt="0"/>
      <dgm:spPr/>
    </dgm:pt>
    <dgm:pt modelId="{030DE91B-E2C9-A747-ADC9-3A003991DE1F}" type="pres">
      <dgm:prSet presAssocID="{9FC5FA55-B92A-47D7-8408-9157A88C4BA5}" presName="composite" presStyleCnt="0"/>
      <dgm:spPr/>
    </dgm:pt>
    <dgm:pt modelId="{98F078DD-67D8-6541-B3E4-EFF72DD7F156}" type="pres">
      <dgm:prSet presAssocID="{9FC5FA55-B92A-47D7-8408-9157A88C4BA5}" presName="background" presStyleLbl="node0" presStyleIdx="1" presStyleCnt="3"/>
      <dgm:spPr/>
    </dgm:pt>
    <dgm:pt modelId="{2D755BF0-D61B-4346-9403-2C2C556ED45A}" type="pres">
      <dgm:prSet presAssocID="{9FC5FA55-B92A-47D7-8408-9157A88C4BA5}" presName="text" presStyleLbl="fgAcc0" presStyleIdx="1" presStyleCnt="3" custScaleY="116198">
        <dgm:presLayoutVars>
          <dgm:chPref val="3"/>
        </dgm:presLayoutVars>
      </dgm:prSet>
      <dgm:spPr/>
    </dgm:pt>
    <dgm:pt modelId="{E7D8704F-EF01-7A4B-9C8E-84F3FD88FD67}" type="pres">
      <dgm:prSet presAssocID="{9FC5FA55-B92A-47D7-8408-9157A88C4BA5}" presName="hierChild2" presStyleCnt="0"/>
      <dgm:spPr/>
    </dgm:pt>
    <dgm:pt modelId="{B77A125B-2CE4-FF44-8DF5-1708C27537D4}" type="pres">
      <dgm:prSet presAssocID="{3966BEC3-8222-4B56-AC35-2E45A4E1D5B4}" presName="hierRoot1" presStyleCnt="0"/>
      <dgm:spPr/>
    </dgm:pt>
    <dgm:pt modelId="{BE3D70F4-6BBD-1044-BE9C-F451B57F32A0}" type="pres">
      <dgm:prSet presAssocID="{3966BEC3-8222-4B56-AC35-2E45A4E1D5B4}" presName="composite" presStyleCnt="0"/>
      <dgm:spPr/>
    </dgm:pt>
    <dgm:pt modelId="{984B7E7E-4ABF-704F-9CA2-9C903905010C}" type="pres">
      <dgm:prSet presAssocID="{3966BEC3-8222-4B56-AC35-2E45A4E1D5B4}" presName="background" presStyleLbl="node0" presStyleIdx="2" presStyleCnt="3"/>
      <dgm:spPr/>
    </dgm:pt>
    <dgm:pt modelId="{1835DFDE-EE35-B143-8651-4DB7F5F045F8}" type="pres">
      <dgm:prSet presAssocID="{3966BEC3-8222-4B56-AC35-2E45A4E1D5B4}" presName="text" presStyleLbl="fgAcc0" presStyleIdx="2" presStyleCnt="3" custScaleY="109934" custLinFactNeighborY="-983">
        <dgm:presLayoutVars>
          <dgm:chPref val="3"/>
        </dgm:presLayoutVars>
      </dgm:prSet>
      <dgm:spPr/>
    </dgm:pt>
    <dgm:pt modelId="{F6977D09-9D1E-F54E-9E4E-4B97AC6ED720}" type="pres">
      <dgm:prSet presAssocID="{3966BEC3-8222-4B56-AC35-2E45A4E1D5B4}" presName="hierChild2" presStyleCnt="0"/>
      <dgm:spPr/>
    </dgm:pt>
  </dgm:ptLst>
  <dgm:cxnLst>
    <dgm:cxn modelId="{C4744200-BF92-4C09-A891-E0CCFA551962}" srcId="{C943EE48-4936-4316-9551-DF11BC673032}" destId="{3966BEC3-8222-4B56-AC35-2E45A4E1D5B4}" srcOrd="2" destOrd="0" parTransId="{B5F5D979-C959-4495-B0F3-7B98DE024726}" sibTransId="{0D2BA4F8-5556-42E5-8A77-8355E9E6B35B}"/>
    <dgm:cxn modelId="{82C36E1B-F663-7244-B386-2A08F964FA57}" type="presOf" srcId="{3966BEC3-8222-4B56-AC35-2E45A4E1D5B4}" destId="{1835DFDE-EE35-B143-8651-4DB7F5F045F8}" srcOrd="0" destOrd="0" presId="urn:microsoft.com/office/officeart/2005/8/layout/hierarchy1"/>
    <dgm:cxn modelId="{E95C9046-B987-7F4A-813B-A494D6964435}" type="presOf" srcId="{C943EE48-4936-4316-9551-DF11BC673032}" destId="{0BA8C9B5-E210-2B43-9374-2499838DCF0A}" srcOrd="0" destOrd="0" presId="urn:microsoft.com/office/officeart/2005/8/layout/hierarchy1"/>
    <dgm:cxn modelId="{4FEAD35F-8BA8-F24C-9CF7-4BD4003D6D68}" type="presOf" srcId="{9FC5FA55-B92A-47D7-8408-9157A88C4BA5}" destId="{2D755BF0-D61B-4346-9403-2C2C556ED45A}" srcOrd="0" destOrd="0" presId="urn:microsoft.com/office/officeart/2005/8/layout/hierarchy1"/>
    <dgm:cxn modelId="{F4BB4EAC-9DE7-4729-97BA-4BB6B1A90244}" srcId="{C943EE48-4936-4316-9551-DF11BC673032}" destId="{EB07A925-1DB7-4F8A-99E4-5915A0A980F7}" srcOrd="0" destOrd="0" parTransId="{8CF682D4-DD1B-4CF6-9D28-76E2159DC5F9}" sibTransId="{8117FE07-4DEC-45D4-B004-A9C152270281}"/>
    <dgm:cxn modelId="{A66AFDB9-617F-3444-A516-C5C278889743}" type="presOf" srcId="{EB07A925-1DB7-4F8A-99E4-5915A0A980F7}" destId="{D2194E24-D8EB-1144-8C94-AFD36D0ADAC9}" srcOrd="0" destOrd="0" presId="urn:microsoft.com/office/officeart/2005/8/layout/hierarchy1"/>
    <dgm:cxn modelId="{AC3428EF-F7CA-4130-8CB5-A56ADAFADE57}" srcId="{C943EE48-4936-4316-9551-DF11BC673032}" destId="{9FC5FA55-B92A-47D7-8408-9157A88C4BA5}" srcOrd="1" destOrd="0" parTransId="{98C24C2A-8DC7-463D-92A6-1BA7579DA7A0}" sibTransId="{E9251EEA-6184-450B-BAC3-663AB0C5CA1F}"/>
    <dgm:cxn modelId="{98CEB7F2-938E-1D46-A0D4-4346DB060706}" type="presParOf" srcId="{0BA8C9B5-E210-2B43-9374-2499838DCF0A}" destId="{AA4482C3-E233-2245-9452-355C7A7EDDF1}" srcOrd="0" destOrd="0" presId="urn:microsoft.com/office/officeart/2005/8/layout/hierarchy1"/>
    <dgm:cxn modelId="{ED498FBD-78BB-5347-A10E-96699DF61817}" type="presParOf" srcId="{AA4482C3-E233-2245-9452-355C7A7EDDF1}" destId="{2F68D150-5615-1F43-8CED-6EA250B755F5}" srcOrd="0" destOrd="0" presId="urn:microsoft.com/office/officeart/2005/8/layout/hierarchy1"/>
    <dgm:cxn modelId="{1C7ADF86-FA3B-9943-8027-710795879D52}" type="presParOf" srcId="{2F68D150-5615-1F43-8CED-6EA250B755F5}" destId="{2785B9D1-E949-9747-B717-8DAABB74C7EF}" srcOrd="0" destOrd="0" presId="urn:microsoft.com/office/officeart/2005/8/layout/hierarchy1"/>
    <dgm:cxn modelId="{298A2C36-3703-844A-97C4-70F2E4042D72}" type="presParOf" srcId="{2F68D150-5615-1F43-8CED-6EA250B755F5}" destId="{D2194E24-D8EB-1144-8C94-AFD36D0ADAC9}" srcOrd="1" destOrd="0" presId="urn:microsoft.com/office/officeart/2005/8/layout/hierarchy1"/>
    <dgm:cxn modelId="{3B867B9C-B458-294F-AF9A-B1AF360925C9}" type="presParOf" srcId="{AA4482C3-E233-2245-9452-355C7A7EDDF1}" destId="{19A8DA88-151E-4548-BC78-C848F7C91551}" srcOrd="1" destOrd="0" presId="urn:microsoft.com/office/officeart/2005/8/layout/hierarchy1"/>
    <dgm:cxn modelId="{02D7DED8-D043-A84D-94A8-5F03B6A1ECA5}" type="presParOf" srcId="{0BA8C9B5-E210-2B43-9374-2499838DCF0A}" destId="{ECF9E5BF-450C-D843-B85A-BE71FBE5F5DB}" srcOrd="1" destOrd="0" presId="urn:microsoft.com/office/officeart/2005/8/layout/hierarchy1"/>
    <dgm:cxn modelId="{79756E69-C1DD-2C4A-A10A-1CEAB6A20CA7}" type="presParOf" srcId="{ECF9E5BF-450C-D843-B85A-BE71FBE5F5DB}" destId="{030DE91B-E2C9-A747-ADC9-3A003991DE1F}" srcOrd="0" destOrd="0" presId="urn:microsoft.com/office/officeart/2005/8/layout/hierarchy1"/>
    <dgm:cxn modelId="{CF6045E6-226F-BA41-9C47-807651CD0667}" type="presParOf" srcId="{030DE91B-E2C9-A747-ADC9-3A003991DE1F}" destId="{98F078DD-67D8-6541-B3E4-EFF72DD7F156}" srcOrd="0" destOrd="0" presId="urn:microsoft.com/office/officeart/2005/8/layout/hierarchy1"/>
    <dgm:cxn modelId="{1F32057B-005F-9947-BDE0-BFE51078527B}" type="presParOf" srcId="{030DE91B-E2C9-A747-ADC9-3A003991DE1F}" destId="{2D755BF0-D61B-4346-9403-2C2C556ED45A}" srcOrd="1" destOrd="0" presId="urn:microsoft.com/office/officeart/2005/8/layout/hierarchy1"/>
    <dgm:cxn modelId="{ACC863A6-8578-664C-B435-513D7A959A43}" type="presParOf" srcId="{ECF9E5BF-450C-D843-B85A-BE71FBE5F5DB}" destId="{E7D8704F-EF01-7A4B-9C8E-84F3FD88FD67}" srcOrd="1" destOrd="0" presId="urn:microsoft.com/office/officeart/2005/8/layout/hierarchy1"/>
    <dgm:cxn modelId="{6BAA257F-8530-1048-A035-593517E26655}" type="presParOf" srcId="{0BA8C9B5-E210-2B43-9374-2499838DCF0A}" destId="{B77A125B-2CE4-FF44-8DF5-1708C27537D4}" srcOrd="2" destOrd="0" presId="urn:microsoft.com/office/officeart/2005/8/layout/hierarchy1"/>
    <dgm:cxn modelId="{9BE2E324-2780-014E-BD29-33A767BEC5D2}" type="presParOf" srcId="{B77A125B-2CE4-FF44-8DF5-1708C27537D4}" destId="{BE3D70F4-6BBD-1044-BE9C-F451B57F32A0}" srcOrd="0" destOrd="0" presId="urn:microsoft.com/office/officeart/2005/8/layout/hierarchy1"/>
    <dgm:cxn modelId="{7947DC2D-E514-E641-92A6-DE9214F34CAD}" type="presParOf" srcId="{BE3D70F4-6BBD-1044-BE9C-F451B57F32A0}" destId="{984B7E7E-4ABF-704F-9CA2-9C903905010C}" srcOrd="0" destOrd="0" presId="urn:microsoft.com/office/officeart/2005/8/layout/hierarchy1"/>
    <dgm:cxn modelId="{E230A8A7-0EDD-8A4D-B8FB-AB3282D15A40}" type="presParOf" srcId="{BE3D70F4-6BBD-1044-BE9C-F451B57F32A0}" destId="{1835DFDE-EE35-B143-8651-4DB7F5F045F8}" srcOrd="1" destOrd="0" presId="urn:microsoft.com/office/officeart/2005/8/layout/hierarchy1"/>
    <dgm:cxn modelId="{D6AEF039-6F2A-4A4A-9451-7B0C929E6DCC}" type="presParOf" srcId="{B77A125B-2CE4-FF44-8DF5-1708C27537D4}" destId="{F6977D09-9D1E-F54E-9E4E-4B97AC6ED720}"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98B2B8-D8A9-4BD5-B1D8-D999D86C9B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D609CA-2ACB-44B6-98C0-96C89D553F3A}">
      <dgm:prSet custT="1"/>
      <dgm:spPr/>
      <dgm:t>
        <a:bodyPr/>
        <a:lstStyle/>
        <a:p>
          <a:pPr algn="ctr"/>
          <a:endParaRPr lang="en-US" sz="2000" b="1" dirty="0">
            <a:solidFill>
              <a:schemeClr val="tx1"/>
            </a:solidFill>
            <a:latin typeface="Arial" panose="020B0604020202020204" pitchFamily="34" charset="0"/>
            <a:cs typeface="Arial" panose="020B0604020202020204" pitchFamily="34" charset="0"/>
          </a:endParaRPr>
        </a:p>
      </dgm:t>
    </dgm:pt>
    <dgm:pt modelId="{33CBE71E-F8BE-4C4F-8C15-B951EB237858}" type="parTrans" cxnId="{17CCFA11-50A8-42C1-8A91-5E2EEC72C2C8}">
      <dgm:prSet/>
      <dgm:spPr/>
      <dgm:t>
        <a:bodyPr/>
        <a:lstStyle/>
        <a:p>
          <a:endParaRPr lang="en-US">
            <a:solidFill>
              <a:schemeClr val="tx1"/>
            </a:solidFill>
          </a:endParaRPr>
        </a:p>
      </dgm:t>
    </dgm:pt>
    <dgm:pt modelId="{3CFEB473-3680-4031-A70D-1296B9BFA057}" type="sibTrans" cxnId="{17CCFA11-50A8-42C1-8A91-5E2EEC72C2C8}">
      <dgm:prSet/>
      <dgm:spPr/>
      <dgm:t>
        <a:bodyPr/>
        <a:lstStyle/>
        <a:p>
          <a:endParaRPr lang="en-US">
            <a:solidFill>
              <a:schemeClr val="tx1"/>
            </a:solidFill>
          </a:endParaRPr>
        </a:p>
      </dgm:t>
    </dgm:pt>
    <dgm:pt modelId="{5332BDF7-0116-42A3-BFCF-C701761C2704}">
      <dgm:prSet custT="1"/>
      <dgm:spPr/>
      <dgm:t>
        <a:bodyPr/>
        <a:lstStyle/>
        <a:p>
          <a:pPr algn="ctr"/>
          <a:endParaRPr lang="en-US" sz="2000" b="1" dirty="0">
            <a:solidFill>
              <a:schemeClr val="tx1"/>
            </a:solidFill>
            <a:latin typeface="Arial" panose="020B0604020202020204" pitchFamily="34" charset="0"/>
            <a:cs typeface="Arial" panose="020B0604020202020204" pitchFamily="34" charset="0"/>
          </a:endParaRPr>
        </a:p>
      </dgm:t>
    </dgm:pt>
    <dgm:pt modelId="{544C6FE7-34F8-435B-B158-25FD08680D2D}" type="parTrans" cxnId="{CB4F47B5-B0AF-4279-9D97-21C6256C6119}">
      <dgm:prSet/>
      <dgm:spPr/>
      <dgm:t>
        <a:bodyPr/>
        <a:lstStyle/>
        <a:p>
          <a:endParaRPr lang="en-US">
            <a:solidFill>
              <a:schemeClr val="tx1"/>
            </a:solidFill>
          </a:endParaRPr>
        </a:p>
      </dgm:t>
    </dgm:pt>
    <dgm:pt modelId="{60E8FB46-E6D3-41D6-B1A1-7D3CBB014659}" type="sibTrans" cxnId="{CB4F47B5-B0AF-4279-9D97-21C6256C6119}">
      <dgm:prSet/>
      <dgm:spPr/>
      <dgm:t>
        <a:bodyPr/>
        <a:lstStyle/>
        <a:p>
          <a:endParaRPr lang="en-US">
            <a:solidFill>
              <a:schemeClr val="tx1"/>
            </a:solidFill>
          </a:endParaRPr>
        </a:p>
      </dgm:t>
    </dgm:pt>
    <dgm:pt modelId="{0DF248DE-2A27-4033-B480-F764DAE5C079}">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5890AD4C-5148-4EA2-A730-D6FF2F4FAAC4}" type="parTrans" cxnId="{197F1FE8-0419-4C65-829B-81717CAD86E0}">
      <dgm:prSet/>
      <dgm:spPr/>
      <dgm:t>
        <a:bodyPr/>
        <a:lstStyle/>
        <a:p>
          <a:endParaRPr lang="en-US">
            <a:solidFill>
              <a:schemeClr val="tx1"/>
            </a:solidFill>
          </a:endParaRPr>
        </a:p>
      </dgm:t>
    </dgm:pt>
    <dgm:pt modelId="{65638147-1B86-4B18-B55B-9F7DB69346C6}" type="sibTrans" cxnId="{197F1FE8-0419-4C65-829B-81717CAD86E0}">
      <dgm:prSet/>
      <dgm:spPr/>
      <dgm:t>
        <a:bodyPr/>
        <a:lstStyle/>
        <a:p>
          <a:endParaRPr lang="en-US">
            <a:solidFill>
              <a:schemeClr val="tx1"/>
            </a:solidFill>
          </a:endParaRPr>
        </a:p>
      </dgm:t>
    </dgm:pt>
    <dgm:pt modelId="{54F2B750-2643-45FB-ABE2-4219052CBE3A}">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9D34CC4B-37E0-4563-BABA-889289E6BFA9}" type="parTrans" cxnId="{5E894EE4-DBAE-47F6-BB49-DE6B67239ABA}">
      <dgm:prSet/>
      <dgm:spPr/>
      <dgm:t>
        <a:bodyPr/>
        <a:lstStyle/>
        <a:p>
          <a:endParaRPr lang="en-US">
            <a:solidFill>
              <a:schemeClr val="tx1"/>
            </a:solidFill>
          </a:endParaRPr>
        </a:p>
      </dgm:t>
    </dgm:pt>
    <dgm:pt modelId="{B45B1ACF-519F-4C00-8884-A6637815C76A}" type="sibTrans" cxnId="{5E894EE4-DBAE-47F6-BB49-DE6B67239ABA}">
      <dgm:prSet/>
      <dgm:spPr/>
      <dgm:t>
        <a:bodyPr/>
        <a:lstStyle/>
        <a:p>
          <a:endParaRPr lang="en-US">
            <a:solidFill>
              <a:schemeClr val="tx1"/>
            </a:solidFill>
          </a:endParaRPr>
        </a:p>
      </dgm:t>
    </dgm:pt>
    <dgm:pt modelId="{C6EA2FFF-B26E-4C98-A72C-00C517602E55}">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FCCAB0F9-435D-41AD-ADA6-8F4D42D6181A}" type="parTrans" cxnId="{5E5FE376-8161-438C-9B79-B1EF8B325E19}">
      <dgm:prSet/>
      <dgm:spPr/>
      <dgm:t>
        <a:bodyPr/>
        <a:lstStyle/>
        <a:p>
          <a:endParaRPr lang="en-US">
            <a:solidFill>
              <a:schemeClr val="tx1"/>
            </a:solidFill>
          </a:endParaRPr>
        </a:p>
      </dgm:t>
    </dgm:pt>
    <dgm:pt modelId="{DDBCAB37-BF12-4E73-964C-2E8380F785E4}" type="sibTrans" cxnId="{5E5FE376-8161-438C-9B79-B1EF8B325E19}">
      <dgm:prSet/>
      <dgm:spPr/>
      <dgm:t>
        <a:bodyPr/>
        <a:lstStyle/>
        <a:p>
          <a:endParaRPr lang="en-US">
            <a:solidFill>
              <a:schemeClr val="tx1"/>
            </a:solidFill>
          </a:endParaRPr>
        </a:p>
      </dgm:t>
    </dgm:pt>
    <dgm:pt modelId="{02A16D7D-9081-4ECC-B531-0F6C1EC4B75D}">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0E065B3A-1AEF-49CD-B0C1-AD8BF56933F5}" type="parTrans" cxnId="{28FFA485-D67E-40D3-BB31-9312F4AC7B19}">
      <dgm:prSet/>
      <dgm:spPr/>
      <dgm:t>
        <a:bodyPr/>
        <a:lstStyle/>
        <a:p>
          <a:endParaRPr lang="en-US">
            <a:solidFill>
              <a:schemeClr val="tx1"/>
            </a:solidFill>
          </a:endParaRPr>
        </a:p>
      </dgm:t>
    </dgm:pt>
    <dgm:pt modelId="{56319BAB-0C52-43AB-B7F8-53F4B50B99AF}" type="sibTrans" cxnId="{28FFA485-D67E-40D3-BB31-9312F4AC7B19}">
      <dgm:prSet/>
      <dgm:spPr/>
      <dgm:t>
        <a:bodyPr/>
        <a:lstStyle/>
        <a:p>
          <a:endParaRPr lang="en-US">
            <a:solidFill>
              <a:schemeClr val="tx1"/>
            </a:solidFill>
          </a:endParaRPr>
        </a:p>
      </dgm:t>
    </dgm:pt>
    <dgm:pt modelId="{8C931C91-A905-4F5D-ABAB-6BAB5094F8AA}">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5A73AA53-B7E4-4576-9CFC-4B7506AED711}" type="parTrans" cxnId="{17CB162E-D0C1-4C82-8E62-9D6C1769B457}">
      <dgm:prSet/>
      <dgm:spPr/>
      <dgm:t>
        <a:bodyPr/>
        <a:lstStyle/>
        <a:p>
          <a:endParaRPr lang="en-US">
            <a:solidFill>
              <a:schemeClr val="tx1"/>
            </a:solidFill>
          </a:endParaRPr>
        </a:p>
      </dgm:t>
    </dgm:pt>
    <dgm:pt modelId="{AC3F0780-B869-49C7-AF4E-16E62BAEFB30}" type="sibTrans" cxnId="{17CB162E-D0C1-4C82-8E62-9D6C1769B457}">
      <dgm:prSet/>
      <dgm:spPr/>
      <dgm:t>
        <a:bodyPr/>
        <a:lstStyle/>
        <a:p>
          <a:endParaRPr lang="en-US">
            <a:solidFill>
              <a:schemeClr val="tx1"/>
            </a:solidFill>
          </a:endParaRPr>
        </a:p>
      </dgm:t>
    </dgm:pt>
    <dgm:pt modelId="{4D7338ED-6CE8-4D9C-96DC-108DE7245586}">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B42FB768-602C-436C-86A1-11CF4A0CADCE}" type="parTrans" cxnId="{9B1668D5-3683-4B3D-B925-C831F834BDA3}">
      <dgm:prSet/>
      <dgm:spPr/>
      <dgm:t>
        <a:bodyPr/>
        <a:lstStyle/>
        <a:p>
          <a:endParaRPr lang="en-US">
            <a:solidFill>
              <a:schemeClr val="tx1"/>
            </a:solidFill>
          </a:endParaRPr>
        </a:p>
      </dgm:t>
    </dgm:pt>
    <dgm:pt modelId="{45E331AB-1C2B-4C4E-B3A8-6D4DD5DAE66A}" type="sibTrans" cxnId="{9B1668D5-3683-4B3D-B925-C831F834BDA3}">
      <dgm:prSet/>
      <dgm:spPr/>
      <dgm:t>
        <a:bodyPr/>
        <a:lstStyle/>
        <a:p>
          <a:endParaRPr lang="en-US">
            <a:solidFill>
              <a:schemeClr val="tx1"/>
            </a:solidFill>
          </a:endParaRPr>
        </a:p>
      </dgm:t>
    </dgm:pt>
    <dgm:pt modelId="{E2AB59B3-A09B-4106-8945-59E81A13B9B8}">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A08D3C02-1C17-4230-AA46-D14DC72B2950}" type="parTrans" cxnId="{B54480BE-D8B6-4C72-9AAE-64D9C3E4B8D9}">
      <dgm:prSet/>
      <dgm:spPr/>
      <dgm:t>
        <a:bodyPr/>
        <a:lstStyle/>
        <a:p>
          <a:endParaRPr lang="en-US">
            <a:solidFill>
              <a:schemeClr val="tx1"/>
            </a:solidFill>
          </a:endParaRPr>
        </a:p>
      </dgm:t>
    </dgm:pt>
    <dgm:pt modelId="{3E4A6013-19E9-44F0-B3AB-C1850651D9DD}" type="sibTrans" cxnId="{B54480BE-D8B6-4C72-9AAE-64D9C3E4B8D9}">
      <dgm:prSet/>
      <dgm:spPr/>
      <dgm:t>
        <a:bodyPr/>
        <a:lstStyle/>
        <a:p>
          <a:endParaRPr lang="en-US">
            <a:solidFill>
              <a:schemeClr val="tx1"/>
            </a:solidFill>
          </a:endParaRPr>
        </a:p>
      </dgm:t>
    </dgm:pt>
    <dgm:pt modelId="{E8D4DCD4-52C2-49B1-8382-7F79A5F94655}">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3BC8A6FF-B99F-4A40-812C-8A473DF467B7}" type="parTrans" cxnId="{9A509C0A-45A0-4C17-A94B-8294768EB00D}">
      <dgm:prSet/>
      <dgm:spPr/>
      <dgm:t>
        <a:bodyPr/>
        <a:lstStyle/>
        <a:p>
          <a:endParaRPr lang="en-US">
            <a:solidFill>
              <a:schemeClr val="tx1"/>
            </a:solidFill>
          </a:endParaRPr>
        </a:p>
      </dgm:t>
    </dgm:pt>
    <dgm:pt modelId="{AD8F02AA-73D3-410B-B5D7-8C127EE0B98D}" type="sibTrans" cxnId="{9A509C0A-45A0-4C17-A94B-8294768EB00D}">
      <dgm:prSet/>
      <dgm:spPr/>
      <dgm:t>
        <a:bodyPr/>
        <a:lstStyle/>
        <a:p>
          <a:endParaRPr lang="en-US">
            <a:solidFill>
              <a:schemeClr val="tx1"/>
            </a:solidFill>
          </a:endParaRPr>
        </a:p>
      </dgm:t>
    </dgm:pt>
    <dgm:pt modelId="{78DEE503-518E-4CA7-BB75-54B616E6F212}">
      <dgm:prSet custT="1"/>
      <dgm:spPr/>
      <dgm:t>
        <a:bodyPr/>
        <a:lstStyle/>
        <a:p>
          <a:endParaRPr lang="en-US" sz="1800" b="1" dirty="0">
            <a:solidFill>
              <a:schemeClr val="tx1"/>
            </a:solidFill>
            <a:latin typeface="Arial" panose="020B0604020202020204" pitchFamily="34" charset="0"/>
            <a:cs typeface="Arial" panose="020B0604020202020204" pitchFamily="34" charset="0"/>
          </a:endParaRPr>
        </a:p>
      </dgm:t>
    </dgm:pt>
    <dgm:pt modelId="{8B1CB7C4-8D08-46A4-A14E-75BFDC8BDA2C}" type="parTrans" cxnId="{35372FAB-6346-4264-8574-95A3E5EB92E6}">
      <dgm:prSet/>
      <dgm:spPr/>
      <dgm:t>
        <a:bodyPr/>
        <a:lstStyle/>
        <a:p>
          <a:endParaRPr lang="en-US">
            <a:solidFill>
              <a:schemeClr val="tx1"/>
            </a:solidFill>
          </a:endParaRPr>
        </a:p>
      </dgm:t>
    </dgm:pt>
    <dgm:pt modelId="{A2CC164D-580E-43FA-B0C9-AF717E133272}" type="sibTrans" cxnId="{35372FAB-6346-4264-8574-95A3E5EB92E6}">
      <dgm:prSet/>
      <dgm:spPr/>
      <dgm:t>
        <a:bodyPr/>
        <a:lstStyle/>
        <a:p>
          <a:endParaRPr lang="en-US">
            <a:solidFill>
              <a:schemeClr val="tx1"/>
            </a:solidFill>
          </a:endParaRPr>
        </a:p>
      </dgm:t>
    </dgm:pt>
    <dgm:pt modelId="{1138A81A-4E43-40DE-BBB9-239104BB2E25}">
      <dgm:prSet custT="1"/>
      <dgm:spPr/>
      <dgm:t>
        <a:bodyPr/>
        <a:lstStyle/>
        <a:p>
          <a:endParaRPr lang="en-US" sz="2000" b="1" dirty="0">
            <a:solidFill>
              <a:schemeClr val="tx1"/>
            </a:solidFill>
            <a:latin typeface="Arial" panose="020B0604020202020204" pitchFamily="34" charset="0"/>
            <a:cs typeface="Arial" panose="020B0604020202020204" pitchFamily="34" charset="0"/>
          </a:endParaRPr>
        </a:p>
      </dgm:t>
    </dgm:pt>
    <dgm:pt modelId="{D86452C4-959A-4901-833E-F641B3E02899}" type="parTrans" cxnId="{FD936269-E987-4B86-9E38-08463E0BB2E9}">
      <dgm:prSet/>
      <dgm:spPr/>
      <dgm:t>
        <a:bodyPr/>
        <a:lstStyle/>
        <a:p>
          <a:endParaRPr lang="en-US">
            <a:solidFill>
              <a:schemeClr val="tx1"/>
            </a:solidFill>
          </a:endParaRPr>
        </a:p>
      </dgm:t>
    </dgm:pt>
    <dgm:pt modelId="{FF621BD0-7C9B-4407-9B0A-C836ECAF1A4A}" type="sibTrans" cxnId="{FD936269-E987-4B86-9E38-08463E0BB2E9}">
      <dgm:prSet/>
      <dgm:spPr/>
      <dgm:t>
        <a:bodyPr/>
        <a:lstStyle/>
        <a:p>
          <a:endParaRPr lang="en-US">
            <a:solidFill>
              <a:schemeClr val="tx1"/>
            </a:solidFill>
          </a:endParaRPr>
        </a:p>
      </dgm:t>
    </dgm:pt>
    <dgm:pt modelId="{ADF7238C-5633-664F-8752-4DD42537FFA0}" type="pres">
      <dgm:prSet presAssocID="{3998B2B8-D8A9-4BD5-B1D8-D999D86C9BD2}" presName="diagram" presStyleCnt="0">
        <dgm:presLayoutVars>
          <dgm:dir/>
          <dgm:resizeHandles val="exact"/>
        </dgm:presLayoutVars>
      </dgm:prSet>
      <dgm:spPr/>
    </dgm:pt>
    <dgm:pt modelId="{2930DBA6-8F2C-FF47-86EC-F9BF0CBAF969}" type="pres">
      <dgm:prSet presAssocID="{F4D609CA-2ACB-44B6-98C0-96C89D553F3A}" presName="node" presStyleLbl="node1" presStyleIdx="0" presStyleCnt="12" custScaleY="135714" custLinFactNeighborX="4848" custLinFactNeighborY="2559">
        <dgm:presLayoutVars>
          <dgm:bulletEnabled val="1"/>
        </dgm:presLayoutVars>
      </dgm:prSet>
      <dgm:spPr/>
    </dgm:pt>
    <dgm:pt modelId="{2AF718A0-A7CC-B84E-8D52-AB64F1AE1EC5}" type="pres">
      <dgm:prSet presAssocID="{3CFEB473-3680-4031-A70D-1296B9BFA057}" presName="sibTrans" presStyleCnt="0"/>
      <dgm:spPr/>
    </dgm:pt>
    <dgm:pt modelId="{AFAFC305-2632-2447-B6A4-A7D8FF00283A}" type="pres">
      <dgm:prSet presAssocID="{5332BDF7-0116-42A3-BFCF-C701761C2704}" presName="node" presStyleLbl="node1" presStyleIdx="1" presStyleCnt="12" custScaleY="135714" custLinFactNeighborX="4848" custLinFactNeighborY="2716">
        <dgm:presLayoutVars>
          <dgm:bulletEnabled val="1"/>
        </dgm:presLayoutVars>
      </dgm:prSet>
      <dgm:spPr/>
    </dgm:pt>
    <dgm:pt modelId="{09D2D9BA-0FD1-4E47-8B60-7D93A2A83BD2}" type="pres">
      <dgm:prSet presAssocID="{60E8FB46-E6D3-41D6-B1A1-7D3CBB014659}" presName="sibTrans" presStyleCnt="0"/>
      <dgm:spPr/>
    </dgm:pt>
    <dgm:pt modelId="{D78A8DE1-A942-7747-9000-1CFED8CB9D6C}" type="pres">
      <dgm:prSet presAssocID="{0DF248DE-2A27-4033-B480-F764DAE5C079}" presName="node" presStyleLbl="node1" presStyleIdx="2" presStyleCnt="12" custScaleX="110522" custScaleY="136114" custLinFactNeighborX="4242" custLinFactNeighborY="1706">
        <dgm:presLayoutVars>
          <dgm:bulletEnabled val="1"/>
        </dgm:presLayoutVars>
      </dgm:prSet>
      <dgm:spPr/>
    </dgm:pt>
    <dgm:pt modelId="{03B310BD-7D73-3C4B-8D88-9B05BDF66EB0}" type="pres">
      <dgm:prSet presAssocID="{65638147-1B86-4B18-B55B-9F7DB69346C6}" presName="sibTrans" presStyleCnt="0"/>
      <dgm:spPr/>
    </dgm:pt>
    <dgm:pt modelId="{16AC9659-BCF9-3A45-BE2B-341D127030B8}" type="pres">
      <dgm:prSet presAssocID="{54F2B750-2643-45FB-ABE2-4219052CBE3A}" presName="node" presStyleLbl="node1" presStyleIdx="3" presStyleCnt="12" custScaleX="99998" custScaleY="125718" custLinFactNeighborX="4447" custLinFactNeighborY="-6366">
        <dgm:presLayoutVars>
          <dgm:bulletEnabled val="1"/>
        </dgm:presLayoutVars>
      </dgm:prSet>
      <dgm:spPr/>
    </dgm:pt>
    <dgm:pt modelId="{74EF1AD8-A531-C541-B58C-A1A26E5D016B}" type="pres">
      <dgm:prSet presAssocID="{B45B1ACF-519F-4C00-8884-A6637815C76A}" presName="sibTrans" presStyleCnt="0"/>
      <dgm:spPr/>
    </dgm:pt>
    <dgm:pt modelId="{11E2870B-534B-9846-9985-04F0269349DA}" type="pres">
      <dgm:prSet presAssocID="{C6EA2FFF-B26E-4C98-A72C-00C517602E55}" presName="node" presStyleLbl="node1" presStyleIdx="4" presStyleCnt="12" custScaleY="125336" custLinFactNeighborX="4242" custLinFactNeighborY="-7489">
        <dgm:presLayoutVars>
          <dgm:bulletEnabled val="1"/>
        </dgm:presLayoutVars>
      </dgm:prSet>
      <dgm:spPr/>
    </dgm:pt>
    <dgm:pt modelId="{6C15E718-A6E0-4049-BB06-A0C3EDCFDC58}" type="pres">
      <dgm:prSet presAssocID="{DDBCAB37-BF12-4E73-964C-2E8380F785E4}" presName="sibTrans" presStyleCnt="0"/>
      <dgm:spPr/>
    </dgm:pt>
    <dgm:pt modelId="{496E4110-7FD5-3744-903B-A2AB6D6236DE}" type="pres">
      <dgm:prSet presAssocID="{02A16D7D-9081-4ECC-B531-0F6C1EC4B75D}" presName="node" presStyleLbl="node1" presStyleIdx="5" presStyleCnt="12" custScaleX="109312" custScaleY="122539" custLinFactNeighborX="3636" custLinFactNeighborY="-6656">
        <dgm:presLayoutVars>
          <dgm:bulletEnabled val="1"/>
        </dgm:presLayoutVars>
      </dgm:prSet>
      <dgm:spPr/>
    </dgm:pt>
    <dgm:pt modelId="{C58B3FC3-BBC3-6C47-895A-05FDD4A071A9}" type="pres">
      <dgm:prSet presAssocID="{56319BAB-0C52-43AB-B7F8-53F4B50B99AF}" presName="sibTrans" presStyleCnt="0"/>
      <dgm:spPr/>
    </dgm:pt>
    <dgm:pt modelId="{B871425F-C512-FF4A-A8AB-9F062DF47782}" type="pres">
      <dgm:prSet presAssocID="{8C931C91-A905-4F5D-ABAB-6BAB5094F8AA}" presName="node" presStyleLbl="node1" presStyleIdx="6" presStyleCnt="12" custScaleX="102632" custScaleY="98796" custLinFactNeighborX="499" custLinFactNeighborY="-9216">
        <dgm:presLayoutVars>
          <dgm:bulletEnabled val="1"/>
        </dgm:presLayoutVars>
      </dgm:prSet>
      <dgm:spPr/>
    </dgm:pt>
    <dgm:pt modelId="{73BADCA3-5F5A-E143-89F1-FFEF8B137AC6}" type="pres">
      <dgm:prSet presAssocID="{AC3F0780-B869-49C7-AF4E-16E62BAEFB30}" presName="sibTrans" presStyleCnt="0"/>
      <dgm:spPr/>
    </dgm:pt>
    <dgm:pt modelId="{B25A861A-CD24-DC47-A7ED-B1FBA0F0007E}" type="pres">
      <dgm:prSet presAssocID="{4D7338ED-6CE8-4D9C-96DC-108DE7245586}" presName="node" presStyleLbl="node1" presStyleIdx="7" presStyleCnt="12" custScaleY="120849" custLinFactNeighborX="882" custLinFactNeighborY="-11634">
        <dgm:presLayoutVars>
          <dgm:bulletEnabled val="1"/>
        </dgm:presLayoutVars>
      </dgm:prSet>
      <dgm:spPr/>
    </dgm:pt>
    <dgm:pt modelId="{776D5387-05FE-4A4B-8C22-4A3FD5C5A9B1}" type="pres">
      <dgm:prSet presAssocID="{45E331AB-1C2B-4C4E-B3A8-6D4DD5DAE66A}" presName="sibTrans" presStyleCnt="0"/>
      <dgm:spPr/>
    </dgm:pt>
    <dgm:pt modelId="{1883ED29-0FFE-744D-A616-BE1BA1CF9D40}" type="pres">
      <dgm:prSet presAssocID="{E2AB59B3-A09B-4106-8945-59E81A13B9B8}" presName="node" presStyleLbl="node1" presStyleIdx="8" presStyleCnt="12" custScaleX="108228" custScaleY="96806" custLinFactNeighborX="496" custLinFactNeighborY="-9972">
        <dgm:presLayoutVars>
          <dgm:bulletEnabled val="1"/>
        </dgm:presLayoutVars>
      </dgm:prSet>
      <dgm:spPr/>
    </dgm:pt>
    <dgm:pt modelId="{E0D98E24-323B-F946-BD6D-942609149398}" type="pres">
      <dgm:prSet presAssocID="{3E4A6013-19E9-44F0-B3AB-C1850651D9DD}" presName="sibTrans" presStyleCnt="0"/>
      <dgm:spPr/>
    </dgm:pt>
    <dgm:pt modelId="{8C071CE0-F2FA-3F47-B924-924184AFDADC}" type="pres">
      <dgm:prSet presAssocID="{E8D4DCD4-52C2-49B1-8382-7F79A5F94655}" presName="node" presStyleLbl="node1" presStyleIdx="9" presStyleCnt="12" custScaleY="112046" custLinFactNeighborY="-14868">
        <dgm:presLayoutVars>
          <dgm:bulletEnabled val="1"/>
        </dgm:presLayoutVars>
      </dgm:prSet>
      <dgm:spPr/>
    </dgm:pt>
    <dgm:pt modelId="{6379DD89-4384-2D4F-9AA1-A60CD0D41F06}" type="pres">
      <dgm:prSet presAssocID="{AD8F02AA-73D3-410B-B5D7-8C127EE0B98D}" presName="sibTrans" presStyleCnt="0"/>
      <dgm:spPr/>
    </dgm:pt>
    <dgm:pt modelId="{64BB9CEB-B47C-014A-B5D6-FAEBF6A67F78}" type="pres">
      <dgm:prSet presAssocID="{78DEE503-518E-4CA7-BB75-54B616E6F212}" presName="node" presStyleLbl="node1" presStyleIdx="10" presStyleCnt="12" custScaleY="142868" custLinFactNeighborY="-17451">
        <dgm:presLayoutVars>
          <dgm:bulletEnabled val="1"/>
        </dgm:presLayoutVars>
      </dgm:prSet>
      <dgm:spPr/>
    </dgm:pt>
    <dgm:pt modelId="{965D9BB6-1692-D74C-885F-010F8D10407B}" type="pres">
      <dgm:prSet presAssocID="{A2CC164D-580E-43FA-B0C9-AF717E133272}" presName="sibTrans" presStyleCnt="0"/>
      <dgm:spPr/>
    </dgm:pt>
    <dgm:pt modelId="{14406BD8-2AC1-7248-BCB6-F21EC37749F0}" type="pres">
      <dgm:prSet presAssocID="{1138A81A-4E43-40DE-BBB9-239104BB2E25}" presName="node" presStyleLbl="node1" presStyleIdx="11" presStyleCnt="12" custScaleY="107154" custLinFactNeighborY="-16555">
        <dgm:presLayoutVars>
          <dgm:bulletEnabled val="1"/>
        </dgm:presLayoutVars>
      </dgm:prSet>
      <dgm:spPr/>
    </dgm:pt>
  </dgm:ptLst>
  <dgm:cxnLst>
    <dgm:cxn modelId="{C26CCC01-069F-344F-9EF9-0B2DCB5D602E}" type="presOf" srcId="{4D7338ED-6CE8-4D9C-96DC-108DE7245586}" destId="{B25A861A-CD24-DC47-A7ED-B1FBA0F0007E}" srcOrd="0" destOrd="0" presId="urn:microsoft.com/office/officeart/2005/8/layout/default"/>
    <dgm:cxn modelId="{82D70302-FF1E-B94B-A745-48711968BA52}" type="presOf" srcId="{F4D609CA-2ACB-44B6-98C0-96C89D553F3A}" destId="{2930DBA6-8F2C-FF47-86EC-F9BF0CBAF969}" srcOrd="0" destOrd="0" presId="urn:microsoft.com/office/officeart/2005/8/layout/default"/>
    <dgm:cxn modelId="{87F0AC08-EFA2-8D44-A837-1E7936586467}" type="presOf" srcId="{1138A81A-4E43-40DE-BBB9-239104BB2E25}" destId="{14406BD8-2AC1-7248-BCB6-F21EC37749F0}" srcOrd="0" destOrd="0" presId="urn:microsoft.com/office/officeart/2005/8/layout/default"/>
    <dgm:cxn modelId="{9A509C0A-45A0-4C17-A94B-8294768EB00D}" srcId="{3998B2B8-D8A9-4BD5-B1D8-D999D86C9BD2}" destId="{E8D4DCD4-52C2-49B1-8382-7F79A5F94655}" srcOrd="9" destOrd="0" parTransId="{3BC8A6FF-B99F-4A40-812C-8A473DF467B7}" sibTransId="{AD8F02AA-73D3-410B-B5D7-8C127EE0B98D}"/>
    <dgm:cxn modelId="{17CCFA11-50A8-42C1-8A91-5E2EEC72C2C8}" srcId="{3998B2B8-D8A9-4BD5-B1D8-D999D86C9BD2}" destId="{F4D609CA-2ACB-44B6-98C0-96C89D553F3A}" srcOrd="0" destOrd="0" parTransId="{33CBE71E-F8BE-4C4F-8C15-B951EB237858}" sibTransId="{3CFEB473-3680-4031-A70D-1296B9BFA057}"/>
    <dgm:cxn modelId="{68C14813-39FB-5E4D-9166-FE4C44D99CFE}" type="presOf" srcId="{8C931C91-A905-4F5D-ABAB-6BAB5094F8AA}" destId="{B871425F-C512-FF4A-A8AB-9F062DF47782}" srcOrd="0" destOrd="0" presId="urn:microsoft.com/office/officeart/2005/8/layout/default"/>
    <dgm:cxn modelId="{D82C422A-B0EC-1D46-86A4-06C8F43B8E71}" type="presOf" srcId="{E8D4DCD4-52C2-49B1-8382-7F79A5F94655}" destId="{8C071CE0-F2FA-3F47-B924-924184AFDADC}" srcOrd="0" destOrd="0" presId="urn:microsoft.com/office/officeart/2005/8/layout/default"/>
    <dgm:cxn modelId="{17CB162E-D0C1-4C82-8E62-9D6C1769B457}" srcId="{3998B2B8-D8A9-4BD5-B1D8-D999D86C9BD2}" destId="{8C931C91-A905-4F5D-ABAB-6BAB5094F8AA}" srcOrd="6" destOrd="0" parTransId="{5A73AA53-B7E4-4576-9CFC-4B7506AED711}" sibTransId="{AC3F0780-B869-49C7-AF4E-16E62BAEFB30}"/>
    <dgm:cxn modelId="{7E575D37-5011-4F41-895E-731536F0D1C7}" type="presOf" srcId="{E2AB59B3-A09B-4106-8945-59E81A13B9B8}" destId="{1883ED29-0FFE-744D-A616-BE1BA1CF9D40}" srcOrd="0" destOrd="0" presId="urn:microsoft.com/office/officeart/2005/8/layout/default"/>
    <dgm:cxn modelId="{F6AD1B3A-A6BD-B24C-AF20-3A7B5A020E71}" type="presOf" srcId="{5332BDF7-0116-42A3-BFCF-C701761C2704}" destId="{AFAFC305-2632-2447-B6A4-A7D8FF00283A}" srcOrd="0" destOrd="0" presId="urn:microsoft.com/office/officeart/2005/8/layout/default"/>
    <dgm:cxn modelId="{94848D5E-2DD9-BC4F-ADFE-CB9B74ADB933}" type="presOf" srcId="{3998B2B8-D8A9-4BD5-B1D8-D999D86C9BD2}" destId="{ADF7238C-5633-664F-8752-4DD42537FFA0}" srcOrd="0" destOrd="0" presId="urn:microsoft.com/office/officeart/2005/8/layout/default"/>
    <dgm:cxn modelId="{FD936269-E987-4B86-9E38-08463E0BB2E9}" srcId="{3998B2B8-D8A9-4BD5-B1D8-D999D86C9BD2}" destId="{1138A81A-4E43-40DE-BBB9-239104BB2E25}" srcOrd="11" destOrd="0" parTransId="{D86452C4-959A-4901-833E-F641B3E02899}" sibTransId="{FF621BD0-7C9B-4407-9B0A-C836ECAF1A4A}"/>
    <dgm:cxn modelId="{5E5FE376-8161-438C-9B79-B1EF8B325E19}" srcId="{3998B2B8-D8A9-4BD5-B1D8-D999D86C9BD2}" destId="{C6EA2FFF-B26E-4C98-A72C-00C517602E55}" srcOrd="4" destOrd="0" parTransId="{FCCAB0F9-435D-41AD-ADA6-8F4D42D6181A}" sibTransId="{DDBCAB37-BF12-4E73-964C-2E8380F785E4}"/>
    <dgm:cxn modelId="{28FFA485-D67E-40D3-BB31-9312F4AC7B19}" srcId="{3998B2B8-D8A9-4BD5-B1D8-D999D86C9BD2}" destId="{02A16D7D-9081-4ECC-B531-0F6C1EC4B75D}" srcOrd="5" destOrd="0" parTransId="{0E065B3A-1AEF-49CD-B0C1-AD8BF56933F5}" sibTransId="{56319BAB-0C52-43AB-B7F8-53F4B50B99AF}"/>
    <dgm:cxn modelId="{C3AB3D88-82A3-E241-84AD-6E015E11E627}" type="presOf" srcId="{0DF248DE-2A27-4033-B480-F764DAE5C079}" destId="{D78A8DE1-A942-7747-9000-1CFED8CB9D6C}" srcOrd="0" destOrd="0" presId="urn:microsoft.com/office/officeart/2005/8/layout/default"/>
    <dgm:cxn modelId="{68842F89-D88E-7445-AD98-749D39FAD609}" type="presOf" srcId="{C6EA2FFF-B26E-4C98-A72C-00C517602E55}" destId="{11E2870B-534B-9846-9985-04F0269349DA}" srcOrd="0" destOrd="0" presId="urn:microsoft.com/office/officeart/2005/8/layout/default"/>
    <dgm:cxn modelId="{58BC1096-1E73-CD48-B0BF-004024F413F5}" type="presOf" srcId="{78DEE503-518E-4CA7-BB75-54B616E6F212}" destId="{64BB9CEB-B47C-014A-B5D6-FAEBF6A67F78}" srcOrd="0" destOrd="0" presId="urn:microsoft.com/office/officeart/2005/8/layout/default"/>
    <dgm:cxn modelId="{35372FAB-6346-4264-8574-95A3E5EB92E6}" srcId="{3998B2B8-D8A9-4BD5-B1D8-D999D86C9BD2}" destId="{78DEE503-518E-4CA7-BB75-54B616E6F212}" srcOrd="10" destOrd="0" parTransId="{8B1CB7C4-8D08-46A4-A14E-75BFDC8BDA2C}" sibTransId="{A2CC164D-580E-43FA-B0C9-AF717E133272}"/>
    <dgm:cxn modelId="{CB4F47B5-B0AF-4279-9D97-21C6256C6119}" srcId="{3998B2B8-D8A9-4BD5-B1D8-D999D86C9BD2}" destId="{5332BDF7-0116-42A3-BFCF-C701761C2704}" srcOrd="1" destOrd="0" parTransId="{544C6FE7-34F8-435B-B158-25FD08680D2D}" sibTransId="{60E8FB46-E6D3-41D6-B1A1-7D3CBB014659}"/>
    <dgm:cxn modelId="{B54480BE-D8B6-4C72-9AAE-64D9C3E4B8D9}" srcId="{3998B2B8-D8A9-4BD5-B1D8-D999D86C9BD2}" destId="{E2AB59B3-A09B-4106-8945-59E81A13B9B8}" srcOrd="8" destOrd="0" parTransId="{A08D3C02-1C17-4230-AA46-D14DC72B2950}" sibTransId="{3E4A6013-19E9-44F0-B3AB-C1850651D9DD}"/>
    <dgm:cxn modelId="{9B1668D5-3683-4B3D-B925-C831F834BDA3}" srcId="{3998B2B8-D8A9-4BD5-B1D8-D999D86C9BD2}" destId="{4D7338ED-6CE8-4D9C-96DC-108DE7245586}" srcOrd="7" destOrd="0" parTransId="{B42FB768-602C-436C-86A1-11CF4A0CADCE}" sibTransId="{45E331AB-1C2B-4C4E-B3A8-6D4DD5DAE66A}"/>
    <dgm:cxn modelId="{5E894EE4-DBAE-47F6-BB49-DE6B67239ABA}" srcId="{3998B2B8-D8A9-4BD5-B1D8-D999D86C9BD2}" destId="{54F2B750-2643-45FB-ABE2-4219052CBE3A}" srcOrd="3" destOrd="0" parTransId="{9D34CC4B-37E0-4563-BABA-889289E6BFA9}" sibTransId="{B45B1ACF-519F-4C00-8884-A6637815C76A}"/>
    <dgm:cxn modelId="{197F1FE8-0419-4C65-829B-81717CAD86E0}" srcId="{3998B2B8-D8A9-4BD5-B1D8-D999D86C9BD2}" destId="{0DF248DE-2A27-4033-B480-F764DAE5C079}" srcOrd="2" destOrd="0" parTransId="{5890AD4C-5148-4EA2-A730-D6FF2F4FAAC4}" sibTransId="{65638147-1B86-4B18-B55B-9F7DB69346C6}"/>
    <dgm:cxn modelId="{7B32CCEE-70BD-8040-8EC2-BC4574444FA8}" type="presOf" srcId="{02A16D7D-9081-4ECC-B531-0F6C1EC4B75D}" destId="{496E4110-7FD5-3744-903B-A2AB6D6236DE}" srcOrd="0" destOrd="0" presId="urn:microsoft.com/office/officeart/2005/8/layout/default"/>
    <dgm:cxn modelId="{C11BDFF8-FA0F-AB44-9A02-60DCE6493881}" type="presOf" srcId="{54F2B750-2643-45FB-ABE2-4219052CBE3A}" destId="{16AC9659-BCF9-3A45-BE2B-341D127030B8}" srcOrd="0" destOrd="0" presId="urn:microsoft.com/office/officeart/2005/8/layout/default"/>
    <dgm:cxn modelId="{08094AAA-8CD3-3C47-8765-6D0C3DC1C1F9}" type="presParOf" srcId="{ADF7238C-5633-664F-8752-4DD42537FFA0}" destId="{2930DBA6-8F2C-FF47-86EC-F9BF0CBAF969}" srcOrd="0" destOrd="0" presId="urn:microsoft.com/office/officeart/2005/8/layout/default"/>
    <dgm:cxn modelId="{60D26549-0B28-F648-A2C1-7451D2F7CD8F}" type="presParOf" srcId="{ADF7238C-5633-664F-8752-4DD42537FFA0}" destId="{2AF718A0-A7CC-B84E-8D52-AB64F1AE1EC5}" srcOrd="1" destOrd="0" presId="urn:microsoft.com/office/officeart/2005/8/layout/default"/>
    <dgm:cxn modelId="{D2B85A34-EC55-C047-A11E-141A6CCE2C4B}" type="presParOf" srcId="{ADF7238C-5633-664F-8752-4DD42537FFA0}" destId="{AFAFC305-2632-2447-B6A4-A7D8FF00283A}" srcOrd="2" destOrd="0" presId="urn:microsoft.com/office/officeart/2005/8/layout/default"/>
    <dgm:cxn modelId="{379AD786-06A6-0240-AD45-CA0A505D34CF}" type="presParOf" srcId="{ADF7238C-5633-664F-8752-4DD42537FFA0}" destId="{09D2D9BA-0FD1-4E47-8B60-7D93A2A83BD2}" srcOrd="3" destOrd="0" presId="urn:microsoft.com/office/officeart/2005/8/layout/default"/>
    <dgm:cxn modelId="{69E2D05E-4030-AA49-A458-3E8999DB3C73}" type="presParOf" srcId="{ADF7238C-5633-664F-8752-4DD42537FFA0}" destId="{D78A8DE1-A942-7747-9000-1CFED8CB9D6C}" srcOrd="4" destOrd="0" presId="urn:microsoft.com/office/officeart/2005/8/layout/default"/>
    <dgm:cxn modelId="{31B00CB3-0072-164F-95AB-E9258EE31527}" type="presParOf" srcId="{ADF7238C-5633-664F-8752-4DD42537FFA0}" destId="{03B310BD-7D73-3C4B-8D88-9B05BDF66EB0}" srcOrd="5" destOrd="0" presId="urn:microsoft.com/office/officeart/2005/8/layout/default"/>
    <dgm:cxn modelId="{A64812CD-5F3C-5448-97A8-B97D51F87BD9}" type="presParOf" srcId="{ADF7238C-5633-664F-8752-4DD42537FFA0}" destId="{16AC9659-BCF9-3A45-BE2B-341D127030B8}" srcOrd="6" destOrd="0" presId="urn:microsoft.com/office/officeart/2005/8/layout/default"/>
    <dgm:cxn modelId="{4FFEA40E-868F-2342-990D-DEF5ACC2D19B}" type="presParOf" srcId="{ADF7238C-5633-664F-8752-4DD42537FFA0}" destId="{74EF1AD8-A531-C541-B58C-A1A26E5D016B}" srcOrd="7" destOrd="0" presId="urn:microsoft.com/office/officeart/2005/8/layout/default"/>
    <dgm:cxn modelId="{A6AEC445-8876-3245-B621-1E267EDEC251}" type="presParOf" srcId="{ADF7238C-5633-664F-8752-4DD42537FFA0}" destId="{11E2870B-534B-9846-9985-04F0269349DA}" srcOrd="8" destOrd="0" presId="urn:microsoft.com/office/officeart/2005/8/layout/default"/>
    <dgm:cxn modelId="{CDEAAF32-BB29-DC46-86C0-8C6E5E0A1D6F}" type="presParOf" srcId="{ADF7238C-5633-664F-8752-4DD42537FFA0}" destId="{6C15E718-A6E0-4049-BB06-A0C3EDCFDC58}" srcOrd="9" destOrd="0" presId="urn:microsoft.com/office/officeart/2005/8/layout/default"/>
    <dgm:cxn modelId="{3F2A044C-F797-1E4F-B6A5-E423892FD26D}" type="presParOf" srcId="{ADF7238C-5633-664F-8752-4DD42537FFA0}" destId="{496E4110-7FD5-3744-903B-A2AB6D6236DE}" srcOrd="10" destOrd="0" presId="urn:microsoft.com/office/officeart/2005/8/layout/default"/>
    <dgm:cxn modelId="{580C9C15-D3E3-6C46-8C8B-FECF51E78745}" type="presParOf" srcId="{ADF7238C-5633-664F-8752-4DD42537FFA0}" destId="{C58B3FC3-BBC3-6C47-895A-05FDD4A071A9}" srcOrd="11" destOrd="0" presId="urn:microsoft.com/office/officeart/2005/8/layout/default"/>
    <dgm:cxn modelId="{B4E92BCE-EF47-EB4E-A726-8D62CC82642D}" type="presParOf" srcId="{ADF7238C-5633-664F-8752-4DD42537FFA0}" destId="{B871425F-C512-FF4A-A8AB-9F062DF47782}" srcOrd="12" destOrd="0" presId="urn:microsoft.com/office/officeart/2005/8/layout/default"/>
    <dgm:cxn modelId="{957CEEBD-F663-3148-A291-DBF6F0FFF13D}" type="presParOf" srcId="{ADF7238C-5633-664F-8752-4DD42537FFA0}" destId="{73BADCA3-5F5A-E143-89F1-FFEF8B137AC6}" srcOrd="13" destOrd="0" presId="urn:microsoft.com/office/officeart/2005/8/layout/default"/>
    <dgm:cxn modelId="{17E702AF-31C3-0545-9088-1838453683D5}" type="presParOf" srcId="{ADF7238C-5633-664F-8752-4DD42537FFA0}" destId="{B25A861A-CD24-DC47-A7ED-B1FBA0F0007E}" srcOrd="14" destOrd="0" presId="urn:microsoft.com/office/officeart/2005/8/layout/default"/>
    <dgm:cxn modelId="{9051EADB-90D1-2247-B13B-F5852E382954}" type="presParOf" srcId="{ADF7238C-5633-664F-8752-4DD42537FFA0}" destId="{776D5387-05FE-4A4B-8C22-4A3FD5C5A9B1}" srcOrd="15" destOrd="0" presId="urn:microsoft.com/office/officeart/2005/8/layout/default"/>
    <dgm:cxn modelId="{1A23B04E-3E1C-EA4F-AB2B-2249AA946BA8}" type="presParOf" srcId="{ADF7238C-5633-664F-8752-4DD42537FFA0}" destId="{1883ED29-0FFE-744D-A616-BE1BA1CF9D40}" srcOrd="16" destOrd="0" presId="urn:microsoft.com/office/officeart/2005/8/layout/default"/>
    <dgm:cxn modelId="{71FE3991-DCBA-5D47-A2FD-B6422AF5C2BB}" type="presParOf" srcId="{ADF7238C-5633-664F-8752-4DD42537FFA0}" destId="{E0D98E24-323B-F946-BD6D-942609149398}" srcOrd="17" destOrd="0" presId="urn:microsoft.com/office/officeart/2005/8/layout/default"/>
    <dgm:cxn modelId="{E9688A0F-358C-B84B-9A81-634C7E90648F}" type="presParOf" srcId="{ADF7238C-5633-664F-8752-4DD42537FFA0}" destId="{8C071CE0-F2FA-3F47-B924-924184AFDADC}" srcOrd="18" destOrd="0" presId="urn:microsoft.com/office/officeart/2005/8/layout/default"/>
    <dgm:cxn modelId="{D5F8ACC1-2D31-1446-9BEF-5A44BCF484BA}" type="presParOf" srcId="{ADF7238C-5633-664F-8752-4DD42537FFA0}" destId="{6379DD89-4384-2D4F-9AA1-A60CD0D41F06}" srcOrd="19" destOrd="0" presId="urn:microsoft.com/office/officeart/2005/8/layout/default"/>
    <dgm:cxn modelId="{FF785F72-CE7E-D14D-90E1-F2209FB41D0A}" type="presParOf" srcId="{ADF7238C-5633-664F-8752-4DD42537FFA0}" destId="{64BB9CEB-B47C-014A-B5D6-FAEBF6A67F78}" srcOrd="20" destOrd="0" presId="urn:microsoft.com/office/officeart/2005/8/layout/default"/>
    <dgm:cxn modelId="{ECFED0DC-CB50-BE46-A888-7ADEEAA61D59}" type="presParOf" srcId="{ADF7238C-5633-664F-8752-4DD42537FFA0}" destId="{965D9BB6-1692-D74C-885F-010F8D10407B}" srcOrd="21" destOrd="0" presId="urn:microsoft.com/office/officeart/2005/8/layout/default"/>
    <dgm:cxn modelId="{E566B9B5-F243-EF4E-BE14-23F6B9208ECE}" type="presParOf" srcId="{ADF7238C-5633-664F-8752-4DD42537FFA0}" destId="{14406BD8-2AC1-7248-BCB6-F21EC37749F0}"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77C5F7-9EC4-41BA-B5B1-5B9FF2BD3E0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FA6D3B7-9156-4918-A1E3-4D0A7F168DCC}">
      <dgm:prSet custT="1"/>
      <dgm:spPr/>
      <dgm:t>
        <a:bodyPr/>
        <a:lstStyle/>
        <a:p>
          <a:endParaRPr lang="en-US" sz="2400" dirty="0">
            <a:solidFill>
              <a:schemeClr val="accent1">
                <a:lumMod val="50000"/>
              </a:schemeClr>
            </a:solidFill>
            <a:latin typeface="Arial" panose="020B0604020202020204" pitchFamily="34" charset="0"/>
            <a:cs typeface="Arial" panose="020B0604020202020204" pitchFamily="34" charset="0"/>
          </a:endParaRPr>
        </a:p>
      </dgm:t>
    </dgm:pt>
    <dgm:pt modelId="{A5F086E9-378F-45E6-A510-D19F5211515C}" type="parTrans" cxnId="{BB08E8FE-4911-4257-90DF-E7CFDCAC09CF}">
      <dgm:prSet/>
      <dgm:spPr/>
      <dgm:t>
        <a:bodyPr/>
        <a:lstStyle/>
        <a:p>
          <a:endParaRPr lang="en-US"/>
        </a:p>
      </dgm:t>
    </dgm:pt>
    <dgm:pt modelId="{DD2CFF31-FC3F-4A7F-9534-D96F9E35E16D}" type="sibTrans" cxnId="{BB08E8FE-4911-4257-90DF-E7CFDCAC09CF}">
      <dgm:prSet/>
      <dgm:spPr/>
      <dgm:t>
        <a:bodyPr/>
        <a:lstStyle/>
        <a:p>
          <a:endParaRPr lang="en-US"/>
        </a:p>
      </dgm:t>
    </dgm:pt>
    <dgm:pt modelId="{3065CC12-C7DC-4968-9923-3E37DE4EC763}">
      <dgm:prSet custT="1"/>
      <dgm:spPr/>
      <dgm:t>
        <a:bodyPr/>
        <a:lstStyle/>
        <a:p>
          <a:endParaRPr lang="en-US" sz="2400" dirty="0">
            <a:solidFill>
              <a:schemeClr val="accent1">
                <a:lumMod val="50000"/>
              </a:schemeClr>
            </a:solidFill>
            <a:latin typeface="Arial" panose="020B0604020202020204" pitchFamily="34" charset="0"/>
            <a:cs typeface="Arial" panose="020B0604020202020204" pitchFamily="34" charset="0"/>
          </a:endParaRPr>
        </a:p>
      </dgm:t>
    </dgm:pt>
    <dgm:pt modelId="{E6314B39-DED1-41A1-9770-8A13EA813984}" type="parTrans" cxnId="{9B205663-133E-4061-A928-9CA1E0DCFA69}">
      <dgm:prSet/>
      <dgm:spPr/>
      <dgm:t>
        <a:bodyPr/>
        <a:lstStyle/>
        <a:p>
          <a:endParaRPr lang="en-US"/>
        </a:p>
      </dgm:t>
    </dgm:pt>
    <dgm:pt modelId="{9C2C0E00-3A4E-4D25-ACDD-0E154206E5D2}" type="sibTrans" cxnId="{9B205663-133E-4061-A928-9CA1E0DCFA69}">
      <dgm:prSet/>
      <dgm:spPr/>
      <dgm:t>
        <a:bodyPr/>
        <a:lstStyle/>
        <a:p>
          <a:endParaRPr lang="en-US"/>
        </a:p>
      </dgm:t>
    </dgm:pt>
    <dgm:pt modelId="{DE8EFC97-E81A-4072-BD9D-7635B09F7C32}">
      <dgm:prSet custT="1"/>
      <dgm:spPr/>
      <dgm:t>
        <a:bodyPr/>
        <a:lstStyle/>
        <a:p>
          <a:endParaRPr lang="en-US" sz="2400" dirty="0">
            <a:solidFill>
              <a:schemeClr val="accent1">
                <a:lumMod val="50000"/>
              </a:schemeClr>
            </a:solidFill>
            <a:latin typeface="Arial" panose="020B0604020202020204" pitchFamily="34" charset="0"/>
            <a:cs typeface="Arial" panose="020B0604020202020204" pitchFamily="34" charset="0"/>
          </a:endParaRPr>
        </a:p>
      </dgm:t>
    </dgm:pt>
    <dgm:pt modelId="{DD37F93A-9A49-44F8-90E5-88340A6C4463}" type="parTrans" cxnId="{C1914F7E-333F-4237-9614-1ECDB4AE81AB}">
      <dgm:prSet/>
      <dgm:spPr/>
      <dgm:t>
        <a:bodyPr/>
        <a:lstStyle/>
        <a:p>
          <a:endParaRPr lang="en-US"/>
        </a:p>
      </dgm:t>
    </dgm:pt>
    <dgm:pt modelId="{DE77953F-AFD6-4C8C-ADAD-2C184B80E6AC}" type="sibTrans" cxnId="{C1914F7E-333F-4237-9614-1ECDB4AE81AB}">
      <dgm:prSet/>
      <dgm:spPr/>
      <dgm:t>
        <a:bodyPr/>
        <a:lstStyle/>
        <a:p>
          <a:endParaRPr lang="en-US"/>
        </a:p>
      </dgm:t>
    </dgm:pt>
    <dgm:pt modelId="{7553C562-4929-4904-92A8-8496E26B19E2}" type="pres">
      <dgm:prSet presAssocID="{1D77C5F7-9EC4-41BA-B5B1-5B9FF2BD3E0F}" presName="linear" presStyleCnt="0">
        <dgm:presLayoutVars>
          <dgm:animLvl val="lvl"/>
          <dgm:resizeHandles val="exact"/>
        </dgm:presLayoutVars>
      </dgm:prSet>
      <dgm:spPr/>
    </dgm:pt>
    <dgm:pt modelId="{64974B11-87E3-4BAE-B816-BA0127DBA9D4}" type="pres">
      <dgm:prSet presAssocID="{5FA6D3B7-9156-4918-A1E3-4D0A7F168DCC}" presName="parentText" presStyleLbl="node1" presStyleIdx="0" presStyleCnt="3" custScaleY="135790" custLinFactNeighborX="-522" custLinFactNeighborY="-28681">
        <dgm:presLayoutVars>
          <dgm:chMax val="0"/>
          <dgm:bulletEnabled val="1"/>
        </dgm:presLayoutVars>
      </dgm:prSet>
      <dgm:spPr/>
    </dgm:pt>
    <dgm:pt modelId="{08000B56-1463-490E-AB35-11641F7FC10D}" type="pres">
      <dgm:prSet presAssocID="{DD2CFF31-FC3F-4A7F-9534-D96F9E35E16D}" presName="spacer" presStyleCnt="0"/>
      <dgm:spPr/>
    </dgm:pt>
    <dgm:pt modelId="{80776B4A-BA93-4BBC-B90D-8AB4DE59B7EF}" type="pres">
      <dgm:prSet presAssocID="{3065CC12-C7DC-4968-9923-3E37DE4EC763}" presName="parentText" presStyleLbl="node1" presStyleIdx="1" presStyleCnt="3" custScaleY="143935">
        <dgm:presLayoutVars>
          <dgm:chMax val="0"/>
          <dgm:bulletEnabled val="1"/>
        </dgm:presLayoutVars>
      </dgm:prSet>
      <dgm:spPr/>
    </dgm:pt>
    <dgm:pt modelId="{86376AF0-EC75-4D28-AEEB-D5B30AE8C46F}" type="pres">
      <dgm:prSet presAssocID="{9C2C0E00-3A4E-4D25-ACDD-0E154206E5D2}" presName="spacer" presStyleCnt="0"/>
      <dgm:spPr/>
    </dgm:pt>
    <dgm:pt modelId="{DE674376-F671-484E-ACB0-D14E2B404B11}" type="pres">
      <dgm:prSet presAssocID="{DE8EFC97-E81A-4072-BD9D-7635B09F7C32}" presName="parentText" presStyleLbl="node1" presStyleIdx="2" presStyleCnt="3" custScaleY="120162" custLinFactNeighborX="-522" custLinFactNeighborY="-57863">
        <dgm:presLayoutVars>
          <dgm:chMax val="0"/>
          <dgm:bulletEnabled val="1"/>
        </dgm:presLayoutVars>
      </dgm:prSet>
      <dgm:spPr/>
    </dgm:pt>
  </dgm:ptLst>
  <dgm:cxnLst>
    <dgm:cxn modelId="{AE45C755-8B81-4E77-8FED-9FF3CA2C979A}" type="presOf" srcId="{1D77C5F7-9EC4-41BA-B5B1-5B9FF2BD3E0F}" destId="{7553C562-4929-4904-92A8-8496E26B19E2}" srcOrd="0" destOrd="0" presId="urn:microsoft.com/office/officeart/2005/8/layout/vList2"/>
    <dgm:cxn modelId="{9B205663-133E-4061-A928-9CA1E0DCFA69}" srcId="{1D77C5F7-9EC4-41BA-B5B1-5B9FF2BD3E0F}" destId="{3065CC12-C7DC-4968-9923-3E37DE4EC763}" srcOrd="1" destOrd="0" parTransId="{E6314B39-DED1-41A1-9770-8A13EA813984}" sibTransId="{9C2C0E00-3A4E-4D25-ACDD-0E154206E5D2}"/>
    <dgm:cxn modelId="{C1914F7E-333F-4237-9614-1ECDB4AE81AB}" srcId="{1D77C5F7-9EC4-41BA-B5B1-5B9FF2BD3E0F}" destId="{DE8EFC97-E81A-4072-BD9D-7635B09F7C32}" srcOrd="2" destOrd="0" parTransId="{DD37F93A-9A49-44F8-90E5-88340A6C4463}" sibTransId="{DE77953F-AFD6-4C8C-ADAD-2C184B80E6AC}"/>
    <dgm:cxn modelId="{131DE1AB-A2F9-4EA2-8CD8-E02416405379}" type="presOf" srcId="{5FA6D3B7-9156-4918-A1E3-4D0A7F168DCC}" destId="{64974B11-87E3-4BAE-B816-BA0127DBA9D4}" srcOrd="0" destOrd="0" presId="urn:microsoft.com/office/officeart/2005/8/layout/vList2"/>
    <dgm:cxn modelId="{2A08D5C9-EEBB-4108-9407-9C6FA94D358F}" type="presOf" srcId="{3065CC12-C7DC-4968-9923-3E37DE4EC763}" destId="{80776B4A-BA93-4BBC-B90D-8AB4DE59B7EF}" srcOrd="0" destOrd="0" presId="urn:microsoft.com/office/officeart/2005/8/layout/vList2"/>
    <dgm:cxn modelId="{881D69DF-DAE9-48B6-AE71-F8FD0982A390}" type="presOf" srcId="{DE8EFC97-E81A-4072-BD9D-7635B09F7C32}" destId="{DE674376-F671-484E-ACB0-D14E2B404B11}" srcOrd="0" destOrd="0" presId="urn:microsoft.com/office/officeart/2005/8/layout/vList2"/>
    <dgm:cxn modelId="{BB08E8FE-4911-4257-90DF-E7CFDCAC09CF}" srcId="{1D77C5F7-9EC4-41BA-B5B1-5B9FF2BD3E0F}" destId="{5FA6D3B7-9156-4918-A1E3-4D0A7F168DCC}" srcOrd="0" destOrd="0" parTransId="{A5F086E9-378F-45E6-A510-D19F5211515C}" sibTransId="{DD2CFF31-FC3F-4A7F-9534-D96F9E35E16D}"/>
    <dgm:cxn modelId="{62557FB7-D6B1-4FA4-A89E-F89B6850AD9D}" type="presParOf" srcId="{7553C562-4929-4904-92A8-8496E26B19E2}" destId="{64974B11-87E3-4BAE-B816-BA0127DBA9D4}" srcOrd="0" destOrd="0" presId="urn:microsoft.com/office/officeart/2005/8/layout/vList2"/>
    <dgm:cxn modelId="{1780F452-4EB3-4978-B4E1-C4CDC75C6D8D}" type="presParOf" srcId="{7553C562-4929-4904-92A8-8496E26B19E2}" destId="{08000B56-1463-490E-AB35-11641F7FC10D}" srcOrd="1" destOrd="0" presId="urn:microsoft.com/office/officeart/2005/8/layout/vList2"/>
    <dgm:cxn modelId="{717627C7-81FC-43B4-8075-86F584DE7DB7}" type="presParOf" srcId="{7553C562-4929-4904-92A8-8496E26B19E2}" destId="{80776B4A-BA93-4BBC-B90D-8AB4DE59B7EF}" srcOrd="2" destOrd="0" presId="urn:microsoft.com/office/officeart/2005/8/layout/vList2"/>
    <dgm:cxn modelId="{0B2C308B-494C-4C9C-A6A6-16400B898DAF}" type="presParOf" srcId="{7553C562-4929-4904-92A8-8496E26B19E2}" destId="{86376AF0-EC75-4D28-AEEB-D5B30AE8C46F}" srcOrd="3" destOrd="0" presId="urn:microsoft.com/office/officeart/2005/8/layout/vList2"/>
    <dgm:cxn modelId="{0565B556-82E6-453C-9AEA-5321754A8605}" type="presParOf" srcId="{7553C562-4929-4904-92A8-8496E26B19E2}" destId="{DE674376-F671-484E-ACB0-D14E2B404B11}"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BB63D-8DE9-45E7-A813-2E061A3E4DD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23BF2AA-7A95-4921-8C57-BDD22AF7E1AD}">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D60684D8-061F-4C86-B26F-21719F205A25}" type="parTrans" cxnId="{AA7F8473-E126-447D-AE00-C8BFF1A0D88A}">
      <dgm:prSet/>
      <dgm:spPr/>
      <dgm:t>
        <a:bodyPr/>
        <a:lstStyle/>
        <a:p>
          <a:endParaRPr lang="en-US"/>
        </a:p>
      </dgm:t>
    </dgm:pt>
    <dgm:pt modelId="{5438D84B-FE9D-4E6D-97FC-ECB4AB637675}" type="sibTrans" cxnId="{AA7F8473-E126-447D-AE00-C8BFF1A0D88A}">
      <dgm:prSet/>
      <dgm:spPr/>
      <dgm:t>
        <a:bodyPr/>
        <a:lstStyle/>
        <a:p>
          <a:endParaRPr lang="en-US"/>
        </a:p>
      </dgm:t>
    </dgm:pt>
    <dgm:pt modelId="{34045F77-4119-45E3-AB47-EC7AAA680CD5}">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35038735-CD2C-4876-89CC-9384BB2298EF}" type="parTrans" cxnId="{E6375F2A-E824-49F6-88BB-E9810C58D58B}">
      <dgm:prSet/>
      <dgm:spPr/>
      <dgm:t>
        <a:bodyPr/>
        <a:lstStyle/>
        <a:p>
          <a:endParaRPr lang="en-US"/>
        </a:p>
      </dgm:t>
    </dgm:pt>
    <dgm:pt modelId="{7893322C-18C0-44D7-AB13-F0939E1230D2}" type="sibTrans" cxnId="{E6375F2A-E824-49F6-88BB-E9810C58D58B}">
      <dgm:prSet/>
      <dgm:spPr/>
      <dgm:t>
        <a:bodyPr/>
        <a:lstStyle/>
        <a:p>
          <a:endParaRPr lang="en-US"/>
        </a:p>
      </dgm:t>
    </dgm:pt>
    <dgm:pt modelId="{4501C895-E09F-4818-B786-FBE0E91B1CA8}">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407BEE08-0043-469D-9A77-447E452A646A}" type="parTrans" cxnId="{18D88818-B00E-4358-AB82-A9AF182901D9}">
      <dgm:prSet/>
      <dgm:spPr/>
      <dgm:t>
        <a:bodyPr/>
        <a:lstStyle/>
        <a:p>
          <a:endParaRPr lang="en-US"/>
        </a:p>
      </dgm:t>
    </dgm:pt>
    <dgm:pt modelId="{4B56D7D7-4E93-488A-87E4-8C4717722296}" type="sibTrans" cxnId="{18D88818-B00E-4358-AB82-A9AF182901D9}">
      <dgm:prSet/>
      <dgm:spPr/>
      <dgm:t>
        <a:bodyPr/>
        <a:lstStyle/>
        <a:p>
          <a:endParaRPr lang="en-US"/>
        </a:p>
      </dgm:t>
    </dgm:pt>
    <dgm:pt modelId="{64DDCE31-0A37-4943-876C-060ADD882853}">
      <dgm:prSet custT="1"/>
      <dgm:spPr/>
      <dgm:t>
        <a:bodyPr/>
        <a:lstStyle/>
        <a:p>
          <a:endParaRPr lang="en-US" sz="1800" dirty="0">
            <a:solidFill>
              <a:schemeClr val="tx2"/>
            </a:solidFill>
            <a:latin typeface="Arial" panose="020B0604020202020204" pitchFamily="34" charset="0"/>
            <a:cs typeface="Arial" panose="020B0604020202020204" pitchFamily="34" charset="0"/>
          </a:endParaRPr>
        </a:p>
      </dgm:t>
    </dgm:pt>
    <dgm:pt modelId="{DE61FEE7-51ED-4C00-8D78-4C1BCC87DF13}" type="parTrans" cxnId="{546E5DCC-F313-474F-8108-8B70A07469F5}">
      <dgm:prSet/>
      <dgm:spPr/>
      <dgm:t>
        <a:bodyPr/>
        <a:lstStyle/>
        <a:p>
          <a:endParaRPr lang="en-US"/>
        </a:p>
      </dgm:t>
    </dgm:pt>
    <dgm:pt modelId="{9668DF41-1C14-40E1-880E-8B55C7CA8359}" type="sibTrans" cxnId="{546E5DCC-F313-474F-8108-8B70A07469F5}">
      <dgm:prSet/>
      <dgm:spPr/>
      <dgm:t>
        <a:bodyPr/>
        <a:lstStyle/>
        <a:p>
          <a:endParaRPr lang="en-US"/>
        </a:p>
      </dgm:t>
    </dgm:pt>
    <dgm:pt modelId="{7EC2B78D-A568-4CC7-93F6-412D2C813A05}">
      <dgm:prSet custT="1"/>
      <dgm:spPr/>
      <dgm:t>
        <a:bodyPr/>
        <a:lstStyle/>
        <a:p>
          <a:pPr algn="ctr"/>
          <a:endParaRPr lang="en-US" sz="1800" dirty="0">
            <a:solidFill>
              <a:schemeClr val="tx2"/>
            </a:solidFill>
            <a:latin typeface="Arial" panose="020B0604020202020204" pitchFamily="34" charset="0"/>
            <a:cs typeface="Arial" panose="020B0604020202020204" pitchFamily="34" charset="0"/>
          </a:endParaRPr>
        </a:p>
      </dgm:t>
    </dgm:pt>
    <dgm:pt modelId="{277143F7-A5CA-4BA1-9B70-5451A30CD849}" type="parTrans" cxnId="{B19722CA-DF55-4673-85C2-D91AD7E9893D}">
      <dgm:prSet/>
      <dgm:spPr/>
      <dgm:t>
        <a:bodyPr/>
        <a:lstStyle/>
        <a:p>
          <a:endParaRPr lang="en-US"/>
        </a:p>
      </dgm:t>
    </dgm:pt>
    <dgm:pt modelId="{BC32D6DE-5174-41F5-9D43-C27AB498FE4F}" type="sibTrans" cxnId="{B19722CA-DF55-4673-85C2-D91AD7E9893D}">
      <dgm:prSet/>
      <dgm:spPr/>
      <dgm:t>
        <a:bodyPr/>
        <a:lstStyle/>
        <a:p>
          <a:endParaRPr lang="en-US"/>
        </a:p>
      </dgm:t>
    </dgm:pt>
    <dgm:pt modelId="{A8D4B964-E360-D048-8DE1-C74CC4DAA010}" type="pres">
      <dgm:prSet presAssocID="{76EBB63D-8DE9-45E7-A813-2E061A3E4DD2}" presName="diagram" presStyleCnt="0">
        <dgm:presLayoutVars>
          <dgm:dir/>
          <dgm:resizeHandles val="exact"/>
        </dgm:presLayoutVars>
      </dgm:prSet>
      <dgm:spPr/>
    </dgm:pt>
    <dgm:pt modelId="{89DE4054-990B-5A46-A1FC-E1F6FF88851D}" type="pres">
      <dgm:prSet presAssocID="{E23BF2AA-7A95-4921-8C57-BDD22AF7E1AD}" presName="node" presStyleLbl="node1" presStyleIdx="0" presStyleCnt="5">
        <dgm:presLayoutVars>
          <dgm:bulletEnabled val="1"/>
        </dgm:presLayoutVars>
      </dgm:prSet>
      <dgm:spPr/>
    </dgm:pt>
    <dgm:pt modelId="{49BCA3AD-CBD5-9148-8CDF-9574C76636CD}" type="pres">
      <dgm:prSet presAssocID="{5438D84B-FE9D-4E6D-97FC-ECB4AB637675}" presName="sibTrans" presStyleCnt="0"/>
      <dgm:spPr/>
    </dgm:pt>
    <dgm:pt modelId="{DD330AAF-5391-004E-B5CE-F46AE2A78E4E}" type="pres">
      <dgm:prSet presAssocID="{34045F77-4119-45E3-AB47-EC7AAA680CD5}" presName="node" presStyleLbl="node1" presStyleIdx="1" presStyleCnt="5">
        <dgm:presLayoutVars>
          <dgm:bulletEnabled val="1"/>
        </dgm:presLayoutVars>
      </dgm:prSet>
      <dgm:spPr/>
    </dgm:pt>
    <dgm:pt modelId="{1D1A5A2E-4CA0-EE42-9BBC-DD9B797576E8}" type="pres">
      <dgm:prSet presAssocID="{7893322C-18C0-44D7-AB13-F0939E1230D2}" presName="sibTrans" presStyleCnt="0"/>
      <dgm:spPr/>
    </dgm:pt>
    <dgm:pt modelId="{1292F145-3D76-B54F-83D5-5DCD63678473}" type="pres">
      <dgm:prSet presAssocID="{4501C895-E09F-4818-B786-FBE0E91B1CA8}" presName="node" presStyleLbl="node1" presStyleIdx="2" presStyleCnt="5">
        <dgm:presLayoutVars>
          <dgm:bulletEnabled val="1"/>
        </dgm:presLayoutVars>
      </dgm:prSet>
      <dgm:spPr/>
    </dgm:pt>
    <dgm:pt modelId="{A7B09718-6CDF-6644-BBC3-AA28F92CF9F6}" type="pres">
      <dgm:prSet presAssocID="{4B56D7D7-4E93-488A-87E4-8C4717722296}" presName="sibTrans" presStyleCnt="0"/>
      <dgm:spPr/>
    </dgm:pt>
    <dgm:pt modelId="{45885692-AF29-E646-B039-4D6EC48C4FE6}" type="pres">
      <dgm:prSet presAssocID="{64DDCE31-0A37-4943-876C-060ADD882853}" presName="node" presStyleLbl="node1" presStyleIdx="3" presStyleCnt="5">
        <dgm:presLayoutVars>
          <dgm:bulletEnabled val="1"/>
        </dgm:presLayoutVars>
      </dgm:prSet>
      <dgm:spPr/>
    </dgm:pt>
    <dgm:pt modelId="{D2990652-6F45-0D46-BA3A-346E06AB15C6}" type="pres">
      <dgm:prSet presAssocID="{9668DF41-1C14-40E1-880E-8B55C7CA8359}" presName="sibTrans" presStyleCnt="0"/>
      <dgm:spPr/>
    </dgm:pt>
    <dgm:pt modelId="{8D50B1E9-7615-A44C-B4B4-33189BDF943B}" type="pres">
      <dgm:prSet presAssocID="{7EC2B78D-A568-4CC7-93F6-412D2C813A05}" presName="node" presStyleLbl="node1" presStyleIdx="4" presStyleCnt="5">
        <dgm:presLayoutVars>
          <dgm:bulletEnabled val="1"/>
        </dgm:presLayoutVars>
      </dgm:prSet>
      <dgm:spPr/>
    </dgm:pt>
  </dgm:ptLst>
  <dgm:cxnLst>
    <dgm:cxn modelId="{18D88818-B00E-4358-AB82-A9AF182901D9}" srcId="{76EBB63D-8DE9-45E7-A813-2E061A3E4DD2}" destId="{4501C895-E09F-4818-B786-FBE0E91B1CA8}" srcOrd="2" destOrd="0" parTransId="{407BEE08-0043-469D-9A77-447E452A646A}" sibTransId="{4B56D7D7-4E93-488A-87E4-8C4717722296}"/>
    <dgm:cxn modelId="{E6375F2A-E824-49F6-88BB-E9810C58D58B}" srcId="{76EBB63D-8DE9-45E7-A813-2E061A3E4DD2}" destId="{34045F77-4119-45E3-AB47-EC7AAA680CD5}" srcOrd="1" destOrd="0" parTransId="{35038735-CD2C-4876-89CC-9384BB2298EF}" sibTransId="{7893322C-18C0-44D7-AB13-F0939E1230D2}"/>
    <dgm:cxn modelId="{E8CBC64B-5848-5941-83F8-C9EB1DAF4BED}" type="presOf" srcId="{34045F77-4119-45E3-AB47-EC7AAA680CD5}" destId="{DD330AAF-5391-004E-B5CE-F46AE2A78E4E}" srcOrd="0" destOrd="0" presId="urn:microsoft.com/office/officeart/2005/8/layout/default"/>
    <dgm:cxn modelId="{AA7F8473-E126-447D-AE00-C8BFF1A0D88A}" srcId="{76EBB63D-8DE9-45E7-A813-2E061A3E4DD2}" destId="{E23BF2AA-7A95-4921-8C57-BDD22AF7E1AD}" srcOrd="0" destOrd="0" parTransId="{D60684D8-061F-4C86-B26F-21719F205A25}" sibTransId="{5438D84B-FE9D-4E6D-97FC-ECB4AB637675}"/>
    <dgm:cxn modelId="{941D2279-D63A-044A-B735-3E13E8D32A8F}" type="presOf" srcId="{64DDCE31-0A37-4943-876C-060ADD882853}" destId="{45885692-AF29-E646-B039-4D6EC48C4FE6}" srcOrd="0" destOrd="0" presId="urn:microsoft.com/office/officeart/2005/8/layout/default"/>
    <dgm:cxn modelId="{367197C4-F7AE-A546-A88E-8B0FA3DC11D3}" type="presOf" srcId="{7EC2B78D-A568-4CC7-93F6-412D2C813A05}" destId="{8D50B1E9-7615-A44C-B4B4-33189BDF943B}" srcOrd="0" destOrd="0" presId="urn:microsoft.com/office/officeart/2005/8/layout/default"/>
    <dgm:cxn modelId="{B19722CA-DF55-4673-85C2-D91AD7E9893D}" srcId="{76EBB63D-8DE9-45E7-A813-2E061A3E4DD2}" destId="{7EC2B78D-A568-4CC7-93F6-412D2C813A05}" srcOrd="4" destOrd="0" parTransId="{277143F7-A5CA-4BA1-9B70-5451A30CD849}" sibTransId="{BC32D6DE-5174-41F5-9D43-C27AB498FE4F}"/>
    <dgm:cxn modelId="{546E5DCC-F313-474F-8108-8B70A07469F5}" srcId="{76EBB63D-8DE9-45E7-A813-2E061A3E4DD2}" destId="{64DDCE31-0A37-4943-876C-060ADD882853}" srcOrd="3" destOrd="0" parTransId="{DE61FEE7-51ED-4C00-8D78-4C1BCC87DF13}" sibTransId="{9668DF41-1C14-40E1-880E-8B55C7CA8359}"/>
    <dgm:cxn modelId="{032518F0-9BDD-3F41-9054-394B782F2FA4}" type="presOf" srcId="{76EBB63D-8DE9-45E7-A813-2E061A3E4DD2}" destId="{A8D4B964-E360-D048-8DE1-C74CC4DAA010}" srcOrd="0" destOrd="0" presId="urn:microsoft.com/office/officeart/2005/8/layout/default"/>
    <dgm:cxn modelId="{571B62F4-FDEC-AF48-9B8D-043485699EDE}" type="presOf" srcId="{4501C895-E09F-4818-B786-FBE0E91B1CA8}" destId="{1292F145-3D76-B54F-83D5-5DCD63678473}" srcOrd="0" destOrd="0" presId="urn:microsoft.com/office/officeart/2005/8/layout/default"/>
    <dgm:cxn modelId="{89EF16FF-F4F3-6149-AB3B-D417116DBC5F}" type="presOf" srcId="{E23BF2AA-7A95-4921-8C57-BDD22AF7E1AD}" destId="{89DE4054-990B-5A46-A1FC-E1F6FF88851D}" srcOrd="0" destOrd="0" presId="urn:microsoft.com/office/officeart/2005/8/layout/default"/>
    <dgm:cxn modelId="{CDA76A55-7E22-C84A-B75D-AD06770C3243}" type="presParOf" srcId="{A8D4B964-E360-D048-8DE1-C74CC4DAA010}" destId="{89DE4054-990B-5A46-A1FC-E1F6FF88851D}" srcOrd="0" destOrd="0" presId="urn:microsoft.com/office/officeart/2005/8/layout/default"/>
    <dgm:cxn modelId="{88D4AA50-820E-974A-BB98-1B9609FBE36D}" type="presParOf" srcId="{A8D4B964-E360-D048-8DE1-C74CC4DAA010}" destId="{49BCA3AD-CBD5-9148-8CDF-9574C76636CD}" srcOrd="1" destOrd="0" presId="urn:microsoft.com/office/officeart/2005/8/layout/default"/>
    <dgm:cxn modelId="{50180DE0-6E38-1B48-98D0-797083F46E4C}" type="presParOf" srcId="{A8D4B964-E360-D048-8DE1-C74CC4DAA010}" destId="{DD330AAF-5391-004E-B5CE-F46AE2A78E4E}" srcOrd="2" destOrd="0" presId="urn:microsoft.com/office/officeart/2005/8/layout/default"/>
    <dgm:cxn modelId="{21908699-3ABC-7847-96BF-16CE30B7834D}" type="presParOf" srcId="{A8D4B964-E360-D048-8DE1-C74CC4DAA010}" destId="{1D1A5A2E-4CA0-EE42-9BBC-DD9B797576E8}" srcOrd="3" destOrd="0" presId="urn:microsoft.com/office/officeart/2005/8/layout/default"/>
    <dgm:cxn modelId="{600F3B1B-0284-7841-BD2D-AAC600681F46}" type="presParOf" srcId="{A8D4B964-E360-D048-8DE1-C74CC4DAA010}" destId="{1292F145-3D76-B54F-83D5-5DCD63678473}" srcOrd="4" destOrd="0" presId="urn:microsoft.com/office/officeart/2005/8/layout/default"/>
    <dgm:cxn modelId="{37054C75-9478-C647-B73D-A4AA8E0FBBB2}" type="presParOf" srcId="{A8D4B964-E360-D048-8DE1-C74CC4DAA010}" destId="{A7B09718-6CDF-6644-BBC3-AA28F92CF9F6}" srcOrd="5" destOrd="0" presId="urn:microsoft.com/office/officeart/2005/8/layout/default"/>
    <dgm:cxn modelId="{797C02FB-2969-B340-93BA-BD8F0012A5E5}" type="presParOf" srcId="{A8D4B964-E360-D048-8DE1-C74CC4DAA010}" destId="{45885692-AF29-E646-B039-4D6EC48C4FE6}" srcOrd="6" destOrd="0" presId="urn:microsoft.com/office/officeart/2005/8/layout/default"/>
    <dgm:cxn modelId="{5FE07E16-ACEF-BA48-A3F4-4701C6C741BD}" type="presParOf" srcId="{A8D4B964-E360-D048-8DE1-C74CC4DAA010}" destId="{D2990652-6F45-0D46-BA3A-346E06AB15C6}" srcOrd="7" destOrd="0" presId="urn:microsoft.com/office/officeart/2005/8/layout/default"/>
    <dgm:cxn modelId="{65C0B0F6-4925-0A40-A971-D9EF9FEEFE6E}" type="presParOf" srcId="{A8D4B964-E360-D048-8DE1-C74CC4DAA010}" destId="{8D50B1E9-7615-A44C-B4B4-33189BDF943B}"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C4B69-4229-44A6-9A1E-EC35935449D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79D6CCD-6C74-47DE-91DD-FE4162123A72}">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2C49D8CA-5509-40B0-8F37-C522912A8E7C}" type="parTrans" cxnId="{953F7CBD-6ED7-4BA5-B112-0D4B95B0BBC6}">
      <dgm:prSet/>
      <dgm:spPr/>
      <dgm:t>
        <a:bodyPr/>
        <a:lstStyle/>
        <a:p>
          <a:endParaRPr lang="en-US"/>
        </a:p>
      </dgm:t>
    </dgm:pt>
    <dgm:pt modelId="{F168AF6D-2089-4C31-B490-B0AF9F1DD87F}" type="sibTrans" cxnId="{953F7CBD-6ED7-4BA5-B112-0D4B95B0BBC6}">
      <dgm:prSet/>
      <dgm:spPr/>
      <dgm:t>
        <a:bodyPr/>
        <a:lstStyle/>
        <a:p>
          <a:endParaRPr lang="en-US"/>
        </a:p>
      </dgm:t>
    </dgm:pt>
    <dgm:pt modelId="{7F49268C-F29F-4A78-A72F-B9AA0D738962}">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489E79ED-B7F4-4E77-B721-6D40C22141B7}" type="parTrans" cxnId="{EBEE1A59-986E-4D69-AD9F-5C263DFEC300}">
      <dgm:prSet/>
      <dgm:spPr/>
      <dgm:t>
        <a:bodyPr/>
        <a:lstStyle/>
        <a:p>
          <a:endParaRPr lang="en-US"/>
        </a:p>
      </dgm:t>
    </dgm:pt>
    <dgm:pt modelId="{37F6F465-D07B-4FB6-B7C3-97352EB98E81}" type="sibTrans" cxnId="{EBEE1A59-986E-4D69-AD9F-5C263DFEC300}">
      <dgm:prSet/>
      <dgm:spPr/>
      <dgm:t>
        <a:bodyPr/>
        <a:lstStyle/>
        <a:p>
          <a:endParaRPr lang="en-US"/>
        </a:p>
      </dgm:t>
    </dgm:pt>
    <dgm:pt modelId="{85A4E570-73C2-46FA-A6EB-C66956C456D9}">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5E4DC5E1-58D4-40FD-BA7F-B5B5ABAE81CB}" type="parTrans" cxnId="{81BB4546-9F58-4D87-91CF-F34843D7F20A}">
      <dgm:prSet/>
      <dgm:spPr/>
      <dgm:t>
        <a:bodyPr/>
        <a:lstStyle/>
        <a:p>
          <a:endParaRPr lang="en-US"/>
        </a:p>
      </dgm:t>
    </dgm:pt>
    <dgm:pt modelId="{59DBE55B-D081-4A60-90D0-9BB8EB8D8A38}" type="sibTrans" cxnId="{81BB4546-9F58-4D87-91CF-F34843D7F20A}">
      <dgm:prSet/>
      <dgm:spPr/>
      <dgm:t>
        <a:bodyPr/>
        <a:lstStyle/>
        <a:p>
          <a:endParaRPr lang="en-US"/>
        </a:p>
      </dgm:t>
    </dgm:pt>
    <dgm:pt modelId="{7C06ED22-83D2-4D05-B1AF-6FF41A2C843E}">
      <dgm:prSet custT="1"/>
      <dgm:spPr/>
      <dgm:t>
        <a:bodyPr/>
        <a:lstStyle/>
        <a:p>
          <a:pPr>
            <a:lnSpc>
              <a:spcPct val="100000"/>
            </a:lnSpc>
          </a:pPr>
          <a:endParaRPr lang="en-US" sz="1600" dirty="0">
            <a:latin typeface="Arial" panose="020B0604020202020204" pitchFamily="34" charset="0"/>
            <a:cs typeface="Arial" panose="020B0604020202020204" pitchFamily="34" charset="0"/>
          </a:endParaRPr>
        </a:p>
      </dgm:t>
    </dgm:pt>
    <dgm:pt modelId="{0B6F72ED-8451-4B76-9A1E-1607301A0744}" type="parTrans" cxnId="{EE9D3043-18B4-49E0-BC15-EBF2CE2F943C}">
      <dgm:prSet/>
      <dgm:spPr/>
      <dgm:t>
        <a:bodyPr/>
        <a:lstStyle/>
        <a:p>
          <a:endParaRPr lang="en-US"/>
        </a:p>
      </dgm:t>
    </dgm:pt>
    <dgm:pt modelId="{2AA05D56-5810-42E5-92E9-A04AE1DEFA86}" type="sibTrans" cxnId="{EE9D3043-18B4-49E0-BC15-EBF2CE2F943C}">
      <dgm:prSet/>
      <dgm:spPr/>
      <dgm:t>
        <a:bodyPr/>
        <a:lstStyle/>
        <a:p>
          <a:endParaRPr lang="en-US"/>
        </a:p>
      </dgm:t>
    </dgm:pt>
    <dgm:pt modelId="{B9109366-3CD5-4EAD-AF1F-228AC60B0A76}" type="pres">
      <dgm:prSet presAssocID="{31BC4B69-4229-44A6-9A1E-EC35935449D4}" presName="root" presStyleCnt="0">
        <dgm:presLayoutVars>
          <dgm:dir/>
          <dgm:resizeHandles val="exact"/>
        </dgm:presLayoutVars>
      </dgm:prSet>
      <dgm:spPr/>
    </dgm:pt>
    <dgm:pt modelId="{A35F6078-A1D2-421D-BF26-4DA3C584DD67}" type="pres">
      <dgm:prSet presAssocID="{679D6CCD-6C74-47DE-91DD-FE4162123A72}" presName="compNode" presStyleCnt="0"/>
      <dgm:spPr/>
    </dgm:pt>
    <dgm:pt modelId="{F937B7A4-B959-47A0-9F2F-153D4A9228BF}" type="pres">
      <dgm:prSet presAssocID="{679D6CCD-6C74-47DE-91DD-FE4162123A72}" presName="bgRect" presStyleLbl="bgShp" presStyleIdx="0" presStyleCnt="3"/>
      <dgm:spPr/>
    </dgm:pt>
    <dgm:pt modelId="{29D60D58-06F5-4102-85EA-2116B52B93E5}" type="pres">
      <dgm:prSet presAssocID="{679D6CCD-6C74-47DE-91DD-FE4162123A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94B5CC41-B1C9-4334-BAF0-34CD7E09EC5D}" type="pres">
      <dgm:prSet presAssocID="{679D6CCD-6C74-47DE-91DD-FE4162123A72}" presName="spaceRect" presStyleCnt="0"/>
      <dgm:spPr/>
    </dgm:pt>
    <dgm:pt modelId="{D6BC0017-F644-4CBE-8D41-ECAB952AFD0D}" type="pres">
      <dgm:prSet presAssocID="{679D6CCD-6C74-47DE-91DD-FE4162123A72}" presName="parTx" presStyleLbl="revTx" presStyleIdx="0" presStyleCnt="4">
        <dgm:presLayoutVars>
          <dgm:chMax val="0"/>
          <dgm:chPref val="0"/>
        </dgm:presLayoutVars>
      </dgm:prSet>
      <dgm:spPr/>
    </dgm:pt>
    <dgm:pt modelId="{BB695757-42D3-4881-8DA7-BEA8EBBA3FEC}" type="pres">
      <dgm:prSet presAssocID="{F168AF6D-2089-4C31-B490-B0AF9F1DD87F}" presName="sibTrans" presStyleCnt="0"/>
      <dgm:spPr/>
    </dgm:pt>
    <dgm:pt modelId="{6857DB5B-217D-4E08-B05A-9569F46B569B}" type="pres">
      <dgm:prSet presAssocID="{7F49268C-F29F-4A78-A72F-B9AA0D738962}" presName="compNode" presStyleCnt="0"/>
      <dgm:spPr/>
    </dgm:pt>
    <dgm:pt modelId="{48B7C749-A4DD-47B3-B111-F7E78747D153}" type="pres">
      <dgm:prSet presAssocID="{7F49268C-F29F-4A78-A72F-B9AA0D738962}" presName="bgRect" presStyleLbl="bgShp" presStyleIdx="1" presStyleCnt="3"/>
      <dgm:spPr/>
    </dgm:pt>
    <dgm:pt modelId="{BF9D729F-D786-4DEF-B618-B8200937878C}" type="pres">
      <dgm:prSet presAssocID="{7F49268C-F29F-4A78-A72F-B9AA0D7389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463546AB-06FE-47F6-B0D9-F895C3860009}" type="pres">
      <dgm:prSet presAssocID="{7F49268C-F29F-4A78-A72F-B9AA0D738962}" presName="spaceRect" presStyleCnt="0"/>
      <dgm:spPr/>
    </dgm:pt>
    <dgm:pt modelId="{51E6F2A3-BBE5-4BAF-A9A3-F9E9F69A0538}" type="pres">
      <dgm:prSet presAssocID="{7F49268C-F29F-4A78-A72F-B9AA0D738962}" presName="parTx" presStyleLbl="revTx" presStyleIdx="1" presStyleCnt="4">
        <dgm:presLayoutVars>
          <dgm:chMax val="0"/>
          <dgm:chPref val="0"/>
        </dgm:presLayoutVars>
      </dgm:prSet>
      <dgm:spPr/>
    </dgm:pt>
    <dgm:pt modelId="{C6140F31-9813-4E98-9C51-B1651AF66458}" type="pres">
      <dgm:prSet presAssocID="{37F6F465-D07B-4FB6-B7C3-97352EB98E81}" presName="sibTrans" presStyleCnt="0"/>
      <dgm:spPr/>
    </dgm:pt>
    <dgm:pt modelId="{029B2715-2B3F-4BA9-8043-1CFE770336DC}" type="pres">
      <dgm:prSet presAssocID="{85A4E570-73C2-46FA-A6EB-C66956C456D9}" presName="compNode" presStyleCnt="0"/>
      <dgm:spPr/>
    </dgm:pt>
    <dgm:pt modelId="{76DC758A-86D2-40D6-ACE2-6A2022FFACA1}" type="pres">
      <dgm:prSet presAssocID="{85A4E570-73C2-46FA-A6EB-C66956C456D9}" presName="bgRect" presStyleLbl="bgShp" presStyleIdx="2" presStyleCnt="3"/>
      <dgm:spPr/>
    </dgm:pt>
    <dgm:pt modelId="{C28DA4E2-A804-4C62-A231-092B775C20C8}" type="pres">
      <dgm:prSet presAssocID="{85A4E570-73C2-46FA-A6EB-C66956C456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595B83E0-2DA0-43B7-A55E-32518DA48B26}" type="pres">
      <dgm:prSet presAssocID="{85A4E570-73C2-46FA-A6EB-C66956C456D9}" presName="spaceRect" presStyleCnt="0"/>
      <dgm:spPr/>
    </dgm:pt>
    <dgm:pt modelId="{B6B38340-D6D7-4938-90CB-D0ADC6A622A7}" type="pres">
      <dgm:prSet presAssocID="{85A4E570-73C2-46FA-A6EB-C66956C456D9}" presName="parTx" presStyleLbl="revTx" presStyleIdx="2" presStyleCnt="4">
        <dgm:presLayoutVars>
          <dgm:chMax val="0"/>
          <dgm:chPref val="0"/>
        </dgm:presLayoutVars>
      </dgm:prSet>
      <dgm:spPr/>
    </dgm:pt>
    <dgm:pt modelId="{9C16B020-F58E-4FFF-AD81-8FCF48B2513E}" type="pres">
      <dgm:prSet presAssocID="{85A4E570-73C2-46FA-A6EB-C66956C456D9}" presName="desTx" presStyleLbl="revTx" presStyleIdx="3" presStyleCnt="4">
        <dgm:presLayoutVars/>
      </dgm:prSet>
      <dgm:spPr/>
    </dgm:pt>
  </dgm:ptLst>
  <dgm:cxnLst>
    <dgm:cxn modelId="{CC08A727-647E-4315-8547-60203C414A01}" type="presOf" srcId="{31BC4B69-4229-44A6-9A1E-EC35935449D4}" destId="{B9109366-3CD5-4EAD-AF1F-228AC60B0A76}" srcOrd="0" destOrd="0" presId="urn:microsoft.com/office/officeart/2018/2/layout/IconVerticalSolidList"/>
    <dgm:cxn modelId="{EE9D3043-18B4-49E0-BC15-EBF2CE2F943C}" srcId="{85A4E570-73C2-46FA-A6EB-C66956C456D9}" destId="{7C06ED22-83D2-4D05-B1AF-6FF41A2C843E}" srcOrd="0" destOrd="0" parTransId="{0B6F72ED-8451-4B76-9A1E-1607301A0744}" sibTransId="{2AA05D56-5810-42E5-92E9-A04AE1DEFA86}"/>
    <dgm:cxn modelId="{81BB4546-9F58-4D87-91CF-F34843D7F20A}" srcId="{31BC4B69-4229-44A6-9A1E-EC35935449D4}" destId="{85A4E570-73C2-46FA-A6EB-C66956C456D9}" srcOrd="2" destOrd="0" parTransId="{5E4DC5E1-58D4-40FD-BA7F-B5B5ABAE81CB}" sibTransId="{59DBE55B-D081-4A60-90D0-9BB8EB8D8A38}"/>
    <dgm:cxn modelId="{EBEE1A59-986E-4D69-AD9F-5C263DFEC300}" srcId="{31BC4B69-4229-44A6-9A1E-EC35935449D4}" destId="{7F49268C-F29F-4A78-A72F-B9AA0D738962}" srcOrd="1" destOrd="0" parTransId="{489E79ED-B7F4-4E77-B721-6D40C22141B7}" sibTransId="{37F6F465-D07B-4FB6-B7C3-97352EB98E81}"/>
    <dgm:cxn modelId="{3E15316D-8B9C-4550-9D8A-AB84DADCA7FA}" type="presOf" srcId="{85A4E570-73C2-46FA-A6EB-C66956C456D9}" destId="{B6B38340-D6D7-4938-90CB-D0ADC6A622A7}" srcOrd="0" destOrd="0" presId="urn:microsoft.com/office/officeart/2018/2/layout/IconVerticalSolidList"/>
    <dgm:cxn modelId="{38DA5288-8855-4D11-A0EE-90BDFE75D2C8}" type="presOf" srcId="{679D6CCD-6C74-47DE-91DD-FE4162123A72}" destId="{D6BC0017-F644-4CBE-8D41-ECAB952AFD0D}" srcOrd="0" destOrd="0" presId="urn:microsoft.com/office/officeart/2018/2/layout/IconVerticalSolidList"/>
    <dgm:cxn modelId="{0BBE2098-6B05-444A-BBE0-7D98AA1EC002}" type="presOf" srcId="{7C06ED22-83D2-4D05-B1AF-6FF41A2C843E}" destId="{9C16B020-F58E-4FFF-AD81-8FCF48B2513E}" srcOrd="0" destOrd="0" presId="urn:microsoft.com/office/officeart/2018/2/layout/IconVerticalSolidList"/>
    <dgm:cxn modelId="{953F7CBD-6ED7-4BA5-B112-0D4B95B0BBC6}" srcId="{31BC4B69-4229-44A6-9A1E-EC35935449D4}" destId="{679D6CCD-6C74-47DE-91DD-FE4162123A72}" srcOrd="0" destOrd="0" parTransId="{2C49D8CA-5509-40B0-8F37-C522912A8E7C}" sibTransId="{F168AF6D-2089-4C31-B490-B0AF9F1DD87F}"/>
    <dgm:cxn modelId="{51C4A4CA-2018-4072-B324-9C0D07916E8A}" type="presOf" srcId="{7F49268C-F29F-4A78-A72F-B9AA0D738962}" destId="{51E6F2A3-BBE5-4BAF-A9A3-F9E9F69A0538}" srcOrd="0" destOrd="0" presId="urn:microsoft.com/office/officeart/2018/2/layout/IconVerticalSolidList"/>
    <dgm:cxn modelId="{66AC2425-4E38-40FA-ABEA-999589814C8B}" type="presParOf" srcId="{B9109366-3CD5-4EAD-AF1F-228AC60B0A76}" destId="{A35F6078-A1D2-421D-BF26-4DA3C584DD67}" srcOrd="0" destOrd="0" presId="urn:microsoft.com/office/officeart/2018/2/layout/IconVerticalSolidList"/>
    <dgm:cxn modelId="{48E2AB2D-6755-4ECB-B8ED-218BDBED969E}" type="presParOf" srcId="{A35F6078-A1D2-421D-BF26-4DA3C584DD67}" destId="{F937B7A4-B959-47A0-9F2F-153D4A9228BF}" srcOrd="0" destOrd="0" presId="urn:microsoft.com/office/officeart/2018/2/layout/IconVerticalSolidList"/>
    <dgm:cxn modelId="{3385E87E-B25C-4264-8F0B-A9219BD280D0}" type="presParOf" srcId="{A35F6078-A1D2-421D-BF26-4DA3C584DD67}" destId="{29D60D58-06F5-4102-85EA-2116B52B93E5}" srcOrd="1" destOrd="0" presId="urn:microsoft.com/office/officeart/2018/2/layout/IconVerticalSolidList"/>
    <dgm:cxn modelId="{94B2D3AE-94BA-4023-ACA8-81A1E8A52902}" type="presParOf" srcId="{A35F6078-A1D2-421D-BF26-4DA3C584DD67}" destId="{94B5CC41-B1C9-4334-BAF0-34CD7E09EC5D}" srcOrd="2" destOrd="0" presId="urn:microsoft.com/office/officeart/2018/2/layout/IconVerticalSolidList"/>
    <dgm:cxn modelId="{84443560-48F7-4AA9-ABA2-E2520EEF1475}" type="presParOf" srcId="{A35F6078-A1D2-421D-BF26-4DA3C584DD67}" destId="{D6BC0017-F644-4CBE-8D41-ECAB952AFD0D}" srcOrd="3" destOrd="0" presId="urn:microsoft.com/office/officeart/2018/2/layout/IconVerticalSolidList"/>
    <dgm:cxn modelId="{47E724A4-6A9D-4AC2-A57E-3FE0EE433EDF}" type="presParOf" srcId="{B9109366-3CD5-4EAD-AF1F-228AC60B0A76}" destId="{BB695757-42D3-4881-8DA7-BEA8EBBA3FEC}" srcOrd="1" destOrd="0" presId="urn:microsoft.com/office/officeart/2018/2/layout/IconVerticalSolidList"/>
    <dgm:cxn modelId="{C28103DB-0F99-4443-9F1E-55D5821A5BE4}" type="presParOf" srcId="{B9109366-3CD5-4EAD-AF1F-228AC60B0A76}" destId="{6857DB5B-217D-4E08-B05A-9569F46B569B}" srcOrd="2" destOrd="0" presId="urn:microsoft.com/office/officeart/2018/2/layout/IconVerticalSolidList"/>
    <dgm:cxn modelId="{1DFA3CFD-319E-45DB-84CB-458B1177C571}" type="presParOf" srcId="{6857DB5B-217D-4E08-B05A-9569F46B569B}" destId="{48B7C749-A4DD-47B3-B111-F7E78747D153}" srcOrd="0" destOrd="0" presId="urn:microsoft.com/office/officeart/2018/2/layout/IconVerticalSolidList"/>
    <dgm:cxn modelId="{DC8E63CB-26E2-4F39-B7E1-9CF47991A6E6}" type="presParOf" srcId="{6857DB5B-217D-4E08-B05A-9569F46B569B}" destId="{BF9D729F-D786-4DEF-B618-B8200937878C}" srcOrd="1" destOrd="0" presId="urn:microsoft.com/office/officeart/2018/2/layout/IconVerticalSolidList"/>
    <dgm:cxn modelId="{D6140E2C-9AFC-4677-8701-EB37C3857B2D}" type="presParOf" srcId="{6857DB5B-217D-4E08-B05A-9569F46B569B}" destId="{463546AB-06FE-47F6-B0D9-F895C3860009}" srcOrd="2" destOrd="0" presId="urn:microsoft.com/office/officeart/2018/2/layout/IconVerticalSolidList"/>
    <dgm:cxn modelId="{F6CCFCDB-A74C-42F7-8A87-AE836523A8A8}" type="presParOf" srcId="{6857DB5B-217D-4E08-B05A-9569F46B569B}" destId="{51E6F2A3-BBE5-4BAF-A9A3-F9E9F69A0538}" srcOrd="3" destOrd="0" presId="urn:microsoft.com/office/officeart/2018/2/layout/IconVerticalSolidList"/>
    <dgm:cxn modelId="{D332D7BF-FC3C-4621-85F5-3E881A986521}" type="presParOf" srcId="{B9109366-3CD5-4EAD-AF1F-228AC60B0A76}" destId="{C6140F31-9813-4E98-9C51-B1651AF66458}" srcOrd="3" destOrd="0" presId="urn:microsoft.com/office/officeart/2018/2/layout/IconVerticalSolidList"/>
    <dgm:cxn modelId="{52948AEC-C98B-4B8A-8B79-89FAC70BF0A7}" type="presParOf" srcId="{B9109366-3CD5-4EAD-AF1F-228AC60B0A76}" destId="{029B2715-2B3F-4BA9-8043-1CFE770336DC}" srcOrd="4" destOrd="0" presId="urn:microsoft.com/office/officeart/2018/2/layout/IconVerticalSolidList"/>
    <dgm:cxn modelId="{76DFF6DB-1294-491F-8B3F-9ECD261C6868}" type="presParOf" srcId="{029B2715-2B3F-4BA9-8043-1CFE770336DC}" destId="{76DC758A-86D2-40D6-ACE2-6A2022FFACA1}" srcOrd="0" destOrd="0" presId="urn:microsoft.com/office/officeart/2018/2/layout/IconVerticalSolidList"/>
    <dgm:cxn modelId="{61DF3F01-462A-4921-8E6A-54F8678CC426}" type="presParOf" srcId="{029B2715-2B3F-4BA9-8043-1CFE770336DC}" destId="{C28DA4E2-A804-4C62-A231-092B775C20C8}" srcOrd="1" destOrd="0" presId="urn:microsoft.com/office/officeart/2018/2/layout/IconVerticalSolidList"/>
    <dgm:cxn modelId="{7CD8BE69-63FF-4557-8D12-B99C394D1836}" type="presParOf" srcId="{029B2715-2B3F-4BA9-8043-1CFE770336DC}" destId="{595B83E0-2DA0-43B7-A55E-32518DA48B26}" srcOrd="2" destOrd="0" presId="urn:microsoft.com/office/officeart/2018/2/layout/IconVerticalSolidList"/>
    <dgm:cxn modelId="{E8A0E502-8B74-4E70-A3C8-8AE91FC262E2}" type="presParOf" srcId="{029B2715-2B3F-4BA9-8043-1CFE770336DC}" destId="{B6B38340-D6D7-4938-90CB-D0ADC6A622A7}" srcOrd="3" destOrd="0" presId="urn:microsoft.com/office/officeart/2018/2/layout/IconVerticalSolidList"/>
    <dgm:cxn modelId="{36667736-CCDC-4751-8D52-8F57D4E26EF4}" type="presParOf" srcId="{029B2715-2B3F-4BA9-8043-1CFE770336DC}" destId="{9C16B020-F58E-4FFF-AD81-8FCF48B2513E}"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B67AE-6488-4760-929E-985FB2CE70B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6C125E3-7792-4025-851E-6E046856CB36}">
      <dgm:prSet custT="1"/>
      <dgm:spPr/>
      <dgm:t>
        <a:bodyPr/>
        <a:lstStyle/>
        <a:p>
          <a:endParaRPr lang="en-US" sz="2400" dirty="0">
            <a:latin typeface="Arial" panose="020B0604020202020204" pitchFamily="34" charset="0"/>
            <a:cs typeface="Arial" panose="020B0604020202020204" pitchFamily="34" charset="0"/>
          </a:endParaRPr>
        </a:p>
      </dgm:t>
    </dgm:pt>
    <dgm:pt modelId="{89B7BD30-94F1-4A71-951A-F9AE799620EA}" type="parTrans" cxnId="{7B5D521A-F1B1-4283-AC6E-8ACF8B58B672}">
      <dgm:prSet/>
      <dgm:spPr/>
      <dgm:t>
        <a:bodyPr/>
        <a:lstStyle/>
        <a:p>
          <a:endParaRPr lang="en-US" sz="2400"/>
        </a:p>
      </dgm:t>
    </dgm:pt>
    <dgm:pt modelId="{DF8A50F4-A226-458F-8B4F-1374DF6646CC}" type="sibTrans" cxnId="{7B5D521A-F1B1-4283-AC6E-8ACF8B58B672}">
      <dgm:prSet/>
      <dgm:spPr/>
      <dgm:t>
        <a:bodyPr/>
        <a:lstStyle/>
        <a:p>
          <a:endParaRPr lang="en-US" sz="2400"/>
        </a:p>
      </dgm:t>
    </dgm:pt>
    <dgm:pt modelId="{EC5BDF08-458D-49EB-A4F5-BD5FD7F9BD33}">
      <dgm:prSet custT="1"/>
      <dgm:spPr/>
      <dgm:t>
        <a:bodyPr/>
        <a:lstStyle/>
        <a:p>
          <a:endParaRPr lang="en-US" sz="2400" dirty="0">
            <a:latin typeface="Arial" panose="020B0604020202020204" pitchFamily="34" charset="0"/>
            <a:cs typeface="Arial" panose="020B0604020202020204" pitchFamily="34" charset="0"/>
          </a:endParaRPr>
        </a:p>
      </dgm:t>
    </dgm:pt>
    <dgm:pt modelId="{80A006B9-64F1-44A3-9EFC-A7CD2ABF84F2}" type="parTrans" cxnId="{9FC1D80C-AEC4-4985-AE0F-040441DE9628}">
      <dgm:prSet/>
      <dgm:spPr/>
      <dgm:t>
        <a:bodyPr/>
        <a:lstStyle/>
        <a:p>
          <a:endParaRPr lang="en-US" sz="2400"/>
        </a:p>
      </dgm:t>
    </dgm:pt>
    <dgm:pt modelId="{BB9238F4-2E7C-42B7-99E9-0D7FF00C896E}" type="sibTrans" cxnId="{9FC1D80C-AEC4-4985-AE0F-040441DE9628}">
      <dgm:prSet/>
      <dgm:spPr/>
      <dgm:t>
        <a:bodyPr/>
        <a:lstStyle/>
        <a:p>
          <a:endParaRPr lang="en-US" sz="2400"/>
        </a:p>
      </dgm:t>
    </dgm:pt>
    <dgm:pt modelId="{F687767A-E2CD-461E-8C18-E27ED6FC2B2D}">
      <dgm:prSet custT="1"/>
      <dgm:spPr/>
      <dgm:t>
        <a:bodyPr/>
        <a:lstStyle/>
        <a:p>
          <a:endParaRPr lang="en-US" sz="2400" dirty="0">
            <a:latin typeface="Arial" panose="020B0604020202020204" pitchFamily="34" charset="0"/>
            <a:cs typeface="Arial" panose="020B0604020202020204" pitchFamily="34" charset="0"/>
          </a:endParaRPr>
        </a:p>
      </dgm:t>
    </dgm:pt>
    <dgm:pt modelId="{A31B78AD-C0F2-47D0-AA13-9451860DEA17}" type="parTrans" cxnId="{A612D4B8-755E-4416-8942-462FBAD4392F}">
      <dgm:prSet/>
      <dgm:spPr/>
      <dgm:t>
        <a:bodyPr/>
        <a:lstStyle/>
        <a:p>
          <a:endParaRPr lang="en-US" sz="2400"/>
        </a:p>
      </dgm:t>
    </dgm:pt>
    <dgm:pt modelId="{297E596B-21C6-40D1-A37D-3881C0D91028}" type="sibTrans" cxnId="{A612D4B8-755E-4416-8942-462FBAD4392F}">
      <dgm:prSet/>
      <dgm:spPr/>
      <dgm:t>
        <a:bodyPr/>
        <a:lstStyle/>
        <a:p>
          <a:endParaRPr lang="en-US" sz="2400"/>
        </a:p>
      </dgm:t>
    </dgm:pt>
    <dgm:pt modelId="{7DF10355-A901-48B9-8C39-CF5C621F28C1}">
      <dgm:prSet custT="1"/>
      <dgm:spPr/>
      <dgm:t>
        <a:bodyPr/>
        <a:lstStyle/>
        <a:p>
          <a:endParaRPr lang="en-US" sz="2400" dirty="0">
            <a:latin typeface="Arial" panose="020B0604020202020204" pitchFamily="34" charset="0"/>
            <a:cs typeface="Arial" panose="020B0604020202020204" pitchFamily="34" charset="0"/>
          </a:endParaRPr>
        </a:p>
      </dgm:t>
    </dgm:pt>
    <dgm:pt modelId="{29FCCC3D-EC25-47DB-919F-64C66DA4DAF9}" type="parTrans" cxnId="{D2E4937D-1CC0-4455-B39F-E24403E92B66}">
      <dgm:prSet/>
      <dgm:spPr/>
      <dgm:t>
        <a:bodyPr/>
        <a:lstStyle/>
        <a:p>
          <a:endParaRPr lang="en-US" sz="2400"/>
        </a:p>
      </dgm:t>
    </dgm:pt>
    <dgm:pt modelId="{AD7D7982-34E4-4DA1-BB72-8D30F158ED9A}" type="sibTrans" cxnId="{D2E4937D-1CC0-4455-B39F-E24403E92B66}">
      <dgm:prSet/>
      <dgm:spPr/>
      <dgm:t>
        <a:bodyPr/>
        <a:lstStyle/>
        <a:p>
          <a:endParaRPr lang="en-US" sz="2400"/>
        </a:p>
      </dgm:t>
    </dgm:pt>
    <dgm:pt modelId="{27C6D7EA-1A81-47CE-9168-9B8C37563755}">
      <dgm:prSet custT="1"/>
      <dgm:spPr/>
      <dgm:t>
        <a:bodyPr/>
        <a:lstStyle/>
        <a:p>
          <a:r>
            <a:rPr lang="en-US" sz="2400" dirty="0">
              <a:latin typeface="Arial" panose="020B0604020202020204" pitchFamily="34" charset="0"/>
              <a:cs typeface="Arial" panose="020B0604020202020204" pitchFamily="34" charset="0"/>
            </a:rPr>
            <a:t> </a:t>
          </a:r>
        </a:p>
      </dgm:t>
    </dgm:pt>
    <dgm:pt modelId="{0BABDBCB-E14E-4FC4-9E4C-974D892D5835}" type="parTrans" cxnId="{87D00625-1D6E-410A-93F4-EA2911289F67}">
      <dgm:prSet/>
      <dgm:spPr/>
      <dgm:t>
        <a:bodyPr/>
        <a:lstStyle/>
        <a:p>
          <a:endParaRPr lang="en-US" sz="2400"/>
        </a:p>
      </dgm:t>
    </dgm:pt>
    <dgm:pt modelId="{96B5A36A-2B17-4BE8-B4BD-48C54A5E75EE}" type="sibTrans" cxnId="{87D00625-1D6E-410A-93F4-EA2911289F67}">
      <dgm:prSet/>
      <dgm:spPr/>
      <dgm:t>
        <a:bodyPr/>
        <a:lstStyle/>
        <a:p>
          <a:endParaRPr lang="en-US" sz="2400"/>
        </a:p>
      </dgm:t>
    </dgm:pt>
    <dgm:pt modelId="{C9E30729-5C0A-4F5E-A84E-4FBDC280B58C}">
      <dgm:prSet custT="1"/>
      <dgm:spPr/>
      <dgm:t>
        <a:bodyPr/>
        <a:lstStyle/>
        <a:p>
          <a:endParaRPr lang="en-US" sz="2400" dirty="0">
            <a:latin typeface="Arial" panose="020B0604020202020204" pitchFamily="34" charset="0"/>
            <a:cs typeface="Arial" panose="020B0604020202020204" pitchFamily="34" charset="0"/>
          </a:endParaRPr>
        </a:p>
      </dgm:t>
    </dgm:pt>
    <dgm:pt modelId="{597FD823-356F-4D99-99B0-DB698FA50083}" type="parTrans" cxnId="{EC5017B0-7AEB-4035-9F36-C96602A2F430}">
      <dgm:prSet/>
      <dgm:spPr/>
      <dgm:t>
        <a:bodyPr/>
        <a:lstStyle/>
        <a:p>
          <a:endParaRPr lang="en-US" sz="2400"/>
        </a:p>
      </dgm:t>
    </dgm:pt>
    <dgm:pt modelId="{70FAC900-AF6B-452C-BE07-D8EE0338C0B0}" type="sibTrans" cxnId="{EC5017B0-7AEB-4035-9F36-C96602A2F430}">
      <dgm:prSet/>
      <dgm:spPr/>
      <dgm:t>
        <a:bodyPr/>
        <a:lstStyle/>
        <a:p>
          <a:endParaRPr lang="en-US" sz="2400"/>
        </a:p>
      </dgm:t>
    </dgm:pt>
    <dgm:pt modelId="{0B57E52F-88FA-431B-9B88-1902BEB73897}">
      <dgm:prSet custT="1"/>
      <dgm:spPr/>
      <dgm:t>
        <a:bodyPr/>
        <a:lstStyle/>
        <a:p>
          <a:endParaRPr lang="en-US" sz="2400" dirty="0">
            <a:latin typeface="Arial" panose="020B0604020202020204" pitchFamily="34" charset="0"/>
            <a:cs typeface="Arial" panose="020B0604020202020204" pitchFamily="34" charset="0"/>
          </a:endParaRPr>
        </a:p>
      </dgm:t>
    </dgm:pt>
    <dgm:pt modelId="{847C3905-E93F-418A-B7EA-9C679E1342A2}" type="parTrans" cxnId="{0C179F10-4344-4A0F-AF76-68E0122C21F7}">
      <dgm:prSet/>
      <dgm:spPr/>
      <dgm:t>
        <a:bodyPr/>
        <a:lstStyle/>
        <a:p>
          <a:endParaRPr lang="en-US" sz="2400"/>
        </a:p>
      </dgm:t>
    </dgm:pt>
    <dgm:pt modelId="{E7FB14C2-47DB-41C2-A145-A5FD130B71BC}" type="sibTrans" cxnId="{0C179F10-4344-4A0F-AF76-68E0122C21F7}">
      <dgm:prSet/>
      <dgm:spPr/>
      <dgm:t>
        <a:bodyPr/>
        <a:lstStyle/>
        <a:p>
          <a:endParaRPr lang="en-US" sz="2400"/>
        </a:p>
      </dgm:t>
    </dgm:pt>
    <dgm:pt modelId="{2B90890D-237B-324E-B420-756E9D3FA0F1}">
      <dgm:prSet custT="1"/>
      <dgm:spPr/>
      <dgm:t>
        <a:bodyPr/>
        <a:lstStyle/>
        <a:p>
          <a:endParaRPr lang="en-US" sz="2400" dirty="0">
            <a:latin typeface="Arial" panose="020B0604020202020204" pitchFamily="34" charset="0"/>
            <a:cs typeface="Arial" panose="020B0604020202020204" pitchFamily="34" charset="0"/>
          </a:endParaRPr>
        </a:p>
      </dgm:t>
    </dgm:pt>
    <dgm:pt modelId="{9B4F23F3-04FF-A347-8C1F-50605E38F3A4}" type="parTrans" cxnId="{E0931483-422A-9D43-9814-0E5DBA634F18}">
      <dgm:prSet/>
      <dgm:spPr/>
      <dgm:t>
        <a:bodyPr/>
        <a:lstStyle/>
        <a:p>
          <a:endParaRPr lang="en-US" sz="2400"/>
        </a:p>
      </dgm:t>
    </dgm:pt>
    <dgm:pt modelId="{4208F920-3230-7340-9610-C09FCCF710CD}" type="sibTrans" cxnId="{E0931483-422A-9D43-9814-0E5DBA634F18}">
      <dgm:prSet/>
      <dgm:spPr/>
      <dgm:t>
        <a:bodyPr/>
        <a:lstStyle/>
        <a:p>
          <a:endParaRPr lang="en-US" sz="2400"/>
        </a:p>
      </dgm:t>
    </dgm:pt>
    <dgm:pt modelId="{2FCD93F0-4DD4-4C44-853C-AEF7A98B3B7B}">
      <dgm:prSet custT="1"/>
      <dgm:spPr/>
      <dgm:t>
        <a:bodyPr/>
        <a:lstStyle/>
        <a:p>
          <a:endParaRPr lang="en-US" sz="2400" dirty="0">
            <a:latin typeface="Arial" panose="020B0604020202020204" pitchFamily="34" charset="0"/>
            <a:cs typeface="Arial" panose="020B0604020202020204" pitchFamily="34" charset="0"/>
          </a:endParaRPr>
        </a:p>
      </dgm:t>
    </dgm:pt>
    <dgm:pt modelId="{B0E2A2A6-075C-2942-AB87-2A846CDAA5F3}" type="parTrans" cxnId="{D4AF4F79-4C0F-4745-8FE0-2A511DE4D9BD}">
      <dgm:prSet/>
      <dgm:spPr/>
      <dgm:t>
        <a:bodyPr/>
        <a:lstStyle/>
        <a:p>
          <a:endParaRPr lang="en-US" sz="2400"/>
        </a:p>
      </dgm:t>
    </dgm:pt>
    <dgm:pt modelId="{D6585463-10BC-524C-A8E7-63FFA396A945}" type="sibTrans" cxnId="{D4AF4F79-4C0F-4745-8FE0-2A511DE4D9BD}">
      <dgm:prSet/>
      <dgm:spPr/>
      <dgm:t>
        <a:bodyPr/>
        <a:lstStyle/>
        <a:p>
          <a:endParaRPr lang="en-US" sz="2400"/>
        </a:p>
      </dgm:t>
    </dgm:pt>
    <dgm:pt modelId="{9C704063-DCEF-6846-9279-83E94BF1B45D}">
      <dgm:prSet custT="1"/>
      <dgm:spPr/>
      <dgm:t>
        <a:bodyPr/>
        <a:lstStyle/>
        <a:p>
          <a:endParaRPr lang="en-US" sz="2400" dirty="0">
            <a:latin typeface="Arial" panose="020B0604020202020204" pitchFamily="34" charset="0"/>
            <a:cs typeface="Arial" panose="020B0604020202020204" pitchFamily="34" charset="0"/>
          </a:endParaRPr>
        </a:p>
      </dgm:t>
    </dgm:pt>
    <dgm:pt modelId="{88ED8B34-9A73-9847-8CF7-FDD8CFFD12A0}" type="parTrans" cxnId="{0D480A04-9B6B-3342-94EA-2EC3C27579AA}">
      <dgm:prSet/>
      <dgm:spPr/>
      <dgm:t>
        <a:bodyPr/>
        <a:lstStyle/>
        <a:p>
          <a:endParaRPr lang="en-US" sz="2400"/>
        </a:p>
      </dgm:t>
    </dgm:pt>
    <dgm:pt modelId="{43B4C5E4-2467-0D49-9396-852227FC3C85}" type="sibTrans" cxnId="{0D480A04-9B6B-3342-94EA-2EC3C27579AA}">
      <dgm:prSet/>
      <dgm:spPr/>
      <dgm:t>
        <a:bodyPr/>
        <a:lstStyle/>
        <a:p>
          <a:endParaRPr lang="en-US" sz="2400"/>
        </a:p>
      </dgm:t>
    </dgm:pt>
    <dgm:pt modelId="{70986BAD-759A-4F86-B8A3-A2B7BEE491A8}" type="pres">
      <dgm:prSet presAssocID="{671B67AE-6488-4760-929E-985FB2CE70BB}" presName="vert0" presStyleCnt="0">
        <dgm:presLayoutVars>
          <dgm:dir/>
          <dgm:animOne val="branch"/>
          <dgm:animLvl val="lvl"/>
        </dgm:presLayoutVars>
      </dgm:prSet>
      <dgm:spPr/>
    </dgm:pt>
    <dgm:pt modelId="{BD8D6E79-9F0E-49B5-AF7C-8AED3602494C}" type="pres">
      <dgm:prSet presAssocID="{B6C125E3-7792-4025-851E-6E046856CB36}" presName="thickLine" presStyleLbl="alignNode1" presStyleIdx="0" presStyleCnt="10"/>
      <dgm:spPr/>
    </dgm:pt>
    <dgm:pt modelId="{B4EAD408-B3B4-439E-B517-4BB236D3FFCE}" type="pres">
      <dgm:prSet presAssocID="{B6C125E3-7792-4025-851E-6E046856CB36}" presName="horz1" presStyleCnt="0"/>
      <dgm:spPr/>
    </dgm:pt>
    <dgm:pt modelId="{A17F3AC5-EE22-4D3A-8772-990F0EF95A9F}" type="pres">
      <dgm:prSet presAssocID="{B6C125E3-7792-4025-851E-6E046856CB36}" presName="tx1" presStyleLbl="revTx" presStyleIdx="0" presStyleCnt="10"/>
      <dgm:spPr/>
    </dgm:pt>
    <dgm:pt modelId="{B93F9028-3703-4DE1-9509-7F9222547BC0}" type="pres">
      <dgm:prSet presAssocID="{B6C125E3-7792-4025-851E-6E046856CB36}" presName="vert1" presStyleCnt="0"/>
      <dgm:spPr/>
    </dgm:pt>
    <dgm:pt modelId="{34A11BA9-F9DE-4428-92E8-DD3C0C26890E}" type="pres">
      <dgm:prSet presAssocID="{EC5BDF08-458D-49EB-A4F5-BD5FD7F9BD33}" presName="thickLine" presStyleLbl="alignNode1" presStyleIdx="1" presStyleCnt="10"/>
      <dgm:spPr/>
    </dgm:pt>
    <dgm:pt modelId="{2A56B105-D912-4E40-8B53-294A3CA99007}" type="pres">
      <dgm:prSet presAssocID="{EC5BDF08-458D-49EB-A4F5-BD5FD7F9BD33}" presName="horz1" presStyleCnt="0"/>
      <dgm:spPr/>
    </dgm:pt>
    <dgm:pt modelId="{BC485729-1A6A-47D7-9A48-60FB1E095A03}" type="pres">
      <dgm:prSet presAssocID="{EC5BDF08-458D-49EB-A4F5-BD5FD7F9BD33}" presName="tx1" presStyleLbl="revTx" presStyleIdx="1" presStyleCnt="10"/>
      <dgm:spPr/>
    </dgm:pt>
    <dgm:pt modelId="{31EF9603-4215-4304-9375-C1915A4FD5D1}" type="pres">
      <dgm:prSet presAssocID="{EC5BDF08-458D-49EB-A4F5-BD5FD7F9BD33}" presName="vert1" presStyleCnt="0"/>
      <dgm:spPr/>
    </dgm:pt>
    <dgm:pt modelId="{A7BC1FCA-1ACA-4735-BAE2-256F199497E6}" type="pres">
      <dgm:prSet presAssocID="{F687767A-E2CD-461E-8C18-E27ED6FC2B2D}" presName="thickLine" presStyleLbl="alignNode1" presStyleIdx="2" presStyleCnt="10"/>
      <dgm:spPr/>
    </dgm:pt>
    <dgm:pt modelId="{B193F44F-DFC6-4DA7-96ED-B6DC0D33EAC7}" type="pres">
      <dgm:prSet presAssocID="{F687767A-E2CD-461E-8C18-E27ED6FC2B2D}" presName="horz1" presStyleCnt="0"/>
      <dgm:spPr/>
    </dgm:pt>
    <dgm:pt modelId="{7B372E1F-835E-49CB-A4B1-A52D02BA6F7B}" type="pres">
      <dgm:prSet presAssocID="{F687767A-E2CD-461E-8C18-E27ED6FC2B2D}" presName="tx1" presStyleLbl="revTx" presStyleIdx="2" presStyleCnt="10"/>
      <dgm:spPr/>
    </dgm:pt>
    <dgm:pt modelId="{F35533FB-D37B-4576-8495-F441515D73D7}" type="pres">
      <dgm:prSet presAssocID="{F687767A-E2CD-461E-8C18-E27ED6FC2B2D}" presName="vert1" presStyleCnt="0"/>
      <dgm:spPr/>
    </dgm:pt>
    <dgm:pt modelId="{9E12F3A7-6498-498B-B640-F2556D06303B}" type="pres">
      <dgm:prSet presAssocID="{7DF10355-A901-48B9-8C39-CF5C621F28C1}" presName="thickLine" presStyleLbl="alignNode1" presStyleIdx="3" presStyleCnt="10"/>
      <dgm:spPr/>
    </dgm:pt>
    <dgm:pt modelId="{0B76AC8D-32E8-4E10-BA84-BD9B6761CD7A}" type="pres">
      <dgm:prSet presAssocID="{7DF10355-A901-48B9-8C39-CF5C621F28C1}" presName="horz1" presStyleCnt="0"/>
      <dgm:spPr/>
    </dgm:pt>
    <dgm:pt modelId="{BA680F0E-7E23-4614-B236-ACBA93EC058D}" type="pres">
      <dgm:prSet presAssocID="{7DF10355-A901-48B9-8C39-CF5C621F28C1}" presName="tx1" presStyleLbl="revTx" presStyleIdx="3" presStyleCnt="10"/>
      <dgm:spPr/>
    </dgm:pt>
    <dgm:pt modelId="{FA2DF724-2D95-414C-8E3F-89D47273B3E7}" type="pres">
      <dgm:prSet presAssocID="{7DF10355-A901-48B9-8C39-CF5C621F28C1}" presName="vert1" presStyleCnt="0"/>
      <dgm:spPr/>
    </dgm:pt>
    <dgm:pt modelId="{DB458347-414B-4D0B-BF0A-8C2AFABF44A0}" type="pres">
      <dgm:prSet presAssocID="{27C6D7EA-1A81-47CE-9168-9B8C37563755}" presName="thickLine" presStyleLbl="alignNode1" presStyleIdx="4" presStyleCnt="10"/>
      <dgm:spPr/>
    </dgm:pt>
    <dgm:pt modelId="{F9222C82-065F-4F5D-82CF-1AA89507FD4A}" type="pres">
      <dgm:prSet presAssocID="{27C6D7EA-1A81-47CE-9168-9B8C37563755}" presName="horz1" presStyleCnt="0"/>
      <dgm:spPr/>
    </dgm:pt>
    <dgm:pt modelId="{771990F2-8FD2-4F74-B898-88DB1FAAC32C}" type="pres">
      <dgm:prSet presAssocID="{27C6D7EA-1A81-47CE-9168-9B8C37563755}" presName="tx1" presStyleLbl="revTx" presStyleIdx="4" presStyleCnt="10"/>
      <dgm:spPr/>
    </dgm:pt>
    <dgm:pt modelId="{AD5893EE-993F-49D1-A8C1-05885FB411A6}" type="pres">
      <dgm:prSet presAssocID="{27C6D7EA-1A81-47CE-9168-9B8C37563755}" presName="vert1" presStyleCnt="0"/>
      <dgm:spPr/>
    </dgm:pt>
    <dgm:pt modelId="{7190FE46-9428-48DC-9DF9-D243AE26BACD}" type="pres">
      <dgm:prSet presAssocID="{C9E30729-5C0A-4F5E-A84E-4FBDC280B58C}" presName="thickLine" presStyleLbl="alignNode1" presStyleIdx="5" presStyleCnt="10"/>
      <dgm:spPr/>
    </dgm:pt>
    <dgm:pt modelId="{3BCC656C-F1C8-4B89-A2F5-36992D81E9BE}" type="pres">
      <dgm:prSet presAssocID="{C9E30729-5C0A-4F5E-A84E-4FBDC280B58C}" presName="horz1" presStyleCnt="0"/>
      <dgm:spPr/>
    </dgm:pt>
    <dgm:pt modelId="{8A2FE9C3-0A3D-4124-A1F2-08847D1A969B}" type="pres">
      <dgm:prSet presAssocID="{C9E30729-5C0A-4F5E-A84E-4FBDC280B58C}" presName="tx1" presStyleLbl="revTx" presStyleIdx="5" presStyleCnt="10"/>
      <dgm:spPr/>
    </dgm:pt>
    <dgm:pt modelId="{44A78393-0CBE-4B5C-8391-51903287B148}" type="pres">
      <dgm:prSet presAssocID="{C9E30729-5C0A-4F5E-A84E-4FBDC280B58C}" presName="vert1" presStyleCnt="0"/>
      <dgm:spPr/>
    </dgm:pt>
    <dgm:pt modelId="{030D8821-E39F-4F50-B19B-C973B469C07E}" type="pres">
      <dgm:prSet presAssocID="{0B57E52F-88FA-431B-9B88-1902BEB73897}" presName="thickLine" presStyleLbl="alignNode1" presStyleIdx="6" presStyleCnt="10"/>
      <dgm:spPr/>
    </dgm:pt>
    <dgm:pt modelId="{BEDBD9B8-B89B-4794-BF6B-AD975A27578D}" type="pres">
      <dgm:prSet presAssocID="{0B57E52F-88FA-431B-9B88-1902BEB73897}" presName="horz1" presStyleCnt="0"/>
      <dgm:spPr/>
    </dgm:pt>
    <dgm:pt modelId="{3B6AD805-E073-4632-A9C1-1AFAA48D1129}" type="pres">
      <dgm:prSet presAssocID="{0B57E52F-88FA-431B-9B88-1902BEB73897}" presName="tx1" presStyleLbl="revTx" presStyleIdx="6" presStyleCnt="10" custScaleY="85887"/>
      <dgm:spPr/>
    </dgm:pt>
    <dgm:pt modelId="{AE267478-1D9F-4038-A051-2A3FB107B4C6}" type="pres">
      <dgm:prSet presAssocID="{0B57E52F-88FA-431B-9B88-1902BEB73897}" presName="vert1" presStyleCnt="0"/>
      <dgm:spPr/>
    </dgm:pt>
    <dgm:pt modelId="{EE1813AE-2FCA-C744-AB0B-59A24BCCB43F}" type="pres">
      <dgm:prSet presAssocID="{2B90890D-237B-324E-B420-756E9D3FA0F1}" presName="thickLine" presStyleLbl="alignNode1" presStyleIdx="7" presStyleCnt="10"/>
      <dgm:spPr/>
    </dgm:pt>
    <dgm:pt modelId="{FF5F4CFD-D8B8-4A48-8ED5-9E4939E9BEE1}" type="pres">
      <dgm:prSet presAssocID="{2B90890D-237B-324E-B420-756E9D3FA0F1}" presName="horz1" presStyleCnt="0"/>
      <dgm:spPr/>
    </dgm:pt>
    <dgm:pt modelId="{48CF1D1B-8AC7-9F42-9EDF-B408C4C82D95}" type="pres">
      <dgm:prSet presAssocID="{2B90890D-237B-324E-B420-756E9D3FA0F1}" presName="tx1" presStyleLbl="revTx" presStyleIdx="7" presStyleCnt="10"/>
      <dgm:spPr/>
    </dgm:pt>
    <dgm:pt modelId="{33C71AE0-551A-AF48-9D35-930BB1F6D10B}" type="pres">
      <dgm:prSet presAssocID="{2B90890D-237B-324E-B420-756E9D3FA0F1}" presName="vert1" presStyleCnt="0"/>
      <dgm:spPr/>
    </dgm:pt>
    <dgm:pt modelId="{62BE81ED-F530-6E47-99B7-D118709B42F5}" type="pres">
      <dgm:prSet presAssocID="{2FCD93F0-4DD4-4C44-853C-AEF7A98B3B7B}" presName="thickLine" presStyleLbl="alignNode1" presStyleIdx="8" presStyleCnt="10"/>
      <dgm:spPr/>
    </dgm:pt>
    <dgm:pt modelId="{8E821037-1953-4643-B7E7-9DF9CB442AEA}" type="pres">
      <dgm:prSet presAssocID="{2FCD93F0-4DD4-4C44-853C-AEF7A98B3B7B}" presName="horz1" presStyleCnt="0"/>
      <dgm:spPr/>
    </dgm:pt>
    <dgm:pt modelId="{A5C2F4B3-CCC5-A740-A6E9-B123198B7526}" type="pres">
      <dgm:prSet presAssocID="{2FCD93F0-4DD4-4C44-853C-AEF7A98B3B7B}" presName="tx1" presStyleLbl="revTx" presStyleIdx="8" presStyleCnt="10"/>
      <dgm:spPr/>
    </dgm:pt>
    <dgm:pt modelId="{CD3D91AA-F8D4-3047-9AEA-BBC9F351B68F}" type="pres">
      <dgm:prSet presAssocID="{2FCD93F0-4DD4-4C44-853C-AEF7A98B3B7B}" presName="vert1" presStyleCnt="0"/>
      <dgm:spPr/>
    </dgm:pt>
    <dgm:pt modelId="{4BF990F1-C9CE-E047-ABD7-FD65F1966517}" type="pres">
      <dgm:prSet presAssocID="{9C704063-DCEF-6846-9279-83E94BF1B45D}" presName="thickLine" presStyleLbl="alignNode1" presStyleIdx="9" presStyleCnt="10"/>
      <dgm:spPr/>
    </dgm:pt>
    <dgm:pt modelId="{2EEA04B2-4872-9F41-9D05-47459623C659}" type="pres">
      <dgm:prSet presAssocID="{9C704063-DCEF-6846-9279-83E94BF1B45D}" presName="horz1" presStyleCnt="0"/>
      <dgm:spPr/>
    </dgm:pt>
    <dgm:pt modelId="{9E0236C1-EC37-C145-B7D6-DC1A05A2CCD7}" type="pres">
      <dgm:prSet presAssocID="{9C704063-DCEF-6846-9279-83E94BF1B45D}" presName="tx1" presStyleLbl="revTx" presStyleIdx="9" presStyleCnt="10"/>
      <dgm:spPr/>
    </dgm:pt>
    <dgm:pt modelId="{DF49EF99-D3BA-6640-BCA5-B5B8E3FEBBAC}" type="pres">
      <dgm:prSet presAssocID="{9C704063-DCEF-6846-9279-83E94BF1B45D}" presName="vert1" presStyleCnt="0"/>
      <dgm:spPr/>
    </dgm:pt>
  </dgm:ptLst>
  <dgm:cxnLst>
    <dgm:cxn modelId="{8DBA3B00-1E40-0A4E-BCEA-8D4E5D496DBD}" type="presOf" srcId="{F687767A-E2CD-461E-8C18-E27ED6FC2B2D}" destId="{7B372E1F-835E-49CB-A4B1-A52D02BA6F7B}" srcOrd="0" destOrd="0" presId="urn:microsoft.com/office/officeart/2008/layout/LinedList"/>
    <dgm:cxn modelId="{AA544601-2062-A248-9951-2B260154CC92}" type="presOf" srcId="{2B90890D-237B-324E-B420-756E9D3FA0F1}" destId="{48CF1D1B-8AC7-9F42-9EDF-B408C4C82D95}" srcOrd="0" destOrd="0" presId="urn:microsoft.com/office/officeart/2008/layout/LinedList"/>
    <dgm:cxn modelId="{0D480A04-9B6B-3342-94EA-2EC3C27579AA}" srcId="{671B67AE-6488-4760-929E-985FB2CE70BB}" destId="{9C704063-DCEF-6846-9279-83E94BF1B45D}" srcOrd="9" destOrd="0" parTransId="{88ED8B34-9A73-9847-8CF7-FDD8CFFD12A0}" sibTransId="{43B4C5E4-2467-0D49-9396-852227FC3C85}"/>
    <dgm:cxn modelId="{9FC1D80C-AEC4-4985-AE0F-040441DE9628}" srcId="{671B67AE-6488-4760-929E-985FB2CE70BB}" destId="{EC5BDF08-458D-49EB-A4F5-BD5FD7F9BD33}" srcOrd="1" destOrd="0" parTransId="{80A006B9-64F1-44A3-9EFC-A7CD2ABF84F2}" sibTransId="{BB9238F4-2E7C-42B7-99E9-0D7FF00C896E}"/>
    <dgm:cxn modelId="{0C179F10-4344-4A0F-AF76-68E0122C21F7}" srcId="{671B67AE-6488-4760-929E-985FB2CE70BB}" destId="{0B57E52F-88FA-431B-9B88-1902BEB73897}" srcOrd="6" destOrd="0" parTransId="{847C3905-E93F-418A-B7EA-9C679E1342A2}" sibTransId="{E7FB14C2-47DB-41C2-A145-A5FD130B71BC}"/>
    <dgm:cxn modelId="{7B5D521A-F1B1-4283-AC6E-8ACF8B58B672}" srcId="{671B67AE-6488-4760-929E-985FB2CE70BB}" destId="{B6C125E3-7792-4025-851E-6E046856CB36}" srcOrd="0" destOrd="0" parTransId="{89B7BD30-94F1-4A71-951A-F9AE799620EA}" sibTransId="{DF8A50F4-A226-458F-8B4F-1374DF6646CC}"/>
    <dgm:cxn modelId="{87D00625-1D6E-410A-93F4-EA2911289F67}" srcId="{671B67AE-6488-4760-929E-985FB2CE70BB}" destId="{27C6D7EA-1A81-47CE-9168-9B8C37563755}" srcOrd="4" destOrd="0" parTransId="{0BABDBCB-E14E-4FC4-9E4C-974D892D5835}" sibTransId="{96B5A36A-2B17-4BE8-B4BD-48C54A5E75EE}"/>
    <dgm:cxn modelId="{589E9C39-50A8-584A-837D-8F78056B25AD}" type="presOf" srcId="{C9E30729-5C0A-4F5E-A84E-4FBDC280B58C}" destId="{8A2FE9C3-0A3D-4124-A1F2-08847D1A969B}" srcOrd="0" destOrd="0" presId="urn:microsoft.com/office/officeart/2008/layout/LinedList"/>
    <dgm:cxn modelId="{9AAFE349-575C-D042-AF69-F490761EF0EE}" type="presOf" srcId="{B6C125E3-7792-4025-851E-6E046856CB36}" destId="{A17F3AC5-EE22-4D3A-8772-990F0EF95A9F}" srcOrd="0" destOrd="0" presId="urn:microsoft.com/office/officeart/2008/layout/LinedList"/>
    <dgm:cxn modelId="{E5B19865-098E-E14D-9571-64CEB18F2552}" type="presOf" srcId="{9C704063-DCEF-6846-9279-83E94BF1B45D}" destId="{9E0236C1-EC37-C145-B7D6-DC1A05A2CCD7}" srcOrd="0" destOrd="0" presId="urn:microsoft.com/office/officeart/2008/layout/LinedList"/>
    <dgm:cxn modelId="{D4AF4F79-4C0F-4745-8FE0-2A511DE4D9BD}" srcId="{671B67AE-6488-4760-929E-985FB2CE70BB}" destId="{2FCD93F0-4DD4-4C44-853C-AEF7A98B3B7B}" srcOrd="8" destOrd="0" parTransId="{B0E2A2A6-075C-2942-AB87-2A846CDAA5F3}" sibTransId="{D6585463-10BC-524C-A8E7-63FFA396A945}"/>
    <dgm:cxn modelId="{416D1C7D-3A97-3945-9C93-CF6C9ADC4438}" type="presOf" srcId="{EC5BDF08-458D-49EB-A4F5-BD5FD7F9BD33}" destId="{BC485729-1A6A-47D7-9A48-60FB1E095A03}" srcOrd="0" destOrd="0" presId="urn:microsoft.com/office/officeart/2008/layout/LinedList"/>
    <dgm:cxn modelId="{D2E4937D-1CC0-4455-B39F-E24403E92B66}" srcId="{671B67AE-6488-4760-929E-985FB2CE70BB}" destId="{7DF10355-A901-48B9-8C39-CF5C621F28C1}" srcOrd="3" destOrd="0" parTransId="{29FCCC3D-EC25-47DB-919F-64C66DA4DAF9}" sibTransId="{AD7D7982-34E4-4DA1-BB72-8D30F158ED9A}"/>
    <dgm:cxn modelId="{E0931483-422A-9D43-9814-0E5DBA634F18}" srcId="{671B67AE-6488-4760-929E-985FB2CE70BB}" destId="{2B90890D-237B-324E-B420-756E9D3FA0F1}" srcOrd="7" destOrd="0" parTransId="{9B4F23F3-04FF-A347-8C1F-50605E38F3A4}" sibTransId="{4208F920-3230-7340-9610-C09FCCF710CD}"/>
    <dgm:cxn modelId="{02DF7988-8088-452E-8EDB-6A33D34CE0A1}" type="presOf" srcId="{671B67AE-6488-4760-929E-985FB2CE70BB}" destId="{70986BAD-759A-4F86-B8A3-A2B7BEE491A8}" srcOrd="0" destOrd="0" presId="urn:microsoft.com/office/officeart/2008/layout/LinedList"/>
    <dgm:cxn modelId="{EC5017B0-7AEB-4035-9F36-C96602A2F430}" srcId="{671B67AE-6488-4760-929E-985FB2CE70BB}" destId="{C9E30729-5C0A-4F5E-A84E-4FBDC280B58C}" srcOrd="5" destOrd="0" parTransId="{597FD823-356F-4D99-99B0-DB698FA50083}" sibTransId="{70FAC900-AF6B-452C-BE07-D8EE0338C0B0}"/>
    <dgm:cxn modelId="{F4C2D2B6-8034-4C4F-9F6F-E702506D56B9}" type="presOf" srcId="{0B57E52F-88FA-431B-9B88-1902BEB73897}" destId="{3B6AD805-E073-4632-A9C1-1AFAA48D1129}" srcOrd="0" destOrd="0" presId="urn:microsoft.com/office/officeart/2008/layout/LinedList"/>
    <dgm:cxn modelId="{A612D4B8-755E-4416-8942-462FBAD4392F}" srcId="{671B67AE-6488-4760-929E-985FB2CE70BB}" destId="{F687767A-E2CD-461E-8C18-E27ED6FC2B2D}" srcOrd="2" destOrd="0" parTransId="{A31B78AD-C0F2-47D0-AA13-9451860DEA17}" sibTransId="{297E596B-21C6-40D1-A37D-3881C0D91028}"/>
    <dgm:cxn modelId="{E2C0C7C4-73E8-1A47-B4B4-4CC4D228DAA1}" type="presOf" srcId="{2FCD93F0-4DD4-4C44-853C-AEF7A98B3B7B}" destId="{A5C2F4B3-CCC5-A740-A6E9-B123198B7526}" srcOrd="0" destOrd="0" presId="urn:microsoft.com/office/officeart/2008/layout/LinedList"/>
    <dgm:cxn modelId="{A1613ED4-DF2D-B742-BAF5-7F58D9E54388}" type="presOf" srcId="{27C6D7EA-1A81-47CE-9168-9B8C37563755}" destId="{771990F2-8FD2-4F74-B898-88DB1FAAC32C}" srcOrd="0" destOrd="0" presId="urn:microsoft.com/office/officeart/2008/layout/LinedList"/>
    <dgm:cxn modelId="{A5E61EFD-04E2-864B-B482-784E516D90F6}" type="presOf" srcId="{7DF10355-A901-48B9-8C39-CF5C621F28C1}" destId="{BA680F0E-7E23-4614-B236-ACBA93EC058D}" srcOrd="0" destOrd="0" presId="urn:microsoft.com/office/officeart/2008/layout/LinedList"/>
    <dgm:cxn modelId="{963F7CE5-A6A5-844F-A302-6695AB4ABA4C}" type="presParOf" srcId="{70986BAD-759A-4F86-B8A3-A2B7BEE491A8}" destId="{BD8D6E79-9F0E-49B5-AF7C-8AED3602494C}" srcOrd="0" destOrd="0" presId="urn:microsoft.com/office/officeart/2008/layout/LinedList"/>
    <dgm:cxn modelId="{AC0E7F14-FF04-FD44-AF29-F27E61EE098F}" type="presParOf" srcId="{70986BAD-759A-4F86-B8A3-A2B7BEE491A8}" destId="{B4EAD408-B3B4-439E-B517-4BB236D3FFCE}" srcOrd="1" destOrd="0" presId="urn:microsoft.com/office/officeart/2008/layout/LinedList"/>
    <dgm:cxn modelId="{D8967951-7FA4-A64F-9038-0294BFACA292}" type="presParOf" srcId="{B4EAD408-B3B4-439E-B517-4BB236D3FFCE}" destId="{A17F3AC5-EE22-4D3A-8772-990F0EF95A9F}" srcOrd="0" destOrd="0" presId="urn:microsoft.com/office/officeart/2008/layout/LinedList"/>
    <dgm:cxn modelId="{40ECDFD0-72F2-8246-A904-EF95CA470262}" type="presParOf" srcId="{B4EAD408-B3B4-439E-B517-4BB236D3FFCE}" destId="{B93F9028-3703-4DE1-9509-7F9222547BC0}" srcOrd="1" destOrd="0" presId="urn:microsoft.com/office/officeart/2008/layout/LinedList"/>
    <dgm:cxn modelId="{6ABB27CA-AF77-B34E-84F2-FCB70E806C59}" type="presParOf" srcId="{70986BAD-759A-4F86-B8A3-A2B7BEE491A8}" destId="{34A11BA9-F9DE-4428-92E8-DD3C0C26890E}" srcOrd="2" destOrd="0" presId="urn:microsoft.com/office/officeart/2008/layout/LinedList"/>
    <dgm:cxn modelId="{F323256A-731F-8C42-AB14-AC42F4AA037A}" type="presParOf" srcId="{70986BAD-759A-4F86-B8A3-A2B7BEE491A8}" destId="{2A56B105-D912-4E40-8B53-294A3CA99007}" srcOrd="3" destOrd="0" presId="urn:microsoft.com/office/officeart/2008/layout/LinedList"/>
    <dgm:cxn modelId="{F0023FEB-DBD9-DB4B-86C8-0350B2262EF9}" type="presParOf" srcId="{2A56B105-D912-4E40-8B53-294A3CA99007}" destId="{BC485729-1A6A-47D7-9A48-60FB1E095A03}" srcOrd="0" destOrd="0" presId="urn:microsoft.com/office/officeart/2008/layout/LinedList"/>
    <dgm:cxn modelId="{4E3926F2-CBE9-3F47-BD66-F0FAAB99AF36}" type="presParOf" srcId="{2A56B105-D912-4E40-8B53-294A3CA99007}" destId="{31EF9603-4215-4304-9375-C1915A4FD5D1}" srcOrd="1" destOrd="0" presId="urn:microsoft.com/office/officeart/2008/layout/LinedList"/>
    <dgm:cxn modelId="{1CC5CB3F-1735-2342-A4E6-FE2A663FB511}" type="presParOf" srcId="{70986BAD-759A-4F86-B8A3-A2B7BEE491A8}" destId="{A7BC1FCA-1ACA-4735-BAE2-256F199497E6}" srcOrd="4" destOrd="0" presId="urn:microsoft.com/office/officeart/2008/layout/LinedList"/>
    <dgm:cxn modelId="{91630C65-EAD3-604B-A1EE-E8C7846F3348}" type="presParOf" srcId="{70986BAD-759A-4F86-B8A3-A2B7BEE491A8}" destId="{B193F44F-DFC6-4DA7-96ED-B6DC0D33EAC7}" srcOrd="5" destOrd="0" presId="urn:microsoft.com/office/officeart/2008/layout/LinedList"/>
    <dgm:cxn modelId="{3A79A61D-6C58-1546-9ED8-E585BBCD82D9}" type="presParOf" srcId="{B193F44F-DFC6-4DA7-96ED-B6DC0D33EAC7}" destId="{7B372E1F-835E-49CB-A4B1-A52D02BA6F7B}" srcOrd="0" destOrd="0" presId="urn:microsoft.com/office/officeart/2008/layout/LinedList"/>
    <dgm:cxn modelId="{12A97182-AD4C-3242-BECB-6CB4819FD9D5}" type="presParOf" srcId="{B193F44F-DFC6-4DA7-96ED-B6DC0D33EAC7}" destId="{F35533FB-D37B-4576-8495-F441515D73D7}" srcOrd="1" destOrd="0" presId="urn:microsoft.com/office/officeart/2008/layout/LinedList"/>
    <dgm:cxn modelId="{E020FF6D-80C4-DD4B-9B8F-B3421050EF5C}" type="presParOf" srcId="{70986BAD-759A-4F86-B8A3-A2B7BEE491A8}" destId="{9E12F3A7-6498-498B-B640-F2556D06303B}" srcOrd="6" destOrd="0" presId="urn:microsoft.com/office/officeart/2008/layout/LinedList"/>
    <dgm:cxn modelId="{3C8C7944-76C0-904F-928F-864DC404DCD1}" type="presParOf" srcId="{70986BAD-759A-4F86-B8A3-A2B7BEE491A8}" destId="{0B76AC8D-32E8-4E10-BA84-BD9B6761CD7A}" srcOrd="7" destOrd="0" presId="urn:microsoft.com/office/officeart/2008/layout/LinedList"/>
    <dgm:cxn modelId="{6336EEC2-0902-0246-8A01-5060F6106C9F}" type="presParOf" srcId="{0B76AC8D-32E8-4E10-BA84-BD9B6761CD7A}" destId="{BA680F0E-7E23-4614-B236-ACBA93EC058D}" srcOrd="0" destOrd="0" presId="urn:microsoft.com/office/officeart/2008/layout/LinedList"/>
    <dgm:cxn modelId="{0FB7FDCA-778B-AF43-83CF-AEDFE501ED25}" type="presParOf" srcId="{0B76AC8D-32E8-4E10-BA84-BD9B6761CD7A}" destId="{FA2DF724-2D95-414C-8E3F-89D47273B3E7}" srcOrd="1" destOrd="0" presId="urn:microsoft.com/office/officeart/2008/layout/LinedList"/>
    <dgm:cxn modelId="{7DB8A507-D979-BA4B-8E21-C642C88863F8}" type="presParOf" srcId="{70986BAD-759A-4F86-B8A3-A2B7BEE491A8}" destId="{DB458347-414B-4D0B-BF0A-8C2AFABF44A0}" srcOrd="8" destOrd="0" presId="urn:microsoft.com/office/officeart/2008/layout/LinedList"/>
    <dgm:cxn modelId="{56493747-330A-D744-AA8F-E67DD45EF16D}" type="presParOf" srcId="{70986BAD-759A-4F86-B8A3-A2B7BEE491A8}" destId="{F9222C82-065F-4F5D-82CF-1AA89507FD4A}" srcOrd="9" destOrd="0" presId="urn:microsoft.com/office/officeart/2008/layout/LinedList"/>
    <dgm:cxn modelId="{1885F0B9-1EBD-814B-8789-99261A9FA3BF}" type="presParOf" srcId="{F9222C82-065F-4F5D-82CF-1AA89507FD4A}" destId="{771990F2-8FD2-4F74-B898-88DB1FAAC32C}" srcOrd="0" destOrd="0" presId="urn:microsoft.com/office/officeart/2008/layout/LinedList"/>
    <dgm:cxn modelId="{331FF685-DA3F-B04B-819A-52C9162A19C4}" type="presParOf" srcId="{F9222C82-065F-4F5D-82CF-1AA89507FD4A}" destId="{AD5893EE-993F-49D1-A8C1-05885FB411A6}" srcOrd="1" destOrd="0" presId="urn:microsoft.com/office/officeart/2008/layout/LinedList"/>
    <dgm:cxn modelId="{C8B83D41-BB4E-3140-8469-ABFC2CBA2E2F}" type="presParOf" srcId="{70986BAD-759A-4F86-B8A3-A2B7BEE491A8}" destId="{7190FE46-9428-48DC-9DF9-D243AE26BACD}" srcOrd="10" destOrd="0" presId="urn:microsoft.com/office/officeart/2008/layout/LinedList"/>
    <dgm:cxn modelId="{1D13E4C0-D5A9-BB46-8692-C7D0B98429D5}" type="presParOf" srcId="{70986BAD-759A-4F86-B8A3-A2B7BEE491A8}" destId="{3BCC656C-F1C8-4B89-A2F5-36992D81E9BE}" srcOrd="11" destOrd="0" presId="urn:microsoft.com/office/officeart/2008/layout/LinedList"/>
    <dgm:cxn modelId="{C7D0DD54-7D6A-2746-9E48-358D42154AF2}" type="presParOf" srcId="{3BCC656C-F1C8-4B89-A2F5-36992D81E9BE}" destId="{8A2FE9C3-0A3D-4124-A1F2-08847D1A969B}" srcOrd="0" destOrd="0" presId="urn:microsoft.com/office/officeart/2008/layout/LinedList"/>
    <dgm:cxn modelId="{BA7F7F1D-1315-7647-927F-C858808FFEF0}" type="presParOf" srcId="{3BCC656C-F1C8-4B89-A2F5-36992D81E9BE}" destId="{44A78393-0CBE-4B5C-8391-51903287B148}" srcOrd="1" destOrd="0" presId="urn:microsoft.com/office/officeart/2008/layout/LinedList"/>
    <dgm:cxn modelId="{D4B28A40-4B27-0746-B3C4-8BC453F06A12}" type="presParOf" srcId="{70986BAD-759A-4F86-B8A3-A2B7BEE491A8}" destId="{030D8821-E39F-4F50-B19B-C973B469C07E}" srcOrd="12" destOrd="0" presId="urn:microsoft.com/office/officeart/2008/layout/LinedList"/>
    <dgm:cxn modelId="{151F2AA2-F9A9-D146-B799-BCEACA298372}" type="presParOf" srcId="{70986BAD-759A-4F86-B8A3-A2B7BEE491A8}" destId="{BEDBD9B8-B89B-4794-BF6B-AD975A27578D}" srcOrd="13" destOrd="0" presId="urn:microsoft.com/office/officeart/2008/layout/LinedList"/>
    <dgm:cxn modelId="{04C4D357-F16F-B545-A8CD-2B50B8070A34}" type="presParOf" srcId="{BEDBD9B8-B89B-4794-BF6B-AD975A27578D}" destId="{3B6AD805-E073-4632-A9C1-1AFAA48D1129}" srcOrd="0" destOrd="0" presId="urn:microsoft.com/office/officeart/2008/layout/LinedList"/>
    <dgm:cxn modelId="{79DD6056-3E9D-2141-B4B8-20982A522D78}" type="presParOf" srcId="{BEDBD9B8-B89B-4794-BF6B-AD975A27578D}" destId="{AE267478-1D9F-4038-A051-2A3FB107B4C6}" srcOrd="1" destOrd="0" presId="urn:microsoft.com/office/officeart/2008/layout/LinedList"/>
    <dgm:cxn modelId="{A9F94F82-1B1C-FF47-B9D1-2BE50A6602F3}" type="presParOf" srcId="{70986BAD-759A-4F86-B8A3-A2B7BEE491A8}" destId="{EE1813AE-2FCA-C744-AB0B-59A24BCCB43F}" srcOrd="14" destOrd="0" presId="urn:microsoft.com/office/officeart/2008/layout/LinedList"/>
    <dgm:cxn modelId="{9E6EFA60-8A76-F949-B4C6-62E78FBF6EC8}" type="presParOf" srcId="{70986BAD-759A-4F86-B8A3-A2B7BEE491A8}" destId="{FF5F4CFD-D8B8-4A48-8ED5-9E4939E9BEE1}" srcOrd="15" destOrd="0" presId="urn:microsoft.com/office/officeart/2008/layout/LinedList"/>
    <dgm:cxn modelId="{B0EE06DF-6CCC-0F46-933F-2FB72B899E5D}" type="presParOf" srcId="{FF5F4CFD-D8B8-4A48-8ED5-9E4939E9BEE1}" destId="{48CF1D1B-8AC7-9F42-9EDF-B408C4C82D95}" srcOrd="0" destOrd="0" presId="urn:microsoft.com/office/officeart/2008/layout/LinedList"/>
    <dgm:cxn modelId="{A7F97F90-01E8-BF48-9459-9CBDDA2112F6}" type="presParOf" srcId="{FF5F4CFD-D8B8-4A48-8ED5-9E4939E9BEE1}" destId="{33C71AE0-551A-AF48-9D35-930BB1F6D10B}" srcOrd="1" destOrd="0" presId="urn:microsoft.com/office/officeart/2008/layout/LinedList"/>
    <dgm:cxn modelId="{518D35A0-C3B1-DB4A-B9EE-BCFD03F22759}" type="presParOf" srcId="{70986BAD-759A-4F86-B8A3-A2B7BEE491A8}" destId="{62BE81ED-F530-6E47-99B7-D118709B42F5}" srcOrd="16" destOrd="0" presId="urn:microsoft.com/office/officeart/2008/layout/LinedList"/>
    <dgm:cxn modelId="{3FFDCC2C-6FAC-284A-80D2-DCB5AFC27365}" type="presParOf" srcId="{70986BAD-759A-4F86-B8A3-A2B7BEE491A8}" destId="{8E821037-1953-4643-B7E7-9DF9CB442AEA}" srcOrd="17" destOrd="0" presId="urn:microsoft.com/office/officeart/2008/layout/LinedList"/>
    <dgm:cxn modelId="{4B0455EB-A28A-DB48-BCBF-FC7A6EAB400D}" type="presParOf" srcId="{8E821037-1953-4643-B7E7-9DF9CB442AEA}" destId="{A5C2F4B3-CCC5-A740-A6E9-B123198B7526}" srcOrd="0" destOrd="0" presId="urn:microsoft.com/office/officeart/2008/layout/LinedList"/>
    <dgm:cxn modelId="{86B026BD-0DF2-6C43-BD03-EF662362CA0B}" type="presParOf" srcId="{8E821037-1953-4643-B7E7-9DF9CB442AEA}" destId="{CD3D91AA-F8D4-3047-9AEA-BBC9F351B68F}" srcOrd="1" destOrd="0" presId="urn:microsoft.com/office/officeart/2008/layout/LinedList"/>
    <dgm:cxn modelId="{4361DAF7-441F-3B40-BFCE-FD7ECB98F39F}" type="presParOf" srcId="{70986BAD-759A-4F86-B8A3-A2B7BEE491A8}" destId="{4BF990F1-C9CE-E047-ABD7-FD65F1966517}" srcOrd="18" destOrd="0" presId="urn:microsoft.com/office/officeart/2008/layout/LinedList"/>
    <dgm:cxn modelId="{FFE59E57-670C-244B-88C4-6F3B9BF23B5F}" type="presParOf" srcId="{70986BAD-759A-4F86-B8A3-A2B7BEE491A8}" destId="{2EEA04B2-4872-9F41-9D05-47459623C659}" srcOrd="19" destOrd="0" presId="urn:microsoft.com/office/officeart/2008/layout/LinedList"/>
    <dgm:cxn modelId="{56750AC0-24E1-1042-8C52-9C82E273DD71}" type="presParOf" srcId="{2EEA04B2-4872-9F41-9D05-47459623C659}" destId="{9E0236C1-EC37-C145-B7D6-DC1A05A2CCD7}" srcOrd="0" destOrd="0" presId="urn:microsoft.com/office/officeart/2008/layout/LinedList"/>
    <dgm:cxn modelId="{202C63FF-EEDA-9742-AF36-1DB72A3E7D7F}" type="presParOf" srcId="{2EEA04B2-4872-9F41-9D05-47459623C659}" destId="{DF49EF99-D3BA-6640-BCA5-B5B8E3FEBB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1E4015-5AF4-4CB3-B39B-4778400B00C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E20409F-8F91-4D82-B6A2-424D1993D28F}">
      <dgm:prSet custT="1"/>
      <dgm:spPr/>
      <dgm:t>
        <a:bodyPr/>
        <a:lstStyle/>
        <a:p>
          <a:endParaRPr lang="en-US" sz="2400" dirty="0">
            <a:latin typeface="Arial" panose="020B0604020202020204" pitchFamily="34" charset="0"/>
            <a:cs typeface="Arial" panose="020B0604020202020204" pitchFamily="34" charset="0"/>
          </a:endParaRPr>
        </a:p>
      </dgm:t>
    </dgm:pt>
    <dgm:pt modelId="{2374928A-0446-4C5B-97F9-292C19931BBB}" type="parTrans" cxnId="{C3920C79-869D-4585-A09F-8D920035CB1E}">
      <dgm:prSet/>
      <dgm:spPr/>
      <dgm:t>
        <a:bodyPr/>
        <a:lstStyle/>
        <a:p>
          <a:endParaRPr lang="en-US" sz="2400"/>
        </a:p>
      </dgm:t>
    </dgm:pt>
    <dgm:pt modelId="{778E6870-4E67-4223-80F7-A47C56E6EA95}" type="sibTrans" cxnId="{C3920C79-869D-4585-A09F-8D920035CB1E}">
      <dgm:prSet/>
      <dgm:spPr/>
      <dgm:t>
        <a:bodyPr/>
        <a:lstStyle/>
        <a:p>
          <a:endParaRPr lang="en-US"/>
        </a:p>
      </dgm:t>
    </dgm:pt>
    <dgm:pt modelId="{8AF9C479-424C-4EDC-BD34-25766C7ED0A4}">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318A1934-DEE1-468E-964A-E80FDB0EED61}" type="parTrans" cxnId="{0553BEC6-617D-46A3-8A35-77E5F824EACF}">
      <dgm:prSet/>
      <dgm:spPr/>
      <dgm:t>
        <a:bodyPr/>
        <a:lstStyle/>
        <a:p>
          <a:endParaRPr lang="en-US" sz="2400"/>
        </a:p>
      </dgm:t>
    </dgm:pt>
    <dgm:pt modelId="{63D14FE5-2FC8-4E45-AEAD-6D7CF36F9D79}" type="sibTrans" cxnId="{0553BEC6-617D-46A3-8A35-77E5F824EACF}">
      <dgm:prSet/>
      <dgm:spPr/>
      <dgm:t>
        <a:bodyPr/>
        <a:lstStyle/>
        <a:p>
          <a:endParaRPr lang="en-US"/>
        </a:p>
      </dgm:t>
    </dgm:pt>
    <dgm:pt modelId="{E19FC714-5C15-4334-ABD0-9EC6E517D484}">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C3BAFC6E-137C-4084-92EC-E463A2435E99}" type="parTrans" cxnId="{AA7B945F-C9F2-4DE3-87FB-5D29DAC0FF62}">
      <dgm:prSet/>
      <dgm:spPr/>
      <dgm:t>
        <a:bodyPr/>
        <a:lstStyle/>
        <a:p>
          <a:endParaRPr lang="en-US" sz="2400"/>
        </a:p>
      </dgm:t>
    </dgm:pt>
    <dgm:pt modelId="{E9659991-81A6-4006-9192-173AEA306981}" type="sibTrans" cxnId="{AA7B945F-C9F2-4DE3-87FB-5D29DAC0FF62}">
      <dgm:prSet/>
      <dgm:spPr/>
      <dgm:t>
        <a:bodyPr/>
        <a:lstStyle/>
        <a:p>
          <a:endParaRPr lang="en-US"/>
        </a:p>
      </dgm:t>
    </dgm:pt>
    <dgm:pt modelId="{899C9BB9-A2D7-4E60-8720-E31447897C05}">
      <dgm:prSet custT="1"/>
      <dgm:spPr/>
      <dgm:t>
        <a:bodyPr/>
        <a:lstStyle/>
        <a:p>
          <a:endParaRPr lang="en-US" sz="2400" dirty="0">
            <a:latin typeface="Arial" panose="020B0604020202020204" pitchFamily="34" charset="0"/>
            <a:cs typeface="Arial" panose="020B0604020202020204" pitchFamily="34" charset="0"/>
          </a:endParaRPr>
        </a:p>
      </dgm:t>
    </dgm:pt>
    <dgm:pt modelId="{17608505-1E7F-4898-A233-16B4643088A5}" type="parTrans" cxnId="{F30E7175-44CC-43E5-B5BC-A87639D5DE43}">
      <dgm:prSet/>
      <dgm:spPr/>
      <dgm:t>
        <a:bodyPr/>
        <a:lstStyle/>
        <a:p>
          <a:endParaRPr lang="en-US" sz="2400"/>
        </a:p>
      </dgm:t>
    </dgm:pt>
    <dgm:pt modelId="{57FF4D3F-D369-4C12-AA06-46DD8F049BDD}" type="sibTrans" cxnId="{F30E7175-44CC-43E5-B5BC-A87639D5DE43}">
      <dgm:prSet/>
      <dgm:spPr/>
      <dgm:t>
        <a:bodyPr/>
        <a:lstStyle/>
        <a:p>
          <a:endParaRPr lang="en-US"/>
        </a:p>
      </dgm:t>
    </dgm:pt>
    <dgm:pt modelId="{5AF0DFA9-4188-43DA-81DB-CECFF8C3C9E8}">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BF9A04B8-7102-46F2-8E4B-9DD598B20E9B}" type="parTrans" cxnId="{BFDC6020-4A2B-4081-BC6F-B985AC5FEB20}">
      <dgm:prSet/>
      <dgm:spPr/>
      <dgm:t>
        <a:bodyPr/>
        <a:lstStyle/>
        <a:p>
          <a:endParaRPr lang="en-US" sz="2400"/>
        </a:p>
      </dgm:t>
    </dgm:pt>
    <dgm:pt modelId="{3625467A-936B-47BA-932D-C9690D7E42E0}" type="sibTrans" cxnId="{BFDC6020-4A2B-4081-BC6F-B985AC5FEB20}">
      <dgm:prSet/>
      <dgm:spPr/>
      <dgm:t>
        <a:bodyPr/>
        <a:lstStyle/>
        <a:p>
          <a:endParaRPr lang="en-US"/>
        </a:p>
      </dgm:t>
    </dgm:pt>
    <dgm:pt modelId="{DAE9EF3F-CB0B-467C-BDE5-B46D9D580959}">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307A84B1-C0E3-4CCB-9634-DF3FF84F805B}" type="parTrans" cxnId="{1B58F39A-FFFC-412D-8EB0-0A1FB418F581}">
      <dgm:prSet/>
      <dgm:spPr/>
      <dgm:t>
        <a:bodyPr/>
        <a:lstStyle/>
        <a:p>
          <a:endParaRPr lang="en-US" sz="2400"/>
        </a:p>
      </dgm:t>
    </dgm:pt>
    <dgm:pt modelId="{4528710A-6636-473A-B59A-B76D302CB66C}" type="sibTrans" cxnId="{1B58F39A-FFFC-412D-8EB0-0A1FB418F581}">
      <dgm:prSet/>
      <dgm:spPr/>
      <dgm:t>
        <a:bodyPr/>
        <a:lstStyle/>
        <a:p>
          <a:endParaRPr lang="en-US"/>
        </a:p>
      </dgm:t>
    </dgm:pt>
    <dgm:pt modelId="{AD23ED44-B077-415F-A3BF-BCB62F1B634C}">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74614F6A-EE75-451A-BFF2-2601CD311044}" type="parTrans" cxnId="{6BB54027-36F5-44B5-BFD9-3C713CB2ECA3}">
      <dgm:prSet/>
      <dgm:spPr/>
      <dgm:t>
        <a:bodyPr/>
        <a:lstStyle/>
        <a:p>
          <a:endParaRPr lang="en-US" sz="2400"/>
        </a:p>
      </dgm:t>
    </dgm:pt>
    <dgm:pt modelId="{D4D75313-7920-4E89-A90D-8F3333BC32FA}" type="sibTrans" cxnId="{6BB54027-36F5-44B5-BFD9-3C713CB2ECA3}">
      <dgm:prSet/>
      <dgm:spPr/>
      <dgm:t>
        <a:bodyPr/>
        <a:lstStyle/>
        <a:p>
          <a:endParaRPr lang="en-US"/>
        </a:p>
      </dgm:t>
    </dgm:pt>
    <dgm:pt modelId="{B5842AAD-47F7-471D-8837-05EBBB1EF2B3}">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10217053-BA9D-4FC0-B7EB-14DD99D58276}" type="parTrans" cxnId="{10340D03-B167-443D-AF4C-CBE91D70F519}">
      <dgm:prSet/>
      <dgm:spPr/>
      <dgm:t>
        <a:bodyPr/>
        <a:lstStyle/>
        <a:p>
          <a:endParaRPr lang="en-US" sz="2400"/>
        </a:p>
      </dgm:t>
    </dgm:pt>
    <dgm:pt modelId="{9ABC6E30-A213-4811-B2BA-6D0780977AD8}" type="sibTrans" cxnId="{10340D03-B167-443D-AF4C-CBE91D70F519}">
      <dgm:prSet/>
      <dgm:spPr/>
      <dgm:t>
        <a:bodyPr/>
        <a:lstStyle/>
        <a:p>
          <a:endParaRPr lang="en-US"/>
        </a:p>
      </dgm:t>
    </dgm:pt>
    <dgm:pt modelId="{A824B30C-0E1E-6D4B-8C1E-59FE9A8C4351}" type="pres">
      <dgm:prSet presAssocID="{0C1E4015-5AF4-4CB3-B39B-4778400B00C6}" presName="linear" presStyleCnt="0">
        <dgm:presLayoutVars>
          <dgm:animLvl val="lvl"/>
          <dgm:resizeHandles val="exact"/>
        </dgm:presLayoutVars>
      </dgm:prSet>
      <dgm:spPr/>
    </dgm:pt>
    <dgm:pt modelId="{EB4FAE6D-5314-F443-8BCD-8C77F5EC34C5}" type="pres">
      <dgm:prSet presAssocID="{DE20409F-8F91-4D82-B6A2-424D1993D28F}" presName="parentText" presStyleLbl="node1" presStyleIdx="0" presStyleCnt="8">
        <dgm:presLayoutVars>
          <dgm:chMax val="0"/>
          <dgm:bulletEnabled val="1"/>
        </dgm:presLayoutVars>
      </dgm:prSet>
      <dgm:spPr/>
    </dgm:pt>
    <dgm:pt modelId="{861C3357-6897-7A49-AE0E-EFF9C61FB246}" type="pres">
      <dgm:prSet presAssocID="{778E6870-4E67-4223-80F7-A47C56E6EA95}" presName="spacer" presStyleCnt="0"/>
      <dgm:spPr/>
    </dgm:pt>
    <dgm:pt modelId="{87DCEF41-CE5B-E14D-A53A-BC70DE59A6CA}" type="pres">
      <dgm:prSet presAssocID="{8AF9C479-424C-4EDC-BD34-25766C7ED0A4}" presName="parentText" presStyleLbl="node1" presStyleIdx="1" presStyleCnt="8">
        <dgm:presLayoutVars>
          <dgm:chMax val="0"/>
          <dgm:bulletEnabled val="1"/>
        </dgm:presLayoutVars>
      </dgm:prSet>
      <dgm:spPr/>
    </dgm:pt>
    <dgm:pt modelId="{7BCA3052-ED35-AF4A-A25F-5079426F8C07}" type="pres">
      <dgm:prSet presAssocID="{63D14FE5-2FC8-4E45-AEAD-6D7CF36F9D79}" presName="spacer" presStyleCnt="0"/>
      <dgm:spPr/>
    </dgm:pt>
    <dgm:pt modelId="{CEA0BFA2-6E94-2941-9566-C27FA2805D0E}" type="pres">
      <dgm:prSet presAssocID="{E19FC714-5C15-4334-ABD0-9EC6E517D484}" presName="parentText" presStyleLbl="node1" presStyleIdx="2" presStyleCnt="8" custLinFactNeighborX="-28754" custLinFactNeighborY="-6032">
        <dgm:presLayoutVars>
          <dgm:chMax val="0"/>
          <dgm:bulletEnabled val="1"/>
        </dgm:presLayoutVars>
      </dgm:prSet>
      <dgm:spPr/>
    </dgm:pt>
    <dgm:pt modelId="{F9525F41-D5F1-7B44-9398-C0FF2C2301D9}" type="pres">
      <dgm:prSet presAssocID="{E9659991-81A6-4006-9192-173AEA306981}" presName="spacer" presStyleCnt="0"/>
      <dgm:spPr/>
    </dgm:pt>
    <dgm:pt modelId="{03B2495B-66E5-204F-8C32-4A38689FED0E}" type="pres">
      <dgm:prSet presAssocID="{899C9BB9-A2D7-4E60-8720-E31447897C05}" presName="parentText" presStyleLbl="node1" presStyleIdx="3" presStyleCnt="8">
        <dgm:presLayoutVars>
          <dgm:chMax val="0"/>
          <dgm:bulletEnabled val="1"/>
        </dgm:presLayoutVars>
      </dgm:prSet>
      <dgm:spPr/>
    </dgm:pt>
    <dgm:pt modelId="{49D297BE-16A3-A041-AD83-C802FCD90FE6}" type="pres">
      <dgm:prSet presAssocID="{57FF4D3F-D369-4C12-AA06-46DD8F049BDD}" presName="spacer" presStyleCnt="0"/>
      <dgm:spPr/>
    </dgm:pt>
    <dgm:pt modelId="{2B3230FA-8079-7E46-9F75-226183A44A8F}" type="pres">
      <dgm:prSet presAssocID="{5AF0DFA9-4188-43DA-81DB-CECFF8C3C9E8}" presName="parentText" presStyleLbl="node1" presStyleIdx="4" presStyleCnt="8">
        <dgm:presLayoutVars>
          <dgm:chMax val="0"/>
          <dgm:bulletEnabled val="1"/>
        </dgm:presLayoutVars>
      </dgm:prSet>
      <dgm:spPr/>
    </dgm:pt>
    <dgm:pt modelId="{21A13F44-5327-AE4B-AFE4-8854DC67B590}" type="pres">
      <dgm:prSet presAssocID="{3625467A-936B-47BA-932D-C9690D7E42E0}" presName="spacer" presStyleCnt="0"/>
      <dgm:spPr/>
    </dgm:pt>
    <dgm:pt modelId="{123B0177-93B4-4045-8027-EA6E3E37386F}" type="pres">
      <dgm:prSet presAssocID="{DAE9EF3F-CB0B-467C-BDE5-B46D9D580959}" presName="parentText" presStyleLbl="node1" presStyleIdx="5" presStyleCnt="8">
        <dgm:presLayoutVars>
          <dgm:chMax val="0"/>
          <dgm:bulletEnabled val="1"/>
        </dgm:presLayoutVars>
      </dgm:prSet>
      <dgm:spPr/>
    </dgm:pt>
    <dgm:pt modelId="{A216771B-3527-DE46-9CE9-6DD4F62431A3}" type="pres">
      <dgm:prSet presAssocID="{4528710A-6636-473A-B59A-B76D302CB66C}" presName="spacer" presStyleCnt="0"/>
      <dgm:spPr/>
    </dgm:pt>
    <dgm:pt modelId="{28F7F223-A0E5-244B-BD9A-1FC742C659D9}" type="pres">
      <dgm:prSet presAssocID="{AD23ED44-B077-415F-A3BF-BCB62F1B634C}" presName="parentText" presStyleLbl="node1" presStyleIdx="6" presStyleCnt="8">
        <dgm:presLayoutVars>
          <dgm:chMax val="0"/>
          <dgm:bulletEnabled val="1"/>
        </dgm:presLayoutVars>
      </dgm:prSet>
      <dgm:spPr/>
    </dgm:pt>
    <dgm:pt modelId="{FC5862EA-90A4-804A-B00A-6E9319492722}" type="pres">
      <dgm:prSet presAssocID="{D4D75313-7920-4E89-A90D-8F3333BC32FA}" presName="spacer" presStyleCnt="0"/>
      <dgm:spPr/>
    </dgm:pt>
    <dgm:pt modelId="{8FCCF204-3502-C74D-9B57-2629D92B59E0}" type="pres">
      <dgm:prSet presAssocID="{B5842AAD-47F7-471D-8837-05EBBB1EF2B3}" presName="parentText" presStyleLbl="node1" presStyleIdx="7" presStyleCnt="8">
        <dgm:presLayoutVars>
          <dgm:chMax val="0"/>
          <dgm:bulletEnabled val="1"/>
        </dgm:presLayoutVars>
      </dgm:prSet>
      <dgm:spPr/>
    </dgm:pt>
  </dgm:ptLst>
  <dgm:cxnLst>
    <dgm:cxn modelId="{10340D03-B167-443D-AF4C-CBE91D70F519}" srcId="{0C1E4015-5AF4-4CB3-B39B-4778400B00C6}" destId="{B5842AAD-47F7-471D-8837-05EBBB1EF2B3}" srcOrd="7" destOrd="0" parTransId="{10217053-BA9D-4FC0-B7EB-14DD99D58276}" sibTransId="{9ABC6E30-A213-4811-B2BA-6D0780977AD8}"/>
    <dgm:cxn modelId="{8A0F9D08-D129-1545-9C43-8868BA655B80}" type="presOf" srcId="{B5842AAD-47F7-471D-8837-05EBBB1EF2B3}" destId="{8FCCF204-3502-C74D-9B57-2629D92B59E0}" srcOrd="0" destOrd="0" presId="urn:microsoft.com/office/officeart/2005/8/layout/vList2"/>
    <dgm:cxn modelId="{8D31280C-AC97-944A-9EE5-47D34844E4C9}" type="presOf" srcId="{5AF0DFA9-4188-43DA-81DB-CECFF8C3C9E8}" destId="{2B3230FA-8079-7E46-9F75-226183A44A8F}" srcOrd="0" destOrd="0" presId="urn:microsoft.com/office/officeart/2005/8/layout/vList2"/>
    <dgm:cxn modelId="{BFDC6020-4A2B-4081-BC6F-B985AC5FEB20}" srcId="{0C1E4015-5AF4-4CB3-B39B-4778400B00C6}" destId="{5AF0DFA9-4188-43DA-81DB-CECFF8C3C9E8}" srcOrd="4" destOrd="0" parTransId="{BF9A04B8-7102-46F2-8E4B-9DD598B20E9B}" sibTransId="{3625467A-936B-47BA-932D-C9690D7E42E0}"/>
    <dgm:cxn modelId="{6BB54027-36F5-44B5-BFD9-3C713CB2ECA3}" srcId="{0C1E4015-5AF4-4CB3-B39B-4778400B00C6}" destId="{AD23ED44-B077-415F-A3BF-BCB62F1B634C}" srcOrd="6" destOrd="0" parTransId="{74614F6A-EE75-451A-BFF2-2601CD311044}" sibTransId="{D4D75313-7920-4E89-A90D-8F3333BC32FA}"/>
    <dgm:cxn modelId="{45E4C227-B43B-3447-A314-1323E5A56D2C}" type="presOf" srcId="{DAE9EF3F-CB0B-467C-BDE5-B46D9D580959}" destId="{123B0177-93B4-4045-8027-EA6E3E37386F}" srcOrd="0" destOrd="0" presId="urn:microsoft.com/office/officeart/2005/8/layout/vList2"/>
    <dgm:cxn modelId="{36F52C4D-6831-064E-A719-7CDA004F13F5}" type="presOf" srcId="{899C9BB9-A2D7-4E60-8720-E31447897C05}" destId="{03B2495B-66E5-204F-8C32-4A38689FED0E}" srcOrd="0" destOrd="0" presId="urn:microsoft.com/office/officeart/2005/8/layout/vList2"/>
    <dgm:cxn modelId="{CBF50056-07E0-554B-AE68-5BF1B6EA7471}" type="presOf" srcId="{AD23ED44-B077-415F-A3BF-BCB62F1B634C}" destId="{28F7F223-A0E5-244B-BD9A-1FC742C659D9}" srcOrd="0" destOrd="0" presId="urn:microsoft.com/office/officeart/2005/8/layout/vList2"/>
    <dgm:cxn modelId="{AA7B945F-C9F2-4DE3-87FB-5D29DAC0FF62}" srcId="{0C1E4015-5AF4-4CB3-B39B-4778400B00C6}" destId="{E19FC714-5C15-4334-ABD0-9EC6E517D484}" srcOrd="2" destOrd="0" parTransId="{C3BAFC6E-137C-4084-92EC-E463A2435E99}" sibTransId="{E9659991-81A6-4006-9192-173AEA306981}"/>
    <dgm:cxn modelId="{35554E6E-EE6A-CD4E-A29E-D5081825905B}" type="presOf" srcId="{E19FC714-5C15-4334-ABD0-9EC6E517D484}" destId="{CEA0BFA2-6E94-2941-9566-C27FA2805D0E}" srcOrd="0" destOrd="0" presId="urn:microsoft.com/office/officeart/2005/8/layout/vList2"/>
    <dgm:cxn modelId="{F30E7175-44CC-43E5-B5BC-A87639D5DE43}" srcId="{0C1E4015-5AF4-4CB3-B39B-4778400B00C6}" destId="{899C9BB9-A2D7-4E60-8720-E31447897C05}" srcOrd="3" destOrd="0" parTransId="{17608505-1E7F-4898-A233-16B4643088A5}" sibTransId="{57FF4D3F-D369-4C12-AA06-46DD8F049BDD}"/>
    <dgm:cxn modelId="{C3920C79-869D-4585-A09F-8D920035CB1E}" srcId="{0C1E4015-5AF4-4CB3-B39B-4778400B00C6}" destId="{DE20409F-8F91-4D82-B6A2-424D1993D28F}" srcOrd="0" destOrd="0" parTransId="{2374928A-0446-4C5B-97F9-292C19931BBB}" sibTransId="{778E6870-4E67-4223-80F7-A47C56E6EA95}"/>
    <dgm:cxn modelId="{7EE9E893-9DE5-FA48-95F8-C0DB80BE3A3B}" type="presOf" srcId="{0C1E4015-5AF4-4CB3-B39B-4778400B00C6}" destId="{A824B30C-0E1E-6D4B-8C1E-59FE9A8C4351}" srcOrd="0" destOrd="0" presId="urn:microsoft.com/office/officeart/2005/8/layout/vList2"/>
    <dgm:cxn modelId="{1B58F39A-FFFC-412D-8EB0-0A1FB418F581}" srcId="{0C1E4015-5AF4-4CB3-B39B-4778400B00C6}" destId="{DAE9EF3F-CB0B-467C-BDE5-B46D9D580959}" srcOrd="5" destOrd="0" parTransId="{307A84B1-C0E3-4CCB-9634-DF3FF84F805B}" sibTransId="{4528710A-6636-473A-B59A-B76D302CB66C}"/>
    <dgm:cxn modelId="{49C8DEA9-8169-1740-ABD5-29CA3A7D1112}" type="presOf" srcId="{8AF9C479-424C-4EDC-BD34-25766C7ED0A4}" destId="{87DCEF41-CE5B-E14D-A53A-BC70DE59A6CA}" srcOrd="0" destOrd="0" presId="urn:microsoft.com/office/officeart/2005/8/layout/vList2"/>
    <dgm:cxn modelId="{7AF30BB0-D9B4-F740-A630-3FD523A47D61}" type="presOf" srcId="{DE20409F-8F91-4D82-B6A2-424D1993D28F}" destId="{EB4FAE6D-5314-F443-8BCD-8C77F5EC34C5}" srcOrd="0" destOrd="0" presId="urn:microsoft.com/office/officeart/2005/8/layout/vList2"/>
    <dgm:cxn modelId="{0553BEC6-617D-46A3-8A35-77E5F824EACF}" srcId="{0C1E4015-5AF4-4CB3-B39B-4778400B00C6}" destId="{8AF9C479-424C-4EDC-BD34-25766C7ED0A4}" srcOrd="1" destOrd="0" parTransId="{318A1934-DEE1-468E-964A-E80FDB0EED61}" sibTransId="{63D14FE5-2FC8-4E45-AEAD-6D7CF36F9D79}"/>
    <dgm:cxn modelId="{BFDD944B-1D79-D74B-B26B-ADBB425AE2D4}" type="presParOf" srcId="{A824B30C-0E1E-6D4B-8C1E-59FE9A8C4351}" destId="{EB4FAE6D-5314-F443-8BCD-8C77F5EC34C5}" srcOrd="0" destOrd="0" presId="urn:microsoft.com/office/officeart/2005/8/layout/vList2"/>
    <dgm:cxn modelId="{00209E8F-7706-514A-B989-2AD881C83ECE}" type="presParOf" srcId="{A824B30C-0E1E-6D4B-8C1E-59FE9A8C4351}" destId="{861C3357-6897-7A49-AE0E-EFF9C61FB246}" srcOrd="1" destOrd="0" presId="urn:microsoft.com/office/officeart/2005/8/layout/vList2"/>
    <dgm:cxn modelId="{55A8F87A-3C99-714D-BA63-83E7E60C331E}" type="presParOf" srcId="{A824B30C-0E1E-6D4B-8C1E-59FE9A8C4351}" destId="{87DCEF41-CE5B-E14D-A53A-BC70DE59A6CA}" srcOrd="2" destOrd="0" presId="urn:microsoft.com/office/officeart/2005/8/layout/vList2"/>
    <dgm:cxn modelId="{DFB18E35-BFF3-6D40-88AD-37FDB6E33214}" type="presParOf" srcId="{A824B30C-0E1E-6D4B-8C1E-59FE9A8C4351}" destId="{7BCA3052-ED35-AF4A-A25F-5079426F8C07}" srcOrd="3" destOrd="0" presId="urn:microsoft.com/office/officeart/2005/8/layout/vList2"/>
    <dgm:cxn modelId="{61BED4FF-DB78-7244-A8A5-50EA0F3CC47F}" type="presParOf" srcId="{A824B30C-0E1E-6D4B-8C1E-59FE9A8C4351}" destId="{CEA0BFA2-6E94-2941-9566-C27FA2805D0E}" srcOrd="4" destOrd="0" presId="urn:microsoft.com/office/officeart/2005/8/layout/vList2"/>
    <dgm:cxn modelId="{395C3C72-B4B2-CE47-B590-2211BF1202BD}" type="presParOf" srcId="{A824B30C-0E1E-6D4B-8C1E-59FE9A8C4351}" destId="{F9525F41-D5F1-7B44-9398-C0FF2C2301D9}" srcOrd="5" destOrd="0" presId="urn:microsoft.com/office/officeart/2005/8/layout/vList2"/>
    <dgm:cxn modelId="{97F74C85-1E04-B740-A450-4E6D1D6F1B00}" type="presParOf" srcId="{A824B30C-0E1E-6D4B-8C1E-59FE9A8C4351}" destId="{03B2495B-66E5-204F-8C32-4A38689FED0E}" srcOrd="6" destOrd="0" presId="urn:microsoft.com/office/officeart/2005/8/layout/vList2"/>
    <dgm:cxn modelId="{751A34D4-D444-A04C-B8E6-887F2F04768F}" type="presParOf" srcId="{A824B30C-0E1E-6D4B-8C1E-59FE9A8C4351}" destId="{49D297BE-16A3-A041-AD83-C802FCD90FE6}" srcOrd="7" destOrd="0" presId="urn:microsoft.com/office/officeart/2005/8/layout/vList2"/>
    <dgm:cxn modelId="{E0F13B01-F49A-1446-840B-B42EA357C68F}" type="presParOf" srcId="{A824B30C-0E1E-6D4B-8C1E-59FE9A8C4351}" destId="{2B3230FA-8079-7E46-9F75-226183A44A8F}" srcOrd="8" destOrd="0" presId="urn:microsoft.com/office/officeart/2005/8/layout/vList2"/>
    <dgm:cxn modelId="{6200F706-2EFA-444D-926B-D5FB9FC2EADC}" type="presParOf" srcId="{A824B30C-0E1E-6D4B-8C1E-59FE9A8C4351}" destId="{21A13F44-5327-AE4B-AFE4-8854DC67B590}" srcOrd="9" destOrd="0" presId="urn:microsoft.com/office/officeart/2005/8/layout/vList2"/>
    <dgm:cxn modelId="{73ACAA91-12B2-7F4D-BBD7-3862A8FD15B8}" type="presParOf" srcId="{A824B30C-0E1E-6D4B-8C1E-59FE9A8C4351}" destId="{123B0177-93B4-4045-8027-EA6E3E37386F}" srcOrd="10" destOrd="0" presId="urn:microsoft.com/office/officeart/2005/8/layout/vList2"/>
    <dgm:cxn modelId="{72553DA8-5A20-C649-85CE-32A9B6062EE7}" type="presParOf" srcId="{A824B30C-0E1E-6D4B-8C1E-59FE9A8C4351}" destId="{A216771B-3527-DE46-9CE9-6DD4F62431A3}" srcOrd="11" destOrd="0" presId="urn:microsoft.com/office/officeart/2005/8/layout/vList2"/>
    <dgm:cxn modelId="{EEF46B9D-973E-764D-98A8-4945D875602A}" type="presParOf" srcId="{A824B30C-0E1E-6D4B-8C1E-59FE9A8C4351}" destId="{28F7F223-A0E5-244B-BD9A-1FC742C659D9}" srcOrd="12" destOrd="0" presId="urn:microsoft.com/office/officeart/2005/8/layout/vList2"/>
    <dgm:cxn modelId="{C1D4A6AD-27F8-4849-8D82-055EF28902AC}" type="presParOf" srcId="{A824B30C-0E1E-6D4B-8C1E-59FE9A8C4351}" destId="{FC5862EA-90A4-804A-B00A-6E9319492722}" srcOrd="13" destOrd="0" presId="urn:microsoft.com/office/officeart/2005/8/layout/vList2"/>
    <dgm:cxn modelId="{53A5BBCC-0756-0B46-925C-ECBD48BA96A8}" type="presParOf" srcId="{A824B30C-0E1E-6D4B-8C1E-59FE9A8C4351}" destId="{8FCCF204-3502-C74D-9B57-2629D92B59E0}"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7857C2-E1F9-4EF5-9A0E-047BF472D8F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DD32DA-9B64-4950-9082-D80B97CAAEC0}">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D235A3B6-75FC-4CDA-ABB4-195BBF1F43D9}" type="parTrans" cxnId="{EB258D6B-AF52-4D47-B7C1-BA0E1E872CE1}">
      <dgm:prSet/>
      <dgm:spPr/>
      <dgm:t>
        <a:bodyPr/>
        <a:lstStyle/>
        <a:p>
          <a:endParaRPr lang="en-US"/>
        </a:p>
      </dgm:t>
    </dgm:pt>
    <dgm:pt modelId="{48B812EB-E109-407F-9F07-3E169E54FCD1}" type="sibTrans" cxnId="{EB258D6B-AF52-4D47-B7C1-BA0E1E872CE1}">
      <dgm:prSet/>
      <dgm:spPr/>
      <dgm:t>
        <a:bodyPr/>
        <a:lstStyle/>
        <a:p>
          <a:endParaRPr lang="en-US"/>
        </a:p>
      </dgm:t>
    </dgm:pt>
    <dgm:pt modelId="{A2F3F190-EEFA-4467-AF8F-86D371937ACF}">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59F2B1B3-B8E3-4C0D-BB05-E17C8D756DEA}" type="parTrans" cxnId="{F96C85C3-9432-4E8A-8DC6-2EC7EBE157D8}">
      <dgm:prSet/>
      <dgm:spPr/>
      <dgm:t>
        <a:bodyPr/>
        <a:lstStyle/>
        <a:p>
          <a:endParaRPr lang="en-US"/>
        </a:p>
      </dgm:t>
    </dgm:pt>
    <dgm:pt modelId="{2E901944-2FA9-4164-B27E-CEE3833AE2BB}" type="sibTrans" cxnId="{F96C85C3-9432-4E8A-8DC6-2EC7EBE157D8}">
      <dgm:prSet/>
      <dgm:spPr/>
      <dgm:t>
        <a:bodyPr/>
        <a:lstStyle/>
        <a:p>
          <a:endParaRPr lang="en-US"/>
        </a:p>
      </dgm:t>
    </dgm:pt>
    <dgm:pt modelId="{6A433AD1-E1E7-4EEB-A463-F41257DEBC6C}">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793EF7A1-6C71-424F-9FC4-8B780ADA9F0F}" type="parTrans" cxnId="{9A3FA0C8-C84B-408C-95AE-6CB6FD1CC6BC}">
      <dgm:prSet/>
      <dgm:spPr/>
      <dgm:t>
        <a:bodyPr/>
        <a:lstStyle/>
        <a:p>
          <a:endParaRPr lang="en-US"/>
        </a:p>
      </dgm:t>
    </dgm:pt>
    <dgm:pt modelId="{3B1D4D9E-1740-4017-A5E7-D579CE60F737}" type="sibTrans" cxnId="{9A3FA0C8-C84B-408C-95AE-6CB6FD1CC6BC}">
      <dgm:prSet/>
      <dgm:spPr/>
      <dgm:t>
        <a:bodyPr/>
        <a:lstStyle/>
        <a:p>
          <a:endParaRPr lang="en-US"/>
        </a:p>
      </dgm:t>
    </dgm:pt>
    <dgm:pt modelId="{9395F33F-71BE-4008-998F-044E25CE208B}">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883B61EE-D768-4175-B986-F11A6B1FE7B9}" type="parTrans" cxnId="{BF80AE4A-7C42-4F30-B0D9-53B5B124CF1F}">
      <dgm:prSet/>
      <dgm:spPr/>
      <dgm:t>
        <a:bodyPr/>
        <a:lstStyle/>
        <a:p>
          <a:endParaRPr lang="en-US"/>
        </a:p>
      </dgm:t>
    </dgm:pt>
    <dgm:pt modelId="{B0CE04F0-51D7-485B-A0AD-10C1BF79EBC6}" type="sibTrans" cxnId="{BF80AE4A-7C42-4F30-B0D9-53B5B124CF1F}">
      <dgm:prSet/>
      <dgm:spPr/>
      <dgm:t>
        <a:bodyPr/>
        <a:lstStyle/>
        <a:p>
          <a:endParaRPr lang="en-US"/>
        </a:p>
      </dgm:t>
    </dgm:pt>
    <dgm:pt modelId="{EF3C7C6B-758E-4B55-A35E-AB811348CB2B}">
      <dgm:prSet custT="1"/>
      <dgm:spPr/>
      <dgm:t>
        <a:bodyPr/>
        <a:lstStyle/>
        <a:p>
          <a:pPr>
            <a:lnSpc>
              <a:spcPct val="100000"/>
            </a:lnSpc>
          </a:pPr>
          <a:endParaRPr lang="en-US" sz="2400" dirty="0">
            <a:latin typeface="Arial" panose="020B0604020202020204" pitchFamily="34" charset="0"/>
            <a:cs typeface="Arial" panose="020B0604020202020204" pitchFamily="34" charset="0"/>
          </a:endParaRPr>
        </a:p>
      </dgm:t>
    </dgm:pt>
    <dgm:pt modelId="{08D6D7F2-5FAA-4038-9233-FB53E7F5F817}" type="parTrans" cxnId="{D57F5D37-CAA5-4DBC-A4D1-2D334D952F42}">
      <dgm:prSet/>
      <dgm:spPr/>
      <dgm:t>
        <a:bodyPr/>
        <a:lstStyle/>
        <a:p>
          <a:endParaRPr lang="en-US"/>
        </a:p>
      </dgm:t>
    </dgm:pt>
    <dgm:pt modelId="{D984299D-A46E-4B94-ACE8-EE948E305223}" type="sibTrans" cxnId="{D57F5D37-CAA5-4DBC-A4D1-2D334D952F42}">
      <dgm:prSet/>
      <dgm:spPr/>
      <dgm:t>
        <a:bodyPr/>
        <a:lstStyle/>
        <a:p>
          <a:endParaRPr lang="en-US"/>
        </a:p>
      </dgm:t>
    </dgm:pt>
    <dgm:pt modelId="{4651DF15-6ACE-475E-A0E1-716BECEE7C39}" type="pres">
      <dgm:prSet presAssocID="{867857C2-E1F9-4EF5-9A0E-047BF472D8F5}" presName="root" presStyleCnt="0">
        <dgm:presLayoutVars>
          <dgm:dir/>
          <dgm:resizeHandles val="exact"/>
        </dgm:presLayoutVars>
      </dgm:prSet>
      <dgm:spPr/>
    </dgm:pt>
    <dgm:pt modelId="{A8362CE7-9F73-4675-AA45-880835294E28}" type="pres">
      <dgm:prSet presAssocID="{D1DD32DA-9B64-4950-9082-D80B97CAAEC0}" presName="compNode" presStyleCnt="0"/>
      <dgm:spPr/>
    </dgm:pt>
    <dgm:pt modelId="{BDEB0609-34F3-402E-84F9-38821EF39D46}" type="pres">
      <dgm:prSet presAssocID="{D1DD32DA-9B64-4950-9082-D80B97CAAEC0}" presName="bgRect" presStyleLbl="bgShp" presStyleIdx="0" presStyleCnt="5"/>
      <dgm:spPr/>
    </dgm:pt>
    <dgm:pt modelId="{7CE01991-E7E5-4132-854F-35530F72D7F7}" type="pres">
      <dgm:prSet presAssocID="{D1DD32DA-9B64-4950-9082-D80B97CAAEC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larm Clock"/>
        </a:ext>
      </dgm:extLst>
    </dgm:pt>
    <dgm:pt modelId="{DC4E4DB2-C8DF-4ECC-962C-A1EC168ED1C1}" type="pres">
      <dgm:prSet presAssocID="{D1DD32DA-9B64-4950-9082-D80B97CAAEC0}" presName="spaceRect" presStyleCnt="0"/>
      <dgm:spPr/>
    </dgm:pt>
    <dgm:pt modelId="{37BECABC-7DC9-4584-A5E9-87C235FA2994}" type="pres">
      <dgm:prSet presAssocID="{D1DD32DA-9B64-4950-9082-D80B97CAAEC0}" presName="parTx" presStyleLbl="revTx" presStyleIdx="0" presStyleCnt="5" custScaleX="96799" custScaleY="114571" custLinFactNeighborX="-1253" custLinFactNeighborY="-222">
        <dgm:presLayoutVars>
          <dgm:chMax val="0"/>
          <dgm:chPref val="0"/>
        </dgm:presLayoutVars>
      </dgm:prSet>
      <dgm:spPr/>
    </dgm:pt>
    <dgm:pt modelId="{968630D5-A49B-4C8F-85B1-1CF42D45ED0B}" type="pres">
      <dgm:prSet presAssocID="{48B812EB-E109-407F-9F07-3E169E54FCD1}" presName="sibTrans" presStyleCnt="0"/>
      <dgm:spPr/>
    </dgm:pt>
    <dgm:pt modelId="{5BB6BE2A-76F4-4997-9269-B4D73B442627}" type="pres">
      <dgm:prSet presAssocID="{A2F3F190-EEFA-4467-AF8F-86D371937ACF}" presName="compNode" presStyleCnt="0"/>
      <dgm:spPr/>
    </dgm:pt>
    <dgm:pt modelId="{07E3B8FD-42C4-47DC-9467-1BFA19C3F47E}" type="pres">
      <dgm:prSet presAssocID="{A2F3F190-EEFA-4467-AF8F-86D371937ACF}" presName="bgRect" presStyleLbl="bgShp" presStyleIdx="1" presStyleCnt="5"/>
      <dgm:spPr/>
    </dgm:pt>
    <dgm:pt modelId="{9FE64BBE-90E7-4C89-BC50-2F11BF6167DB}" type="pres">
      <dgm:prSet presAssocID="{A2F3F190-EEFA-4467-AF8F-86D371937AC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tel"/>
        </a:ext>
      </dgm:extLst>
    </dgm:pt>
    <dgm:pt modelId="{7FA0506C-F3AB-4245-BED1-FF0D48F8A61E}" type="pres">
      <dgm:prSet presAssocID="{A2F3F190-EEFA-4467-AF8F-86D371937ACF}" presName="spaceRect" presStyleCnt="0"/>
      <dgm:spPr/>
    </dgm:pt>
    <dgm:pt modelId="{FAD18210-4715-4B18-B139-10E5C89D917F}" type="pres">
      <dgm:prSet presAssocID="{A2F3F190-EEFA-4467-AF8F-86D371937ACF}" presName="parTx" presStyleLbl="revTx" presStyleIdx="1" presStyleCnt="5">
        <dgm:presLayoutVars>
          <dgm:chMax val="0"/>
          <dgm:chPref val="0"/>
        </dgm:presLayoutVars>
      </dgm:prSet>
      <dgm:spPr/>
    </dgm:pt>
    <dgm:pt modelId="{3344E14C-23EB-4885-8E12-0856878ED570}" type="pres">
      <dgm:prSet presAssocID="{2E901944-2FA9-4164-B27E-CEE3833AE2BB}" presName="sibTrans" presStyleCnt="0"/>
      <dgm:spPr/>
    </dgm:pt>
    <dgm:pt modelId="{0825BFE8-3DAA-4545-9805-E07A98623475}" type="pres">
      <dgm:prSet presAssocID="{6A433AD1-E1E7-4EEB-A463-F41257DEBC6C}" presName="compNode" presStyleCnt="0"/>
      <dgm:spPr/>
    </dgm:pt>
    <dgm:pt modelId="{58886C2F-8798-4E2C-96B1-9A7179266BBE}" type="pres">
      <dgm:prSet presAssocID="{6A433AD1-E1E7-4EEB-A463-F41257DEBC6C}" presName="bgRect" presStyleLbl="bgShp" presStyleIdx="2" presStyleCnt="5"/>
      <dgm:spPr/>
    </dgm:pt>
    <dgm:pt modelId="{E7DAEFB4-72B0-4F41-ADBD-6D2BA61F3D95}" type="pres">
      <dgm:prSet presAssocID="{6A433AD1-E1E7-4EEB-A463-F41257DEBC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rder Dash"/>
        </a:ext>
      </dgm:extLst>
    </dgm:pt>
    <dgm:pt modelId="{228D6FB1-EB94-4DE0-B084-5E2A8848100E}" type="pres">
      <dgm:prSet presAssocID="{6A433AD1-E1E7-4EEB-A463-F41257DEBC6C}" presName="spaceRect" presStyleCnt="0"/>
      <dgm:spPr/>
    </dgm:pt>
    <dgm:pt modelId="{25729678-B5F3-46DE-AC03-1B4E3F81134E}" type="pres">
      <dgm:prSet presAssocID="{6A433AD1-E1E7-4EEB-A463-F41257DEBC6C}" presName="parTx" presStyleLbl="revTx" presStyleIdx="2" presStyleCnt="5">
        <dgm:presLayoutVars>
          <dgm:chMax val="0"/>
          <dgm:chPref val="0"/>
        </dgm:presLayoutVars>
      </dgm:prSet>
      <dgm:spPr/>
    </dgm:pt>
    <dgm:pt modelId="{B5C1816D-E846-4662-BBBC-4FCEA066752E}" type="pres">
      <dgm:prSet presAssocID="{3B1D4D9E-1740-4017-A5E7-D579CE60F737}" presName="sibTrans" presStyleCnt="0"/>
      <dgm:spPr/>
    </dgm:pt>
    <dgm:pt modelId="{36D7E031-7C9B-4AD2-B665-ED2C00CC0CFD}" type="pres">
      <dgm:prSet presAssocID="{9395F33F-71BE-4008-998F-044E25CE208B}" presName="compNode" presStyleCnt="0"/>
      <dgm:spPr/>
    </dgm:pt>
    <dgm:pt modelId="{849C4070-4798-4EE6-897B-F8706EA9D401}" type="pres">
      <dgm:prSet presAssocID="{9395F33F-71BE-4008-998F-044E25CE208B}" presName="bgRect" presStyleLbl="bgShp" presStyleIdx="3" presStyleCnt="5"/>
      <dgm:spPr/>
    </dgm:pt>
    <dgm:pt modelId="{DDB2C058-40F0-420D-8854-0D6C2FC498C7}" type="pres">
      <dgm:prSet presAssocID="{9395F33F-71BE-4008-998F-044E25CE208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acation"/>
        </a:ext>
      </dgm:extLst>
    </dgm:pt>
    <dgm:pt modelId="{67EE16D9-45CD-4E71-9D66-B2846584EFF1}" type="pres">
      <dgm:prSet presAssocID="{9395F33F-71BE-4008-998F-044E25CE208B}" presName="spaceRect" presStyleCnt="0"/>
      <dgm:spPr/>
    </dgm:pt>
    <dgm:pt modelId="{F7CE1D32-3CC4-4182-8D6C-223C531B0383}" type="pres">
      <dgm:prSet presAssocID="{9395F33F-71BE-4008-998F-044E25CE208B}" presName="parTx" presStyleLbl="revTx" presStyleIdx="3" presStyleCnt="5">
        <dgm:presLayoutVars>
          <dgm:chMax val="0"/>
          <dgm:chPref val="0"/>
        </dgm:presLayoutVars>
      </dgm:prSet>
      <dgm:spPr/>
    </dgm:pt>
    <dgm:pt modelId="{F19A7E42-3AF5-4616-B13C-25CA85E39FFA}" type="pres">
      <dgm:prSet presAssocID="{B0CE04F0-51D7-485B-A0AD-10C1BF79EBC6}" presName="sibTrans" presStyleCnt="0"/>
      <dgm:spPr/>
    </dgm:pt>
    <dgm:pt modelId="{A42BEF88-3F61-4D06-986C-776995A56989}" type="pres">
      <dgm:prSet presAssocID="{EF3C7C6B-758E-4B55-A35E-AB811348CB2B}" presName="compNode" presStyleCnt="0"/>
      <dgm:spPr/>
    </dgm:pt>
    <dgm:pt modelId="{06A840AE-3958-4002-A229-BAD547E0434B}" type="pres">
      <dgm:prSet presAssocID="{EF3C7C6B-758E-4B55-A35E-AB811348CB2B}" presName="bgRect" presStyleLbl="bgShp" presStyleIdx="4" presStyleCnt="5"/>
      <dgm:spPr/>
    </dgm:pt>
    <dgm:pt modelId="{8B8362FD-1738-4F28-91D3-1B7C47FBCB5C}" type="pres">
      <dgm:prSet presAssocID="{EF3C7C6B-758E-4B55-A35E-AB811348CB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lay"/>
        </a:ext>
      </dgm:extLst>
    </dgm:pt>
    <dgm:pt modelId="{EC2D9F1A-811E-4288-BD39-E060BF27A6E5}" type="pres">
      <dgm:prSet presAssocID="{EF3C7C6B-758E-4B55-A35E-AB811348CB2B}" presName="spaceRect" presStyleCnt="0"/>
      <dgm:spPr/>
    </dgm:pt>
    <dgm:pt modelId="{F8EAD3A7-3B6B-47BD-AF32-2912FDB8A19B}" type="pres">
      <dgm:prSet presAssocID="{EF3C7C6B-758E-4B55-A35E-AB811348CB2B}" presName="parTx" presStyleLbl="revTx" presStyleIdx="4" presStyleCnt="5">
        <dgm:presLayoutVars>
          <dgm:chMax val="0"/>
          <dgm:chPref val="0"/>
        </dgm:presLayoutVars>
      </dgm:prSet>
      <dgm:spPr/>
    </dgm:pt>
  </dgm:ptLst>
  <dgm:cxnLst>
    <dgm:cxn modelId="{D57F5D37-CAA5-4DBC-A4D1-2D334D952F42}" srcId="{867857C2-E1F9-4EF5-9A0E-047BF472D8F5}" destId="{EF3C7C6B-758E-4B55-A35E-AB811348CB2B}" srcOrd="4" destOrd="0" parTransId="{08D6D7F2-5FAA-4038-9233-FB53E7F5F817}" sibTransId="{D984299D-A46E-4B94-ACE8-EE948E305223}"/>
    <dgm:cxn modelId="{EE4DE838-0224-4B84-9736-48DC5D219F94}" type="presOf" srcId="{9395F33F-71BE-4008-998F-044E25CE208B}" destId="{F7CE1D32-3CC4-4182-8D6C-223C531B0383}" srcOrd="0" destOrd="0" presId="urn:microsoft.com/office/officeart/2018/2/layout/IconVerticalSolidList"/>
    <dgm:cxn modelId="{122BA93E-7B02-485F-AA14-D8C9AB7E7167}" type="presOf" srcId="{A2F3F190-EEFA-4467-AF8F-86D371937ACF}" destId="{FAD18210-4715-4B18-B139-10E5C89D917F}" srcOrd="0" destOrd="0" presId="urn:microsoft.com/office/officeart/2018/2/layout/IconVerticalSolidList"/>
    <dgm:cxn modelId="{BF80AE4A-7C42-4F30-B0D9-53B5B124CF1F}" srcId="{867857C2-E1F9-4EF5-9A0E-047BF472D8F5}" destId="{9395F33F-71BE-4008-998F-044E25CE208B}" srcOrd="3" destOrd="0" parTransId="{883B61EE-D768-4175-B986-F11A6B1FE7B9}" sibTransId="{B0CE04F0-51D7-485B-A0AD-10C1BF79EBC6}"/>
    <dgm:cxn modelId="{EB258D6B-AF52-4D47-B7C1-BA0E1E872CE1}" srcId="{867857C2-E1F9-4EF5-9A0E-047BF472D8F5}" destId="{D1DD32DA-9B64-4950-9082-D80B97CAAEC0}" srcOrd="0" destOrd="0" parTransId="{D235A3B6-75FC-4CDA-ABB4-195BBF1F43D9}" sibTransId="{48B812EB-E109-407F-9F07-3E169E54FCD1}"/>
    <dgm:cxn modelId="{56DE7893-CEB5-4E9A-BCFA-381AEC4275A2}" type="presOf" srcId="{6A433AD1-E1E7-4EEB-A463-F41257DEBC6C}" destId="{25729678-B5F3-46DE-AC03-1B4E3F81134E}" srcOrd="0" destOrd="0" presId="urn:microsoft.com/office/officeart/2018/2/layout/IconVerticalSolidList"/>
    <dgm:cxn modelId="{E6B90AA4-A027-42FA-B14C-09FDA113E7FF}" type="presOf" srcId="{EF3C7C6B-758E-4B55-A35E-AB811348CB2B}" destId="{F8EAD3A7-3B6B-47BD-AF32-2912FDB8A19B}" srcOrd="0" destOrd="0" presId="urn:microsoft.com/office/officeart/2018/2/layout/IconVerticalSolidList"/>
    <dgm:cxn modelId="{F96C85C3-9432-4E8A-8DC6-2EC7EBE157D8}" srcId="{867857C2-E1F9-4EF5-9A0E-047BF472D8F5}" destId="{A2F3F190-EEFA-4467-AF8F-86D371937ACF}" srcOrd="1" destOrd="0" parTransId="{59F2B1B3-B8E3-4C0D-BB05-E17C8D756DEA}" sibTransId="{2E901944-2FA9-4164-B27E-CEE3833AE2BB}"/>
    <dgm:cxn modelId="{9A3FA0C8-C84B-408C-95AE-6CB6FD1CC6BC}" srcId="{867857C2-E1F9-4EF5-9A0E-047BF472D8F5}" destId="{6A433AD1-E1E7-4EEB-A463-F41257DEBC6C}" srcOrd="2" destOrd="0" parTransId="{793EF7A1-6C71-424F-9FC4-8B780ADA9F0F}" sibTransId="{3B1D4D9E-1740-4017-A5E7-D579CE60F737}"/>
    <dgm:cxn modelId="{4D01F9CA-BFD2-41E9-A4FB-BC0C6AF57E25}" type="presOf" srcId="{867857C2-E1F9-4EF5-9A0E-047BF472D8F5}" destId="{4651DF15-6ACE-475E-A0E1-716BECEE7C39}" srcOrd="0" destOrd="0" presId="urn:microsoft.com/office/officeart/2018/2/layout/IconVerticalSolidList"/>
    <dgm:cxn modelId="{D2671BE1-B774-455C-9420-AF6EF9C959F5}" type="presOf" srcId="{D1DD32DA-9B64-4950-9082-D80B97CAAEC0}" destId="{37BECABC-7DC9-4584-A5E9-87C235FA2994}" srcOrd="0" destOrd="0" presId="urn:microsoft.com/office/officeart/2018/2/layout/IconVerticalSolidList"/>
    <dgm:cxn modelId="{E1158B58-DF1A-46B1-8444-BE7308A55918}" type="presParOf" srcId="{4651DF15-6ACE-475E-A0E1-716BECEE7C39}" destId="{A8362CE7-9F73-4675-AA45-880835294E28}" srcOrd="0" destOrd="0" presId="urn:microsoft.com/office/officeart/2018/2/layout/IconVerticalSolidList"/>
    <dgm:cxn modelId="{E7AB80B1-ABD6-4E4D-8FBA-190DBFD621CE}" type="presParOf" srcId="{A8362CE7-9F73-4675-AA45-880835294E28}" destId="{BDEB0609-34F3-402E-84F9-38821EF39D46}" srcOrd="0" destOrd="0" presId="urn:microsoft.com/office/officeart/2018/2/layout/IconVerticalSolidList"/>
    <dgm:cxn modelId="{0B022570-5FD8-49B9-BC9A-1F3FA1ED1DA7}" type="presParOf" srcId="{A8362CE7-9F73-4675-AA45-880835294E28}" destId="{7CE01991-E7E5-4132-854F-35530F72D7F7}" srcOrd="1" destOrd="0" presId="urn:microsoft.com/office/officeart/2018/2/layout/IconVerticalSolidList"/>
    <dgm:cxn modelId="{F9D9B54C-93CD-44E9-B847-04533EB7C785}" type="presParOf" srcId="{A8362CE7-9F73-4675-AA45-880835294E28}" destId="{DC4E4DB2-C8DF-4ECC-962C-A1EC168ED1C1}" srcOrd="2" destOrd="0" presId="urn:microsoft.com/office/officeart/2018/2/layout/IconVerticalSolidList"/>
    <dgm:cxn modelId="{3E8CD3C0-131B-4F2F-B0AE-5C3F969808CE}" type="presParOf" srcId="{A8362CE7-9F73-4675-AA45-880835294E28}" destId="{37BECABC-7DC9-4584-A5E9-87C235FA2994}" srcOrd="3" destOrd="0" presId="urn:microsoft.com/office/officeart/2018/2/layout/IconVerticalSolidList"/>
    <dgm:cxn modelId="{1A1B9E51-D133-4971-B3FA-E42AE5DFC489}" type="presParOf" srcId="{4651DF15-6ACE-475E-A0E1-716BECEE7C39}" destId="{968630D5-A49B-4C8F-85B1-1CF42D45ED0B}" srcOrd="1" destOrd="0" presId="urn:microsoft.com/office/officeart/2018/2/layout/IconVerticalSolidList"/>
    <dgm:cxn modelId="{DF63B19B-F0A3-4FA7-9A5F-2D12328C2060}" type="presParOf" srcId="{4651DF15-6ACE-475E-A0E1-716BECEE7C39}" destId="{5BB6BE2A-76F4-4997-9269-B4D73B442627}" srcOrd="2" destOrd="0" presId="urn:microsoft.com/office/officeart/2018/2/layout/IconVerticalSolidList"/>
    <dgm:cxn modelId="{3CBB42F5-C3DE-45C6-9511-9A508FCD4257}" type="presParOf" srcId="{5BB6BE2A-76F4-4997-9269-B4D73B442627}" destId="{07E3B8FD-42C4-47DC-9467-1BFA19C3F47E}" srcOrd="0" destOrd="0" presId="urn:microsoft.com/office/officeart/2018/2/layout/IconVerticalSolidList"/>
    <dgm:cxn modelId="{28B9DDD6-8433-4CF2-81FC-7E3166D00100}" type="presParOf" srcId="{5BB6BE2A-76F4-4997-9269-B4D73B442627}" destId="{9FE64BBE-90E7-4C89-BC50-2F11BF6167DB}" srcOrd="1" destOrd="0" presId="urn:microsoft.com/office/officeart/2018/2/layout/IconVerticalSolidList"/>
    <dgm:cxn modelId="{16C6AA07-7BB9-4031-994C-F378F489C368}" type="presParOf" srcId="{5BB6BE2A-76F4-4997-9269-B4D73B442627}" destId="{7FA0506C-F3AB-4245-BED1-FF0D48F8A61E}" srcOrd="2" destOrd="0" presId="urn:microsoft.com/office/officeart/2018/2/layout/IconVerticalSolidList"/>
    <dgm:cxn modelId="{6547C725-AAF4-40DB-9553-EF84A9A16FAC}" type="presParOf" srcId="{5BB6BE2A-76F4-4997-9269-B4D73B442627}" destId="{FAD18210-4715-4B18-B139-10E5C89D917F}" srcOrd="3" destOrd="0" presId="urn:microsoft.com/office/officeart/2018/2/layout/IconVerticalSolidList"/>
    <dgm:cxn modelId="{DBBDCD84-7AD1-455D-A5CB-BA4081B4FC12}" type="presParOf" srcId="{4651DF15-6ACE-475E-A0E1-716BECEE7C39}" destId="{3344E14C-23EB-4885-8E12-0856878ED570}" srcOrd="3" destOrd="0" presId="urn:microsoft.com/office/officeart/2018/2/layout/IconVerticalSolidList"/>
    <dgm:cxn modelId="{A5AF29CA-695E-4E70-963D-9A9D7E96A311}" type="presParOf" srcId="{4651DF15-6ACE-475E-A0E1-716BECEE7C39}" destId="{0825BFE8-3DAA-4545-9805-E07A98623475}" srcOrd="4" destOrd="0" presId="urn:microsoft.com/office/officeart/2018/2/layout/IconVerticalSolidList"/>
    <dgm:cxn modelId="{B77A5D0B-CFA8-4CA8-A37A-A9D113C83653}" type="presParOf" srcId="{0825BFE8-3DAA-4545-9805-E07A98623475}" destId="{58886C2F-8798-4E2C-96B1-9A7179266BBE}" srcOrd="0" destOrd="0" presId="urn:microsoft.com/office/officeart/2018/2/layout/IconVerticalSolidList"/>
    <dgm:cxn modelId="{5D630DA6-11E1-43C9-8715-BE40B9B98834}" type="presParOf" srcId="{0825BFE8-3DAA-4545-9805-E07A98623475}" destId="{E7DAEFB4-72B0-4F41-ADBD-6D2BA61F3D95}" srcOrd="1" destOrd="0" presId="urn:microsoft.com/office/officeart/2018/2/layout/IconVerticalSolidList"/>
    <dgm:cxn modelId="{14CA66BA-7FDF-49EA-9D19-8EA91AB9A39B}" type="presParOf" srcId="{0825BFE8-3DAA-4545-9805-E07A98623475}" destId="{228D6FB1-EB94-4DE0-B084-5E2A8848100E}" srcOrd="2" destOrd="0" presId="urn:microsoft.com/office/officeart/2018/2/layout/IconVerticalSolidList"/>
    <dgm:cxn modelId="{1DD3849B-C125-4E27-BA39-A9B3D9D65470}" type="presParOf" srcId="{0825BFE8-3DAA-4545-9805-E07A98623475}" destId="{25729678-B5F3-46DE-AC03-1B4E3F81134E}" srcOrd="3" destOrd="0" presId="urn:microsoft.com/office/officeart/2018/2/layout/IconVerticalSolidList"/>
    <dgm:cxn modelId="{4B9355BE-122B-4FBE-AA84-8C4D2722C305}" type="presParOf" srcId="{4651DF15-6ACE-475E-A0E1-716BECEE7C39}" destId="{B5C1816D-E846-4662-BBBC-4FCEA066752E}" srcOrd="5" destOrd="0" presId="urn:microsoft.com/office/officeart/2018/2/layout/IconVerticalSolidList"/>
    <dgm:cxn modelId="{0A56967F-0901-425D-AE2E-F9D74BE1CA29}" type="presParOf" srcId="{4651DF15-6ACE-475E-A0E1-716BECEE7C39}" destId="{36D7E031-7C9B-4AD2-B665-ED2C00CC0CFD}" srcOrd="6" destOrd="0" presId="urn:microsoft.com/office/officeart/2018/2/layout/IconVerticalSolidList"/>
    <dgm:cxn modelId="{85E73BD4-FFFD-46B5-838B-B1FED0328717}" type="presParOf" srcId="{36D7E031-7C9B-4AD2-B665-ED2C00CC0CFD}" destId="{849C4070-4798-4EE6-897B-F8706EA9D401}" srcOrd="0" destOrd="0" presId="urn:microsoft.com/office/officeart/2018/2/layout/IconVerticalSolidList"/>
    <dgm:cxn modelId="{B8366934-3F66-47FC-945D-BE962EE899D6}" type="presParOf" srcId="{36D7E031-7C9B-4AD2-B665-ED2C00CC0CFD}" destId="{DDB2C058-40F0-420D-8854-0D6C2FC498C7}" srcOrd="1" destOrd="0" presId="urn:microsoft.com/office/officeart/2018/2/layout/IconVerticalSolidList"/>
    <dgm:cxn modelId="{98C4D59E-3E78-4C20-B252-1754F90D31E4}" type="presParOf" srcId="{36D7E031-7C9B-4AD2-B665-ED2C00CC0CFD}" destId="{67EE16D9-45CD-4E71-9D66-B2846584EFF1}" srcOrd="2" destOrd="0" presId="urn:microsoft.com/office/officeart/2018/2/layout/IconVerticalSolidList"/>
    <dgm:cxn modelId="{053FB86D-D7B7-48C8-ABE6-81DB34DF5AEC}" type="presParOf" srcId="{36D7E031-7C9B-4AD2-B665-ED2C00CC0CFD}" destId="{F7CE1D32-3CC4-4182-8D6C-223C531B0383}" srcOrd="3" destOrd="0" presId="urn:microsoft.com/office/officeart/2018/2/layout/IconVerticalSolidList"/>
    <dgm:cxn modelId="{98AD1457-4B5D-4689-A538-091C2B68220E}" type="presParOf" srcId="{4651DF15-6ACE-475E-A0E1-716BECEE7C39}" destId="{F19A7E42-3AF5-4616-B13C-25CA85E39FFA}" srcOrd="7" destOrd="0" presId="urn:microsoft.com/office/officeart/2018/2/layout/IconVerticalSolidList"/>
    <dgm:cxn modelId="{1919E1F3-564E-435E-BEDA-04D0F9E80776}" type="presParOf" srcId="{4651DF15-6ACE-475E-A0E1-716BECEE7C39}" destId="{A42BEF88-3F61-4D06-986C-776995A56989}" srcOrd="8" destOrd="0" presId="urn:microsoft.com/office/officeart/2018/2/layout/IconVerticalSolidList"/>
    <dgm:cxn modelId="{9F753009-64BA-4975-B308-DA5C61265CD8}" type="presParOf" srcId="{A42BEF88-3F61-4D06-986C-776995A56989}" destId="{06A840AE-3958-4002-A229-BAD547E0434B}" srcOrd="0" destOrd="0" presId="urn:microsoft.com/office/officeart/2018/2/layout/IconVerticalSolidList"/>
    <dgm:cxn modelId="{214FEC7E-B393-4017-BC45-BAF28061EB8B}" type="presParOf" srcId="{A42BEF88-3F61-4D06-986C-776995A56989}" destId="{8B8362FD-1738-4F28-91D3-1B7C47FBCB5C}" srcOrd="1" destOrd="0" presId="urn:microsoft.com/office/officeart/2018/2/layout/IconVerticalSolidList"/>
    <dgm:cxn modelId="{394164E9-C9A9-4DD4-A9DA-2CA5D5FA5E59}" type="presParOf" srcId="{A42BEF88-3F61-4D06-986C-776995A56989}" destId="{EC2D9F1A-811E-4288-BD39-E060BF27A6E5}" srcOrd="2" destOrd="0" presId="urn:microsoft.com/office/officeart/2018/2/layout/IconVerticalSolidList"/>
    <dgm:cxn modelId="{704CEA7C-C296-4511-B1A8-E78604FB1AB5}" type="presParOf" srcId="{A42BEF88-3F61-4D06-986C-776995A56989}" destId="{F8EAD3A7-3B6B-47BD-AF32-2912FDB8A19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AF7A34-E128-479A-A815-BE6A372E1A6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CEC0401-4792-4F24-9B36-55D2824030A6}">
      <dgm:prSet/>
      <dgm:spPr/>
      <dgm:t>
        <a:bodyPr/>
        <a:lstStyle/>
        <a:p>
          <a:endParaRPr lang="en-US" dirty="0">
            <a:solidFill>
              <a:schemeClr val="tx2"/>
            </a:solidFill>
            <a:latin typeface="Arial" panose="020B0604020202020204" pitchFamily="34" charset="0"/>
            <a:cs typeface="Arial" panose="020B0604020202020204" pitchFamily="34" charset="0"/>
          </a:endParaRPr>
        </a:p>
      </dgm:t>
    </dgm:pt>
    <dgm:pt modelId="{47001E27-1AAE-4F79-A6F5-DB56D36833AC}" type="parTrans" cxnId="{96B1AD37-E097-4AF0-8E54-81B5BA537049}">
      <dgm:prSet/>
      <dgm:spPr/>
      <dgm:t>
        <a:bodyPr/>
        <a:lstStyle/>
        <a:p>
          <a:endParaRPr lang="en-US"/>
        </a:p>
      </dgm:t>
    </dgm:pt>
    <dgm:pt modelId="{059CC54A-00A5-469C-92FD-23B7D9B21218}" type="sibTrans" cxnId="{96B1AD37-E097-4AF0-8E54-81B5BA537049}">
      <dgm:prSet/>
      <dgm:spPr/>
      <dgm:t>
        <a:bodyPr/>
        <a:lstStyle/>
        <a:p>
          <a:endParaRPr lang="en-US"/>
        </a:p>
      </dgm:t>
    </dgm:pt>
    <dgm:pt modelId="{04FED1B7-1863-4B41-8242-F7A851AE259B}">
      <dgm:prSet/>
      <dgm:spPr/>
      <dgm:t>
        <a:bodyPr/>
        <a:lstStyle/>
        <a:p>
          <a:endParaRPr lang="en-US" dirty="0">
            <a:solidFill>
              <a:schemeClr val="tx2"/>
            </a:solidFill>
            <a:latin typeface="Arial" panose="020B0604020202020204" pitchFamily="34" charset="0"/>
            <a:cs typeface="Arial" panose="020B0604020202020204" pitchFamily="34" charset="0"/>
          </a:endParaRPr>
        </a:p>
      </dgm:t>
    </dgm:pt>
    <dgm:pt modelId="{086810F0-BFE2-450A-BB48-8935234C82CB}" type="parTrans" cxnId="{AE345E9E-5E37-4892-AB04-B133B92B1D86}">
      <dgm:prSet/>
      <dgm:spPr/>
      <dgm:t>
        <a:bodyPr/>
        <a:lstStyle/>
        <a:p>
          <a:endParaRPr lang="en-US"/>
        </a:p>
      </dgm:t>
    </dgm:pt>
    <dgm:pt modelId="{14716E83-3BDE-48B5-A87D-7BD5CA692D2D}" type="sibTrans" cxnId="{AE345E9E-5E37-4892-AB04-B133B92B1D86}">
      <dgm:prSet/>
      <dgm:spPr/>
      <dgm:t>
        <a:bodyPr/>
        <a:lstStyle/>
        <a:p>
          <a:endParaRPr lang="en-US"/>
        </a:p>
      </dgm:t>
    </dgm:pt>
    <dgm:pt modelId="{9170F25B-D06D-482D-A841-DD5EA11E77C7}">
      <dgm:prSet/>
      <dgm:spPr/>
      <dgm:t>
        <a:bodyPr/>
        <a:lstStyle/>
        <a:p>
          <a:endParaRPr lang="en-US" dirty="0">
            <a:solidFill>
              <a:schemeClr val="tx2"/>
            </a:solidFill>
            <a:latin typeface="Arial" panose="020B0604020202020204" pitchFamily="34" charset="0"/>
            <a:cs typeface="Arial" panose="020B0604020202020204" pitchFamily="34" charset="0"/>
          </a:endParaRPr>
        </a:p>
      </dgm:t>
    </dgm:pt>
    <dgm:pt modelId="{3D0E4639-A305-4527-8471-98973642D0AC}" type="parTrans" cxnId="{2F3FCCCC-656A-4439-A7BC-E2CD3DBA018F}">
      <dgm:prSet/>
      <dgm:spPr/>
      <dgm:t>
        <a:bodyPr/>
        <a:lstStyle/>
        <a:p>
          <a:endParaRPr lang="en-US"/>
        </a:p>
      </dgm:t>
    </dgm:pt>
    <dgm:pt modelId="{940684D4-CDED-4A67-93FA-29C9A4D8EA0A}" type="sibTrans" cxnId="{2F3FCCCC-656A-4439-A7BC-E2CD3DBA018F}">
      <dgm:prSet/>
      <dgm:spPr/>
      <dgm:t>
        <a:bodyPr/>
        <a:lstStyle/>
        <a:p>
          <a:endParaRPr lang="en-US"/>
        </a:p>
      </dgm:t>
    </dgm:pt>
    <dgm:pt modelId="{DE5105D6-14EA-4B2E-A3FE-0D36B4F9BBCB}">
      <dgm:prSet/>
      <dgm:spPr/>
      <dgm:t>
        <a:bodyPr/>
        <a:lstStyle/>
        <a:p>
          <a:endParaRPr lang="en-US" dirty="0"/>
        </a:p>
      </dgm:t>
    </dgm:pt>
    <dgm:pt modelId="{BA84F662-B25F-4131-BE6E-B09FF863CC5D}" type="parTrans" cxnId="{E9CDD9FC-E843-4574-A284-BBF3A3731A36}">
      <dgm:prSet/>
      <dgm:spPr/>
      <dgm:t>
        <a:bodyPr/>
        <a:lstStyle/>
        <a:p>
          <a:endParaRPr lang="en-US"/>
        </a:p>
      </dgm:t>
    </dgm:pt>
    <dgm:pt modelId="{B93074C0-E5AF-49E8-9C5D-05713BCA2369}" type="sibTrans" cxnId="{E9CDD9FC-E843-4574-A284-BBF3A3731A36}">
      <dgm:prSet/>
      <dgm:spPr/>
      <dgm:t>
        <a:bodyPr/>
        <a:lstStyle/>
        <a:p>
          <a:endParaRPr lang="en-US"/>
        </a:p>
      </dgm:t>
    </dgm:pt>
    <dgm:pt modelId="{CDAE0699-0AE8-8A4A-BFF1-1FD424147597}" type="pres">
      <dgm:prSet presAssocID="{3FAF7A34-E128-479A-A815-BE6A372E1A68}" presName="linear" presStyleCnt="0">
        <dgm:presLayoutVars>
          <dgm:animLvl val="lvl"/>
          <dgm:resizeHandles val="exact"/>
        </dgm:presLayoutVars>
      </dgm:prSet>
      <dgm:spPr/>
    </dgm:pt>
    <dgm:pt modelId="{6A6C54F9-2403-144A-B7A8-DB28C0D183B5}" type="pres">
      <dgm:prSet presAssocID="{CCEC0401-4792-4F24-9B36-55D2824030A6}" presName="parentText" presStyleLbl="node1" presStyleIdx="0" presStyleCnt="3" custScaleY="137119">
        <dgm:presLayoutVars>
          <dgm:chMax val="0"/>
          <dgm:bulletEnabled val="1"/>
        </dgm:presLayoutVars>
      </dgm:prSet>
      <dgm:spPr/>
    </dgm:pt>
    <dgm:pt modelId="{5F6D7C8F-24D0-8548-A94C-932C286713D2}" type="pres">
      <dgm:prSet presAssocID="{059CC54A-00A5-469C-92FD-23B7D9B21218}" presName="spacer" presStyleCnt="0"/>
      <dgm:spPr/>
    </dgm:pt>
    <dgm:pt modelId="{38BBE393-7073-444D-800B-EE6CC72F2150}" type="pres">
      <dgm:prSet presAssocID="{04FED1B7-1863-4B41-8242-F7A851AE259B}" presName="parentText" presStyleLbl="node1" presStyleIdx="1" presStyleCnt="3" custScaleY="157393" custLinFactY="8351" custLinFactNeighborY="100000">
        <dgm:presLayoutVars>
          <dgm:chMax val="0"/>
          <dgm:bulletEnabled val="1"/>
        </dgm:presLayoutVars>
      </dgm:prSet>
      <dgm:spPr/>
    </dgm:pt>
    <dgm:pt modelId="{3BA0B289-BDF1-6D4F-B9BA-3F5360FBE2DE}" type="pres">
      <dgm:prSet presAssocID="{14716E83-3BDE-48B5-A87D-7BD5CA692D2D}" presName="spacer" presStyleCnt="0"/>
      <dgm:spPr/>
    </dgm:pt>
    <dgm:pt modelId="{3387371F-D6EC-D345-B512-52FAE09F0473}" type="pres">
      <dgm:prSet presAssocID="{9170F25B-D06D-482D-A841-DD5EA11E77C7}" presName="parentText" presStyleLbl="node1" presStyleIdx="2" presStyleCnt="3" custScaleY="128416" custLinFactNeighborX="1251" custLinFactNeighborY="47042">
        <dgm:presLayoutVars>
          <dgm:chMax val="0"/>
          <dgm:bulletEnabled val="1"/>
        </dgm:presLayoutVars>
      </dgm:prSet>
      <dgm:spPr/>
    </dgm:pt>
    <dgm:pt modelId="{939F0938-597D-3542-AD46-B6FD2B7877B8}" type="pres">
      <dgm:prSet presAssocID="{9170F25B-D06D-482D-A841-DD5EA11E77C7}" presName="childText" presStyleLbl="revTx" presStyleIdx="0" presStyleCnt="1">
        <dgm:presLayoutVars>
          <dgm:bulletEnabled val="1"/>
        </dgm:presLayoutVars>
      </dgm:prSet>
      <dgm:spPr/>
    </dgm:pt>
  </dgm:ptLst>
  <dgm:cxnLst>
    <dgm:cxn modelId="{1AC73032-F3BF-8A46-A1D9-74771059B898}" type="presOf" srcId="{3FAF7A34-E128-479A-A815-BE6A372E1A68}" destId="{CDAE0699-0AE8-8A4A-BFF1-1FD424147597}" srcOrd="0" destOrd="0" presId="urn:microsoft.com/office/officeart/2005/8/layout/vList2"/>
    <dgm:cxn modelId="{AC8C4D35-2577-FA40-99D7-1407234FC611}" type="presOf" srcId="{CCEC0401-4792-4F24-9B36-55D2824030A6}" destId="{6A6C54F9-2403-144A-B7A8-DB28C0D183B5}" srcOrd="0" destOrd="0" presId="urn:microsoft.com/office/officeart/2005/8/layout/vList2"/>
    <dgm:cxn modelId="{96B1AD37-E097-4AF0-8E54-81B5BA537049}" srcId="{3FAF7A34-E128-479A-A815-BE6A372E1A68}" destId="{CCEC0401-4792-4F24-9B36-55D2824030A6}" srcOrd="0" destOrd="0" parTransId="{47001E27-1AAE-4F79-A6F5-DB56D36833AC}" sibTransId="{059CC54A-00A5-469C-92FD-23B7D9B21218}"/>
    <dgm:cxn modelId="{AE345E9E-5E37-4892-AB04-B133B92B1D86}" srcId="{3FAF7A34-E128-479A-A815-BE6A372E1A68}" destId="{04FED1B7-1863-4B41-8242-F7A851AE259B}" srcOrd="1" destOrd="0" parTransId="{086810F0-BFE2-450A-BB48-8935234C82CB}" sibTransId="{14716E83-3BDE-48B5-A87D-7BD5CA692D2D}"/>
    <dgm:cxn modelId="{2F3FCCCC-656A-4439-A7BC-E2CD3DBA018F}" srcId="{3FAF7A34-E128-479A-A815-BE6A372E1A68}" destId="{9170F25B-D06D-482D-A841-DD5EA11E77C7}" srcOrd="2" destOrd="0" parTransId="{3D0E4639-A305-4527-8471-98973642D0AC}" sibTransId="{940684D4-CDED-4A67-93FA-29C9A4D8EA0A}"/>
    <dgm:cxn modelId="{5B1B73E3-C1A9-DC40-A067-846A5A2857FF}" type="presOf" srcId="{DE5105D6-14EA-4B2E-A3FE-0D36B4F9BBCB}" destId="{939F0938-597D-3542-AD46-B6FD2B7877B8}" srcOrd="0" destOrd="0" presId="urn:microsoft.com/office/officeart/2005/8/layout/vList2"/>
    <dgm:cxn modelId="{E9CDD9FC-E843-4574-A284-BBF3A3731A36}" srcId="{9170F25B-D06D-482D-A841-DD5EA11E77C7}" destId="{DE5105D6-14EA-4B2E-A3FE-0D36B4F9BBCB}" srcOrd="0" destOrd="0" parTransId="{BA84F662-B25F-4131-BE6E-B09FF863CC5D}" sibTransId="{B93074C0-E5AF-49E8-9C5D-05713BCA2369}"/>
    <dgm:cxn modelId="{2C9AC5FD-7862-7E4D-A39D-3A1420B48E6D}" type="presOf" srcId="{04FED1B7-1863-4B41-8242-F7A851AE259B}" destId="{38BBE393-7073-444D-800B-EE6CC72F2150}" srcOrd="0" destOrd="0" presId="urn:microsoft.com/office/officeart/2005/8/layout/vList2"/>
    <dgm:cxn modelId="{C386E1FF-D42C-F44E-BD49-B772A3138E6F}" type="presOf" srcId="{9170F25B-D06D-482D-A841-DD5EA11E77C7}" destId="{3387371F-D6EC-D345-B512-52FAE09F0473}" srcOrd="0" destOrd="0" presId="urn:microsoft.com/office/officeart/2005/8/layout/vList2"/>
    <dgm:cxn modelId="{5D4A1639-C747-E04C-81A2-0D617B4E16B0}" type="presParOf" srcId="{CDAE0699-0AE8-8A4A-BFF1-1FD424147597}" destId="{6A6C54F9-2403-144A-B7A8-DB28C0D183B5}" srcOrd="0" destOrd="0" presId="urn:microsoft.com/office/officeart/2005/8/layout/vList2"/>
    <dgm:cxn modelId="{2C15B26A-B715-1745-997C-14564C55A1C6}" type="presParOf" srcId="{CDAE0699-0AE8-8A4A-BFF1-1FD424147597}" destId="{5F6D7C8F-24D0-8548-A94C-932C286713D2}" srcOrd="1" destOrd="0" presId="urn:microsoft.com/office/officeart/2005/8/layout/vList2"/>
    <dgm:cxn modelId="{1BF0162F-C187-DC4B-A274-977A1A78477B}" type="presParOf" srcId="{CDAE0699-0AE8-8A4A-BFF1-1FD424147597}" destId="{38BBE393-7073-444D-800B-EE6CC72F2150}" srcOrd="2" destOrd="0" presId="urn:microsoft.com/office/officeart/2005/8/layout/vList2"/>
    <dgm:cxn modelId="{13C141A6-E9C2-5D49-B385-0D05816AE84A}" type="presParOf" srcId="{CDAE0699-0AE8-8A4A-BFF1-1FD424147597}" destId="{3BA0B289-BDF1-6D4F-B9BA-3F5360FBE2DE}" srcOrd="3" destOrd="0" presId="urn:microsoft.com/office/officeart/2005/8/layout/vList2"/>
    <dgm:cxn modelId="{93628578-470A-2143-9291-92D9C020F8F2}" type="presParOf" srcId="{CDAE0699-0AE8-8A4A-BFF1-1FD424147597}" destId="{3387371F-D6EC-D345-B512-52FAE09F0473}" srcOrd="4" destOrd="0" presId="urn:microsoft.com/office/officeart/2005/8/layout/vList2"/>
    <dgm:cxn modelId="{A991F068-D453-CB46-B8B6-C38BE4AAD0C8}" type="presParOf" srcId="{CDAE0699-0AE8-8A4A-BFF1-1FD424147597}" destId="{939F0938-597D-3542-AD46-B6FD2B7877B8}"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6AA02D-5EEF-4C6E-BAC1-8FAA5C47B86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C4191E5-1ADE-4BCA-8A1A-92667CC2BBE5}">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993CD6E2-1240-4603-A162-0BB22F421E09}" type="parTrans" cxnId="{E1E000BA-0B8F-41EE-9A1C-2A7ED07DB539}">
      <dgm:prSet/>
      <dgm:spPr/>
      <dgm:t>
        <a:bodyPr/>
        <a:lstStyle/>
        <a:p>
          <a:endParaRPr lang="en-US"/>
        </a:p>
      </dgm:t>
    </dgm:pt>
    <dgm:pt modelId="{8D8043F8-0518-4E17-B43D-A3C7CB2053DB}" type="sibTrans" cxnId="{E1E000BA-0B8F-41EE-9A1C-2A7ED07DB539}">
      <dgm:prSet/>
      <dgm:spPr/>
      <dgm:t>
        <a:bodyPr/>
        <a:lstStyle/>
        <a:p>
          <a:endParaRPr lang="en-US"/>
        </a:p>
      </dgm:t>
    </dgm:pt>
    <dgm:pt modelId="{0475ED98-4DD7-4D26-8C43-DAF6F7296A60}">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4BC5B347-2D52-48EB-B51B-AE6DFBB3545F}" type="parTrans" cxnId="{996FEA9A-E41A-4BD7-808D-EA3094344704}">
      <dgm:prSet/>
      <dgm:spPr/>
      <dgm:t>
        <a:bodyPr/>
        <a:lstStyle/>
        <a:p>
          <a:endParaRPr lang="en-US"/>
        </a:p>
      </dgm:t>
    </dgm:pt>
    <dgm:pt modelId="{F7548FE2-A9E5-48D9-99B2-E6208296A1BA}" type="sibTrans" cxnId="{996FEA9A-E41A-4BD7-808D-EA3094344704}">
      <dgm:prSet/>
      <dgm:spPr/>
      <dgm:t>
        <a:bodyPr/>
        <a:lstStyle/>
        <a:p>
          <a:endParaRPr lang="en-US"/>
        </a:p>
      </dgm:t>
    </dgm:pt>
    <dgm:pt modelId="{25ED099E-1858-463D-B213-E60BABDAEA31}">
      <dgm:prSet custT="1"/>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55A559AB-9447-421C-A8D3-2789F3967552}" type="parTrans" cxnId="{A24F2D13-B5B2-49FD-805D-D6C6BE4003B5}">
      <dgm:prSet/>
      <dgm:spPr/>
      <dgm:t>
        <a:bodyPr/>
        <a:lstStyle/>
        <a:p>
          <a:endParaRPr lang="en-US"/>
        </a:p>
      </dgm:t>
    </dgm:pt>
    <dgm:pt modelId="{039AE981-8A87-4763-925B-759657283BCD}" type="sibTrans" cxnId="{A24F2D13-B5B2-49FD-805D-D6C6BE4003B5}">
      <dgm:prSet/>
      <dgm:spPr/>
      <dgm:t>
        <a:bodyPr/>
        <a:lstStyle/>
        <a:p>
          <a:endParaRPr lang="en-US"/>
        </a:p>
      </dgm:t>
    </dgm:pt>
    <dgm:pt modelId="{A7285592-AEAD-2D4F-AD58-79B75995EA05}" type="pres">
      <dgm:prSet presAssocID="{736AA02D-5EEF-4C6E-BAC1-8FAA5C47B863}" presName="linear" presStyleCnt="0">
        <dgm:presLayoutVars>
          <dgm:animLvl val="lvl"/>
          <dgm:resizeHandles val="exact"/>
        </dgm:presLayoutVars>
      </dgm:prSet>
      <dgm:spPr/>
    </dgm:pt>
    <dgm:pt modelId="{5BD1B0C9-2DBE-2042-82F5-099BD475DA06}" type="pres">
      <dgm:prSet presAssocID="{0C4191E5-1ADE-4BCA-8A1A-92667CC2BBE5}" presName="parentText" presStyleLbl="node1" presStyleIdx="0" presStyleCnt="3">
        <dgm:presLayoutVars>
          <dgm:chMax val="0"/>
          <dgm:bulletEnabled val="1"/>
        </dgm:presLayoutVars>
      </dgm:prSet>
      <dgm:spPr/>
    </dgm:pt>
    <dgm:pt modelId="{77274D0E-7789-B741-BCA2-1C0D54868E3F}" type="pres">
      <dgm:prSet presAssocID="{8D8043F8-0518-4E17-B43D-A3C7CB2053DB}" presName="spacer" presStyleCnt="0"/>
      <dgm:spPr/>
    </dgm:pt>
    <dgm:pt modelId="{F7AAD9A8-BB93-4545-AE4E-B35BEFD16298}" type="pres">
      <dgm:prSet presAssocID="{0475ED98-4DD7-4D26-8C43-DAF6F7296A60}" presName="parentText" presStyleLbl="node1" presStyleIdx="1" presStyleCnt="3">
        <dgm:presLayoutVars>
          <dgm:chMax val="0"/>
          <dgm:bulletEnabled val="1"/>
        </dgm:presLayoutVars>
      </dgm:prSet>
      <dgm:spPr/>
    </dgm:pt>
    <dgm:pt modelId="{59B29C12-3C4D-E049-90F1-8308E49FA251}" type="pres">
      <dgm:prSet presAssocID="{F7548FE2-A9E5-48D9-99B2-E6208296A1BA}" presName="spacer" presStyleCnt="0"/>
      <dgm:spPr/>
    </dgm:pt>
    <dgm:pt modelId="{DB00BA11-FF16-C44C-B7AE-30B982768ACF}" type="pres">
      <dgm:prSet presAssocID="{25ED099E-1858-463D-B213-E60BABDAEA31}" presName="parentText" presStyleLbl="node1" presStyleIdx="2" presStyleCnt="3">
        <dgm:presLayoutVars>
          <dgm:chMax val="0"/>
          <dgm:bulletEnabled val="1"/>
        </dgm:presLayoutVars>
      </dgm:prSet>
      <dgm:spPr/>
    </dgm:pt>
  </dgm:ptLst>
  <dgm:cxnLst>
    <dgm:cxn modelId="{A24F2D13-B5B2-49FD-805D-D6C6BE4003B5}" srcId="{736AA02D-5EEF-4C6E-BAC1-8FAA5C47B863}" destId="{25ED099E-1858-463D-B213-E60BABDAEA31}" srcOrd="2" destOrd="0" parTransId="{55A559AB-9447-421C-A8D3-2789F3967552}" sibTransId="{039AE981-8A87-4763-925B-759657283BCD}"/>
    <dgm:cxn modelId="{2A60656B-219A-484A-9E1C-878D9FAFFFA6}" type="presOf" srcId="{0C4191E5-1ADE-4BCA-8A1A-92667CC2BBE5}" destId="{5BD1B0C9-2DBE-2042-82F5-099BD475DA06}" srcOrd="0" destOrd="0" presId="urn:microsoft.com/office/officeart/2005/8/layout/vList2"/>
    <dgm:cxn modelId="{996FEA9A-E41A-4BD7-808D-EA3094344704}" srcId="{736AA02D-5EEF-4C6E-BAC1-8FAA5C47B863}" destId="{0475ED98-4DD7-4D26-8C43-DAF6F7296A60}" srcOrd="1" destOrd="0" parTransId="{4BC5B347-2D52-48EB-B51B-AE6DFBB3545F}" sibTransId="{F7548FE2-A9E5-48D9-99B2-E6208296A1BA}"/>
    <dgm:cxn modelId="{223967A6-7B6F-214C-BB6C-6D19516E29B4}" type="presOf" srcId="{25ED099E-1858-463D-B213-E60BABDAEA31}" destId="{DB00BA11-FF16-C44C-B7AE-30B982768ACF}" srcOrd="0" destOrd="0" presId="urn:microsoft.com/office/officeart/2005/8/layout/vList2"/>
    <dgm:cxn modelId="{E1E000BA-0B8F-41EE-9A1C-2A7ED07DB539}" srcId="{736AA02D-5EEF-4C6E-BAC1-8FAA5C47B863}" destId="{0C4191E5-1ADE-4BCA-8A1A-92667CC2BBE5}" srcOrd="0" destOrd="0" parTransId="{993CD6E2-1240-4603-A162-0BB22F421E09}" sibTransId="{8D8043F8-0518-4E17-B43D-A3C7CB2053DB}"/>
    <dgm:cxn modelId="{CF3599F2-B304-304F-A21E-F9F242C722F7}" type="presOf" srcId="{736AA02D-5EEF-4C6E-BAC1-8FAA5C47B863}" destId="{A7285592-AEAD-2D4F-AD58-79B75995EA05}" srcOrd="0" destOrd="0" presId="urn:microsoft.com/office/officeart/2005/8/layout/vList2"/>
    <dgm:cxn modelId="{18157BF8-5F75-514E-925E-655AF187183F}" type="presOf" srcId="{0475ED98-4DD7-4D26-8C43-DAF6F7296A60}" destId="{F7AAD9A8-BB93-4545-AE4E-B35BEFD16298}" srcOrd="0" destOrd="0" presId="urn:microsoft.com/office/officeart/2005/8/layout/vList2"/>
    <dgm:cxn modelId="{F8DC8355-3F5C-4341-96F3-F647A73E540D}" type="presParOf" srcId="{A7285592-AEAD-2D4F-AD58-79B75995EA05}" destId="{5BD1B0C9-2DBE-2042-82F5-099BD475DA06}" srcOrd="0" destOrd="0" presId="urn:microsoft.com/office/officeart/2005/8/layout/vList2"/>
    <dgm:cxn modelId="{CD0DCC71-8EDB-C24F-9C86-397A6941E870}" type="presParOf" srcId="{A7285592-AEAD-2D4F-AD58-79B75995EA05}" destId="{77274D0E-7789-B741-BCA2-1C0D54868E3F}" srcOrd="1" destOrd="0" presId="urn:microsoft.com/office/officeart/2005/8/layout/vList2"/>
    <dgm:cxn modelId="{2BA1D030-9A5F-AA40-B0C8-D8938CF20EE7}" type="presParOf" srcId="{A7285592-AEAD-2D4F-AD58-79B75995EA05}" destId="{F7AAD9A8-BB93-4545-AE4E-B35BEFD16298}" srcOrd="2" destOrd="0" presId="urn:microsoft.com/office/officeart/2005/8/layout/vList2"/>
    <dgm:cxn modelId="{49619603-708D-534A-A49C-DF9BCE181F92}" type="presParOf" srcId="{A7285592-AEAD-2D4F-AD58-79B75995EA05}" destId="{59B29C12-3C4D-E049-90F1-8308E49FA251}" srcOrd="3" destOrd="0" presId="urn:microsoft.com/office/officeart/2005/8/layout/vList2"/>
    <dgm:cxn modelId="{2C6A3D07-67D5-CB47-ACC5-F3B6F48E91EC}" type="presParOf" srcId="{A7285592-AEAD-2D4F-AD58-79B75995EA05}" destId="{DB00BA11-FF16-C44C-B7AE-30B982768ACF}"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9A6BCC-B619-4E36-B3F9-253DF36481C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7D6589E-42AB-4851-BC65-5F11C8264603}">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71BEAB16-18C1-44B3-828C-3B0F89FE0C3C}" type="parTrans" cxnId="{07A2B995-A8DC-4E3E-BE8A-0C2DF2A5EAF9}">
      <dgm:prSet/>
      <dgm:spPr/>
      <dgm:t>
        <a:bodyPr/>
        <a:lstStyle/>
        <a:p>
          <a:endParaRPr lang="en-US"/>
        </a:p>
      </dgm:t>
    </dgm:pt>
    <dgm:pt modelId="{F98BE886-B60B-4892-9167-001CF3F42F35}" type="sibTrans" cxnId="{07A2B995-A8DC-4E3E-BE8A-0C2DF2A5EAF9}">
      <dgm:prSet/>
      <dgm:spPr/>
      <dgm:t>
        <a:bodyPr/>
        <a:lstStyle/>
        <a:p>
          <a:endParaRPr lang="en-US"/>
        </a:p>
      </dgm:t>
    </dgm:pt>
    <dgm:pt modelId="{31CFB3C1-B9D6-4BAD-869B-397AD1EFD7D2}">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36B0D589-2622-4592-8541-C023299D008D}" type="parTrans" cxnId="{41D30DCD-66D3-4B50-845E-270133801615}">
      <dgm:prSet/>
      <dgm:spPr/>
      <dgm:t>
        <a:bodyPr/>
        <a:lstStyle/>
        <a:p>
          <a:endParaRPr lang="en-US"/>
        </a:p>
      </dgm:t>
    </dgm:pt>
    <dgm:pt modelId="{DFF2F634-DFCF-4E20-B0EC-BAB3B4FD83C5}" type="sibTrans" cxnId="{41D30DCD-66D3-4B50-845E-270133801615}">
      <dgm:prSet/>
      <dgm:spPr/>
      <dgm:t>
        <a:bodyPr/>
        <a:lstStyle/>
        <a:p>
          <a:endParaRPr lang="en-US"/>
        </a:p>
      </dgm:t>
    </dgm:pt>
    <dgm:pt modelId="{545FE2E2-79A7-4922-80F6-BF3C8C6142D9}">
      <dgm:prSet custT="1"/>
      <dgm:spPr/>
      <dgm:t>
        <a:bodyPr/>
        <a:lstStyle/>
        <a:p>
          <a:endParaRPr lang="en-US" sz="2400" dirty="0">
            <a:solidFill>
              <a:schemeClr val="tx2"/>
            </a:solidFill>
            <a:latin typeface="Arial" panose="020B0604020202020204" pitchFamily="34" charset="0"/>
            <a:cs typeface="Arial" panose="020B0604020202020204" pitchFamily="34" charset="0"/>
          </a:endParaRPr>
        </a:p>
      </dgm:t>
    </dgm:pt>
    <dgm:pt modelId="{FB8CE31F-F2A0-45F5-AFFB-17E70E60C83F}" type="parTrans" cxnId="{E19CC5A5-9061-453B-A321-4DED67183964}">
      <dgm:prSet/>
      <dgm:spPr/>
      <dgm:t>
        <a:bodyPr/>
        <a:lstStyle/>
        <a:p>
          <a:endParaRPr lang="en-US"/>
        </a:p>
      </dgm:t>
    </dgm:pt>
    <dgm:pt modelId="{1934F23C-7249-4258-923F-A78AF28DDD9D}" type="sibTrans" cxnId="{E19CC5A5-9061-453B-A321-4DED67183964}">
      <dgm:prSet/>
      <dgm:spPr/>
      <dgm:t>
        <a:bodyPr/>
        <a:lstStyle/>
        <a:p>
          <a:endParaRPr lang="en-US"/>
        </a:p>
      </dgm:t>
    </dgm:pt>
    <dgm:pt modelId="{5EE515A5-31F7-4089-9D18-9FBD713A3D5B}">
      <dgm:prSet custT="1"/>
      <dgm:spPr/>
      <dgm:t>
        <a:bodyPr/>
        <a:lstStyle/>
        <a:p>
          <a:endParaRPr lang="en-US" sz="2400" dirty="0">
            <a:latin typeface="Arial" panose="020B0604020202020204" pitchFamily="34" charset="0"/>
            <a:cs typeface="Arial" panose="020B0604020202020204" pitchFamily="34" charset="0"/>
          </a:endParaRPr>
        </a:p>
      </dgm:t>
    </dgm:pt>
    <dgm:pt modelId="{6BB30688-108C-4199-AECA-99F3BDA9050B}" type="parTrans" cxnId="{8490CEEB-0311-489C-BA77-131448B7341F}">
      <dgm:prSet/>
      <dgm:spPr/>
      <dgm:t>
        <a:bodyPr/>
        <a:lstStyle/>
        <a:p>
          <a:endParaRPr lang="en-US"/>
        </a:p>
      </dgm:t>
    </dgm:pt>
    <dgm:pt modelId="{92978ACF-AE93-4527-97B6-2429FF5E9563}" type="sibTrans" cxnId="{8490CEEB-0311-489C-BA77-131448B7341F}">
      <dgm:prSet/>
      <dgm:spPr/>
      <dgm:t>
        <a:bodyPr/>
        <a:lstStyle/>
        <a:p>
          <a:endParaRPr lang="en-US"/>
        </a:p>
      </dgm:t>
    </dgm:pt>
    <dgm:pt modelId="{F1713025-D82E-4307-807A-ABF99604C77B}">
      <dgm:prSet custT="1"/>
      <dgm:spPr/>
      <dgm:t>
        <a:bodyPr/>
        <a:lstStyle/>
        <a:p>
          <a:endParaRPr lang="en-US" sz="2400" dirty="0">
            <a:latin typeface="Arial" panose="020B0604020202020204" pitchFamily="34" charset="0"/>
            <a:cs typeface="Arial" panose="020B0604020202020204" pitchFamily="34" charset="0"/>
          </a:endParaRPr>
        </a:p>
      </dgm:t>
    </dgm:pt>
    <dgm:pt modelId="{8478877A-8308-4230-A6B2-88B393085869}" type="parTrans" cxnId="{63E1BBDE-E133-4EFA-B0AE-5D4F5A2E6AB5}">
      <dgm:prSet/>
      <dgm:spPr/>
      <dgm:t>
        <a:bodyPr/>
        <a:lstStyle/>
        <a:p>
          <a:endParaRPr lang="en-US"/>
        </a:p>
      </dgm:t>
    </dgm:pt>
    <dgm:pt modelId="{AAC5551F-61F1-4734-9374-8BC914F69799}" type="sibTrans" cxnId="{63E1BBDE-E133-4EFA-B0AE-5D4F5A2E6AB5}">
      <dgm:prSet/>
      <dgm:spPr/>
      <dgm:t>
        <a:bodyPr/>
        <a:lstStyle/>
        <a:p>
          <a:endParaRPr lang="en-US"/>
        </a:p>
      </dgm:t>
    </dgm:pt>
    <dgm:pt modelId="{D090D8A7-7D85-4BE3-9103-59F6D7605045}">
      <dgm:prSet custT="1"/>
      <dgm:spPr/>
      <dgm:t>
        <a:bodyPr/>
        <a:lstStyle/>
        <a:p>
          <a:endParaRPr lang="en-US" sz="2400" dirty="0">
            <a:latin typeface="Arial" panose="020B0604020202020204" pitchFamily="34" charset="0"/>
            <a:cs typeface="Arial" panose="020B0604020202020204" pitchFamily="34" charset="0"/>
          </a:endParaRPr>
        </a:p>
      </dgm:t>
    </dgm:pt>
    <dgm:pt modelId="{3B6B992C-AF39-4F4D-ADC6-85F62B336F1E}" type="parTrans" cxnId="{45C4CBDC-29CC-4075-A5E0-169A04E3D501}">
      <dgm:prSet/>
      <dgm:spPr/>
      <dgm:t>
        <a:bodyPr/>
        <a:lstStyle/>
        <a:p>
          <a:endParaRPr lang="en-US"/>
        </a:p>
      </dgm:t>
    </dgm:pt>
    <dgm:pt modelId="{0E64AF00-9D20-4345-B5EE-1B021C4F8EB1}" type="sibTrans" cxnId="{45C4CBDC-29CC-4075-A5E0-169A04E3D501}">
      <dgm:prSet/>
      <dgm:spPr/>
      <dgm:t>
        <a:bodyPr/>
        <a:lstStyle/>
        <a:p>
          <a:endParaRPr lang="en-US"/>
        </a:p>
      </dgm:t>
    </dgm:pt>
    <dgm:pt modelId="{66DF8BDA-5AA9-4E48-A1FF-D194E168F5A0}">
      <dgm:prSet custT="1"/>
      <dgm:spPr/>
      <dgm:t>
        <a:bodyPr/>
        <a:lstStyle/>
        <a:p>
          <a:endParaRPr lang="en-US" sz="2400" dirty="0">
            <a:latin typeface="Arial" panose="020B0604020202020204" pitchFamily="34" charset="0"/>
            <a:cs typeface="Arial" panose="020B0604020202020204" pitchFamily="34" charset="0"/>
          </a:endParaRPr>
        </a:p>
      </dgm:t>
    </dgm:pt>
    <dgm:pt modelId="{04D51CEC-29F3-4C83-AC48-A4198C0B7DF9}" type="parTrans" cxnId="{98050000-EE3C-4BA9-ADF1-93DDCBADE6EA}">
      <dgm:prSet/>
      <dgm:spPr/>
      <dgm:t>
        <a:bodyPr/>
        <a:lstStyle/>
        <a:p>
          <a:endParaRPr lang="en-US"/>
        </a:p>
      </dgm:t>
    </dgm:pt>
    <dgm:pt modelId="{C84100AD-2006-415A-ABA5-870E5342DBD5}" type="sibTrans" cxnId="{98050000-EE3C-4BA9-ADF1-93DDCBADE6EA}">
      <dgm:prSet/>
      <dgm:spPr/>
      <dgm:t>
        <a:bodyPr/>
        <a:lstStyle/>
        <a:p>
          <a:endParaRPr lang="en-US"/>
        </a:p>
      </dgm:t>
    </dgm:pt>
    <dgm:pt modelId="{2D8847C2-31EC-4DC4-B94D-707C913ED647}" type="pres">
      <dgm:prSet presAssocID="{319A6BCC-B619-4E36-B3F9-253DF36481C3}" presName="Name0" presStyleCnt="0">
        <dgm:presLayoutVars>
          <dgm:dir/>
          <dgm:animLvl val="lvl"/>
          <dgm:resizeHandles val="exact"/>
        </dgm:presLayoutVars>
      </dgm:prSet>
      <dgm:spPr/>
    </dgm:pt>
    <dgm:pt modelId="{C3C8AE43-6918-4187-8F6F-E0E058923C94}" type="pres">
      <dgm:prSet presAssocID="{545FE2E2-79A7-4922-80F6-BF3C8C6142D9}" presName="boxAndChildren" presStyleCnt="0"/>
      <dgm:spPr/>
    </dgm:pt>
    <dgm:pt modelId="{C075BED7-CA62-4668-9112-1E68D8B33024}" type="pres">
      <dgm:prSet presAssocID="{545FE2E2-79A7-4922-80F6-BF3C8C6142D9}" presName="parentTextBox" presStyleLbl="node1" presStyleIdx="0" presStyleCnt="3"/>
      <dgm:spPr/>
    </dgm:pt>
    <dgm:pt modelId="{637A24BC-C106-4823-B94E-D7948E8F766C}" type="pres">
      <dgm:prSet presAssocID="{545FE2E2-79A7-4922-80F6-BF3C8C6142D9}" presName="entireBox" presStyleLbl="node1" presStyleIdx="0" presStyleCnt="3"/>
      <dgm:spPr/>
    </dgm:pt>
    <dgm:pt modelId="{F613A9BD-6803-4BCF-BCA4-7D5FB6F2B45B}" type="pres">
      <dgm:prSet presAssocID="{545FE2E2-79A7-4922-80F6-BF3C8C6142D9}" presName="descendantBox" presStyleCnt="0"/>
      <dgm:spPr/>
    </dgm:pt>
    <dgm:pt modelId="{A5B0BDD2-2EA5-4C79-A11E-8684164E96D9}" type="pres">
      <dgm:prSet presAssocID="{5EE515A5-31F7-4089-9D18-9FBD713A3D5B}" presName="childTextBox" presStyleLbl="fgAccFollowNode1" presStyleIdx="0" presStyleCnt="4">
        <dgm:presLayoutVars>
          <dgm:bulletEnabled val="1"/>
        </dgm:presLayoutVars>
      </dgm:prSet>
      <dgm:spPr/>
    </dgm:pt>
    <dgm:pt modelId="{15F54466-3BA6-4960-AC53-D272ED3D1D74}" type="pres">
      <dgm:prSet presAssocID="{F1713025-D82E-4307-807A-ABF99604C77B}" presName="childTextBox" presStyleLbl="fgAccFollowNode1" presStyleIdx="1" presStyleCnt="4">
        <dgm:presLayoutVars>
          <dgm:bulletEnabled val="1"/>
        </dgm:presLayoutVars>
      </dgm:prSet>
      <dgm:spPr/>
    </dgm:pt>
    <dgm:pt modelId="{52708D13-40C4-4974-A09E-7D9DA68245C9}" type="pres">
      <dgm:prSet presAssocID="{D090D8A7-7D85-4BE3-9103-59F6D7605045}" presName="childTextBox" presStyleLbl="fgAccFollowNode1" presStyleIdx="2" presStyleCnt="4">
        <dgm:presLayoutVars>
          <dgm:bulletEnabled val="1"/>
        </dgm:presLayoutVars>
      </dgm:prSet>
      <dgm:spPr/>
    </dgm:pt>
    <dgm:pt modelId="{BB1E64F9-53AD-425F-A791-C3B20BC8B6AD}" type="pres">
      <dgm:prSet presAssocID="{66DF8BDA-5AA9-4E48-A1FF-D194E168F5A0}" presName="childTextBox" presStyleLbl="fgAccFollowNode1" presStyleIdx="3" presStyleCnt="4">
        <dgm:presLayoutVars>
          <dgm:bulletEnabled val="1"/>
        </dgm:presLayoutVars>
      </dgm:prSet>
      <dgm:spPr/>
    </dgm:pt>
    <dgm:pt modelId="{B96490A3-3DCC-428E-B4D3-B4797C8081D6}" type="pres">
      <dgm:prSet presAssocID="{DFF2F634-DFCF-4E20-B0EC-BAB3B4FD83C5}" presName="sp" presStyleCnt="0"/>
      <dgm:spPr/>
    </dgm:pt>
    <dgm:pt modelId="{EF71936F-802D-462F-A281-D088EA6A9082}" type="pres">
      <dgm:prSet presAssocID="{31CFB3C1-B9D6-4BAD-869B-397AD1EFD7D2}" presName="arrowAndChildren" presStyleCnt="0"/>
      <dgm:spPr/>
    </dgm:pt>
    <dgm:pt modelId="{69576917-5FFD-4AD3-B6CB-C9EC4C04CCBB}" type="pres">
      <dgm:prSet presAssocID="{31CFB3C1-B9D6-4BAD-869B-397AD1EFD7D2}" presName="parentTextArrow" presStyleLbl="node1" presStyleIdx="1" presStyleCnt="3" custScaleY="39749" custLinFactNeighborY="-922"/>
      <dgm:spPr/>
    </dgm:pt>
    <dgm:pt modelId="{F3C5FA1D-EEBB-4AAA-AD8E-8CA12BF119A2}" type="pres">
      <dgm:prSet presAssocID="{F98BE886-B60B-4892-9167-001CF3F42F35}" presName="sp" presStyleCnt="0"/>
      <dgm:spPr/>
    </dgm:pt>
    <dgm:pt modelId="{A482F4EF-6E18-4537-9CB0-039258A961EA}" type="pres">
      <dgm:prSet presAssocID="{37D6589E-42AB-4851-BC65-5F11C8264603}" presName="arrowAndChildren" presStyleCnt="0"/>
      <dgm:spPr/>
    </dgm:pt>
    <dgm:pt modelId="{D459F3AF-F6D1-45ED-9DBE-37F132296614}" type="pres">
      <dgm:prSet presAssocID="{37D6589E-42AB-4851-BC65-5F11C8264603}" presName="parentTextArrow" presStyleLbl="node1" presStyleIdx="2" presStyleCnt="3" custScaleY="42710"/>
      <dgm:spPr/>
    </dgm:pt>
  </dgm:ptLst>
  <dgm:cxnLst>
    <dgm:cxn modelId="{98050000-EE3C-4BA9-ADF1-93DDCBADE6EA}" srcId="{545FE2E2-79A7-4922-80F6-BF3C8C6142D9}" destId="{66DF8BDA-5AA9-4E48-A1FF-D194E168F5A0}" srcOrd="3" destOrd="0" parTransId="{04D51CEC-29F3-4C83-AC48-A4198C0B7DF9}" sibTransId="{C84100AD-2006-415A-ABA5-870E5342DBD5}"/>
    <dgm:cxn modelId="{615A8138-9052-45AC-A78D-28FDC37119CC}" type="presOf" srcId="{545FE2E2-79A7-4922-80F6-BF3C8C6142D9}" destId="{C075BED7-CA62-4668-9112-1E68D8B33024}" srcOrd="0" destOrd="0" presId="urn:microsoft.com/office/officeart/2005/8/layout/process4"/>
    <dgm:cxn modelId="{6BB4BE3B-6A39-4EF5-B8EA-444951CD21C8}" type="presOf" srcId="{66DF8BDA-5AA9-4E48-A1FF-D194E168F5A0}" destId="{BB1E64F9-53AD-425F-A791-C3B20BC8B6AD}" srcOrd="0" destOrd="0" presId="urn:microsoft.com/office/officeart/2005/8/layout/process4"/>
    <dgm:cxn modelId="{7AE0AA44-123D-4E09-BA9F-BA4875836313}" type="presOf" srcId="{5EE515A5-31F7-4089-9D18-9FBD713A3D5B}" destId="{A5B0BDD2-2EA5-4C79-A11E-8684164E96D9}" srcOrd="0" destOrd="0" presId="urn:microsoft.com/office/officeart/2005/8/layout/process4"/>
    <dgm:cxn modelId="{944D1545-D8F9-47C3-A8AC-6E008F11E94A}" type="presOf" srcId="{37D6589E-42AB-4851-BC65-5F11C8264603}" destId="{D459F3AF-F6D1-45ED-9DBE-37F132296614}" srcOrd="0" destOrd="0" presId="urn:microsoft.com/office/officeart/2005/8/layout/process4"/>
    <dgm:cxn modelId="{391B954A-393C-4821-8B6E-5F8C320EE3EB}" type="presOf" srcId="{31CFB3C1-B9D6-4BAD-869B-397AD1EFD7D2}" destId="{69576917-5FFD-4AD3-B6CB-C9EC4C04CCBB}" srcOrd="0" destOrd="0" presId="urn:microsoft.com/office/officeart/2005/8/layout/process4"/>
    <dgm:cxn modelId="{A832F97A-D6C1-4FBE-A4D7-5163342BE5D2}" type="presOf" srcId="{545FE2E2-79A7-4922-80F6-BF3C8C6142D9}" destId="{637A24BC-C106-4823-B94E-D7948E8F766C}" srcOrd="1" destOrd="0" presId="urn:microsoft.com/office/officeart/2005/8/layout/process4"/>
    <dgm:cxn modelId="{07A2B995-A8DC-4E3E-BE8A-0C2DF2A5EAF9}" srcId="{319A6BCC-B619-4E36-B3F9-253DF36481C3}" destId="{37D6589E-42AB-4851-BC65-5F11C8264603}" srcOrd="0" destOrd="0" parTransId="{71BEAB16-18C1-44B3-828C-3B0F89FE0C3C}" sibTransId="{F98BE886-B60B-4892-9167-001CF3F42F35}"/>
    <dgm:cxn modelId="{E19CC5A5-9061-453B-A321-4DED67183964}" srcId="{319A6BCC-B619-4E36-B3F9-253DF36481C3}" destId="{545FE2E2-79A7-4922-80F6-BF3C8C6142D9}" srcOrd="2" destOrd="0" parTransId="{FB8CE31F-F2A0-45F5-AFFB-17E70E60C83F}" sibTransId="{1934F23C-7249-4258-923F-A78AF28DDD9D}"/>
    <dgm:cxn modelId="{41D30DCD-66D3-4B50-845E-270133801615}" srcId="{319A6BCC-B619-4E36-B3F9-253DF36481C3}" destId="{31CFB3C1-B9D6-4BAD-869B-397AD1EFD7D2}" srcOrd="1" destOrd="0" parTransId="{36B0D589-2622-4592-8541-C023299D008D}" sibTransId="{DFF2F634-DFCF-4E20-B0EC-BAB3B4FD83C5}"/>
    <dgm:cxn modelId="{45C4CBDC-29CC-4075-A5E0-169A04E3D501}" srcId="{545FE2E2-79A7-4922-80F6-BF3C8C6142D9}" destId="{D090D8A7-7D85-4BE3-9103-59F6D7605045}" srcOrd="2" destOrd="0" parTransId="{3B6B992C-AF39-4F4D-ADC6-85F62B336F1E}" sibTransId="{0E64AF00-9D20-4345-B5EE-1B021C4F8EB1}"/>
    <dgm:cxn modelId="{63E1BBDE-E133-4EFA-B0AE-5D4F5A2E6AB5}" srcId="{545FE2E2-79A7-4922-80F6-BF3C8C6142D9}" destId="{F1713025-D82E-4307-807A-ABF99604C77B}" srcOrd="1" destOrd="0" parTransId="{8478877A-8308-4230-A6B2-88B393085869}" sibTransId="{AAC5551F-61F1-4734-9374-8BC914F69799}"/>
    <dgm:cxn modelId="{650ACBE0-A738-4651-9C54-C0A4CD72AD99}" type="presOf" srcId="{319A6BCC-B619-4E36-B3F9-253DF36481C3}" destId="{2D8847C2-31EC-4DC4-B94D-707C913ED647}" srcOrd="0" destOrd="0" presId="urn:microsoft.com/office/officeart/2005/8/layout/process4"/>
    <dgm:cxn modelId="{8490CEEB-0311-489C-BA77-131448B7341F}" srcId="{545FE2E2-79A7-4922-80F6-BF3C8C6142D9}" destId="{5EE515A5-31F7-4089-9D18-9FBD713A3D5B}" srcOrd="0" destOrd="0" parTransId="{6BB30688-108C-4199-AECA-99F3BDA9050B}" sibTransId="{92978ACF-AE93-4527-97B6-2429FF5E9563}"/>
    <dgm:cxn modelId="{3BDC6DF3-2DF5-44BE-B121-345FBDE89F13}" type="presOf" srcId="{D090D8A7-7D85-4BE3-9103-59F6D7605045}" destId="{52708D13-40C4-4974-A09E-7D9DA68245C9}" srcOrd="0" destOrd="0" presId="urn:microsoft.com/office/officeart/2005/8/layout/process4"/>
    <dgm:cxn modelId="{BBFDCDF7-03A2-4802-8B32-21A2838F6A8B}" type="presOf" srcId="{F1713025-D82E-4307-807A-ABF99604C77B}" destId="{15F54466-3BA6-4960-AC53-D272ED3D1D74}" srcOrd="0" destOrd="0" presId="urn:microsoft.com/office/officeart/2005/8/layout/process4"/>
    <dgm:cxn modelId="{0E624A57-C911-4D83-990F-A710484FB8E9}" type="presParOf" srcId="{2D8847C2-31EC-4DC4-B94D-707C913ED647}" destId="{C3C8AE43-6918-4187-8F6F-E0E058923C94}" srcOrd="0" destOrd="0" presId="urn:microsoft.com/office/officeart/2005/8/layout/process4"/>
    <dgm:cxn modelId="{3096F772-BDAC-4397-9F0F-53AF600AEFB3}" type="presParOf" srcId="{C3C8AE43-6918-4187-8F6F-E0E058923C94}" destId="{C075BED7-CA62-4668-9112-1E68D8B33024}" srcOrd="0" destOrd="0" presId="urn:microsoft.com/office/officeart/2005/8/layout/process4"/>
    <dgm:cxn modelId="{E009F1AD-A835-414B-97CE-0AA81B2613CD}" type="presParOf" srcId="{C3C8AE43-6918-4187-8F6F-E0E058923C94}" destId="{637A24BC-C106-4823-B94E-D7948E8F766C}" srcOrd="1" destOrd="0" presId="urn:microsoft.com/office/officeart/2005/8/layout/process4"/>
    <dgm:cxn modelId="{392D0AD2-91AC-431C-8BE4-28BB132604AF}" type="presParOf" srcId="{C3C8AE43-6918-4187-8F6F-E0E058923C94}" destId="{F613A9BD-6803-4BCF-BCA4-7D5FB6F2B45B}" srcOrd="2" destOrd="0" presId="urn:microsoft.com/office/officeart/2005/8/layout/process4"/>
    <dgm:cxn modelId="{3C2A426E-83E8-48F7-A581-0D443A85F800}" type="presParOf" srcId="{F613A9BD-6803-4BCF-BCA4-7D5FB6F2B45B}" destId="{A5B0BDD2-2EA5-4C79-A11E-8684164E96D9}" srcOrd="0" destOrd="0" presId="urn:microsoft.com/office/officeart/2005/8/layout/process4"/>
    <dgm:cxn modelId="{39BCBD13-6277-4808-BF35-380DA8E01F22}" type="presParOf" srcId="{F613A9BD-6803-4BCF-BCA4-7D5FB6F2B45B}" destId="{15F54466-3BA6-4960-AC53-D272ED3D1D74}" srcOrd="1" destOrd="0" presId="urn:microsoft.com/office/officeart/2005/8/layout/process4"/>
    <dgm:cxn modelId="{7A6795DC-1D04-4685-8F19-4BD8C42CAA36}" type="presParOf" srcId="{F613A9BD-6803-4BCF-BCA4-7D5FB6F2B45B}" destId="{52708D13-40C4-4974-A09E-7D9DA68245C9}" srcOrd="2" destOrd="0" presId="urn:microsoft.com/office/officeart/2005/8/layout/process4"/>
    <dgm:cxn modelId="{2C83E312-612D-4025-92F6-C1C1671D5226}" type="presParOf" srcId="{F613A9BD-6803-4BCF-BCA4-7D5FB6F2B45B}" destId="{BB1E64F9-53AD-425F-A791-C3B20BC8B6AD}" srcOrd="3" destOrd="0" presId="urn:microsoft.com/office/officeart/2005/8/layout/process4"/>
    <dgm:cxn modelId="{722F03D9-C223-43AF-A096-2C3B48C5168B}" type="presParOf" srcId="{2D8847C2-31EC-4DC4-B94D-707C913ED647}" destId="{B96490A3-3DCC-428E-B4D3-B4797C8081D6}" srcOrd="1" destOrd="0" presId="urn:microsoft.com/office/officeart/2005/8/layout/process4"/>
    <dgm:cxn modelId="{BBAFDC0B-B307-4069-B1D1-333DFA7F3AD1}" type="presParOf" srcId="{2D8847C2-31EC-4DC4-B94D-707C913ED647}" destId="{EF71936F-802D-462F-A281-D088EA6A9082}" srcOrd="2" destOrd="0" presId="urn:microsoft.com/office/officeart/2005/8/layout/process4"/>
    <dgm:cxn modelId="{479BB670-E1B4-4C90-925B-C86F6FFBD811}" type="presParOf" srcId="{EF71936F-802D-462F-A281-D088EA6A9082}" destId="{69576917-5FFD-4AD3-B6CB-C9EC4C04CCBB}" srcOrd="0" destOrd="0" presId="urn:microsoft.com/office/officeart/2005/8/layout/process4"/>
    <dgm:cxn modelId="{2BF12945-03FC-4E91-90CD-EAD7189C4513}" type="presParOf" srcId="{2D8847C2-31EC-4DC4-B94D-707C913ED647}" destId="{F3C5FA1D-EEBB-4AAA-AD8E-8CA12BF119A2}" srcOrd="3" destOrd="0" presId="urn:microsoft.com/office/officeart/2005/8/layout/process4"/>
    <dgm:cxn modelId="{12C1302A-C263-44C2-B556-DCF7E192FF0B}" type="presParOf" srcId="{2D8847C2-31EC-4DC4-B94D-707C913ED647}" destId="{A482F4EF-6E18-4537-9CB0-039258A961EA}" srcOrd="4" destOrd="0" presId="urn:microsoft.com/office/officeart/2005/8/layout/process4"/>
    <dgm:cxn modelId="{B5E374E8-F466-4ED5-9B6A-FDA3381B977A}" type="presParOf" srcId="{A482F4EF-6E18-4537-9CB0-039258A961EA}" destId="{D459F3AF-F6D1-45ED-9DBE-37F1322966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F858-4A00-2D46-AB7D-101C9910F994}">
      <dsp:nvSpPr>
        <dsp:cNvPr id="0" name=""/>
        <dsp:cNvSpPr/>
      </dsp:nvSpPr>
      <dsp:spPr>
        <a:xfrm>
          <a:off x="-135879" y="0"/>
          <a:ext cx="4863261" cy="1305401"/>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3300" kern="1200" dirty="0">
            <a:solidFill>
              <a:schemeClr val="tx1"/>
            </a:solidFill>
            <a:latin typeface="Arial" panose="020B0604020202020204" pitchFamily="34" charset="0"/>
            <a:cs typeface="Arial" panose="020B0604020202020204" pitchFamily="34" charset="0"/>
          </a:endParaRPr>
        </a:p>
        <a:p>
          <a:pPr marL="228600" lvl="1" indent="-228600" algn="l" defTabSz="1155700">
            <a:lnSpc>
              <a:spcPct val="90000"/>
            </a:lnSpc>
            <a:spcBef>
              <a:spcPct val="0"/>
            </a:spcBef>
            <a:spcAft>
              <a:spcPct val="15000"/>
            </a:spcAft>
            <a:buChar char="•"/>
          </a:pPr>
          <a:endParaRPr lang="en-US" sz="2600" kern="1200" dirty="0">
            <a:solidFill>
              <a:schemeClr val="tx1"/>
            </a:solidFill>
            <a:latin typeface="Arial" panose="020B0604020202020204" pitchFamily="34" charset="0"/>
            <a:cs typeface="Arial" panose="020B0604020202020204" pitchFamily="34" charset="0"/>
          </a:endParaRPr>
        </a:p>
      </dsp:txBody>
      <dsp:txXfrm>
        <a:off x="-97645" y="38234"/>
        <a:ext cx="3454631" cy="1228933"/>
      </dsp:txXfrm>
    </dsp:sp>
    <dsp:sp modelId="{FC9ED23C-A96A-3B45-9922-510A37F7FC40}">
      <dsp:nvSpPr>
        <dsp:cNvPr id="0" name=""/>
        <dsp:cNvSpPr/>
      </dsp:nvSpPr>
      <dsp:spPr>
        <a:xfrm>
          <a:off x="293231" y="1522968"/>
          <a:ext cx="4863261" cy="1305401"/>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US" sz="3300" b="0" i="0" kern="1200" dirty="0">
            <a:solidFill>
              <a:schemeClr val="tx1"/>
            </a:solidFill>
            <a:latin typeface="Arial" panose="020B0604020202020204" pitchFamily="34" charset="0"/>
            <a:cs typeface="Arial" panose="020B0604020202020204" pitchFamily="34" charset="0"/>
          </a:endParaRPr>
        </a:p>
      </dsp:txBody>
      <dsp:txXfrm>
        <a:off x="331465" y="1561202"/>
        <a:ext cx="3509171" cy="1228933"/>
      </dsp:txXfrm>
    </dsp:sp>
    <dsp:sp modelId="{2435C2C0-E3AF-644B-A124-F70133092A9E}">
      <dsp:nvSpPr>
        <dsp:cNvPr id="0" name=""/>
        <dsp:cNvSpPr/>
      </dsp:nvSpPr>
      <dsp:spPr>
        <a:xfrm>
          <a:off x="450584" y="3045936"/>
          <a:ext cx="5406779" cy="1305401"/>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chemeClr val="tx1"/>
            </a:solidFill>
            <a:latin typeface="Arial" panose="020B0604020202020204" pitchFamily="34" charset="0"/>
            <a:cs typeface="Arial" panose="020B0604020202020204" pitchFamily="34" charset="0"/>
          </a:endParaRPr>
        </a:p>
      </dsp:txBody>
      <dsp:txXfrm>
        <a:off x="488818" y="3084170"/>
        <a:ext cx="3909902" cy="1228933"/>
      </dsp:txXfrm>
    </dsp:sp>
    <dsp:sp modelId="{FFF07F17-2697-1148-A1AA-D35A0AEA603E}">
      <dsp:nvSpPr>
        <dsp:cNvPr id="0" name=""/>
        <dsp:cNvSpPr/>
      </dsp:nvSpPr>
      <dsp:spPr>
        <a:xfrm>
          <a:off x="3878870"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069785" y="989929"/>
        <a:ext cx="466680" cy="638504"/>
      </dsp:txXfrm>
    </dsp:sp>
    <dsp:sp modelId="{C4F62C1C-00BD-984C-B9CC-A4AFE3C1CD8B}">
      <dsp:nvSpPr>
        <dsp:cNvPr id="0" name=""/>
        <dsp:cNvSpPr/>
      </dsp:nvSpPr>
      <dsp:spPr>
        <a:xfrm>
          <a:off x="4307982"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498897" y="2504195"/>
        <a:ext cx="466680" cy="6385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2B940-8775-4C31-A9DC-44A2763F5942}">
      <dsp:nvSpPr>
        <dsp:cNvPr id="0" name=""/>
        <dsp:cNvSpPr/>
      </dsp:nvSpPr>
      <dsp:spPr>
        <a:xfrm>
          <a:off x="-496371" y="-242420"/>
          <a:ext cx="7452356" cy="316318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403724" y="-149773"/>
        <a:ext cx="4084933" cy="2977891"/>
      </dsp:txXfrm>
    </dsp:sp>
    <dsp:sp modelId="{D2F5092B-69FA-449A-8835-86DEBAB501D8}">
      <dsp:nvSpPr>
        <dsp:cNvPr id="0" name=""/>
        <dsp:cNvSpPr/>
      </dsp:nvSpPr>
      <dsp:spPr>
        <a:xfrm>
          <a:off x="746588" y="3052405"/>
          <a:ext cx="7202143" cy="3354824"/>
        </a:xfrm>
        <a:prstGeom prst="roundRect">
          <a:avLst>
            <a:gd name="adj" fmla="val 10000"/>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844847" y="3150664"/>
        <a:ext cx="3684466" cy="3158306"/>
      </dsp:txXfrm>
    </dsp:sp>
    <dsp:sp modelId="{409B56C4-75AC-4097-AADB-9A3955B1EE9B}">
      <dsp:nvSpPr>
        <dsp:cNvPr id="0" name=""/>
        <dsp:cNvSpPr/>
      </dsp:nvSpPr>
      <dsp:spPr>
        <a:xfrm>
          <a:off x="4593852" y="2132891"/>
          <a:ext cx="1803206" cy="1803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999573" y="2132891"/>
        <a:ext cx="991764" cy="13569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EBE7B-9867-AE48-801E-B13A31BA6BE0}">
      <dsp:nvSpPr>
        <dsp:cNvPr id="0" name=""/>
        <dsp:cNvSpPr/>
      </dsp:nvSpPr>
      <dsp:spPr>
        <a:xfrm>
          <a:off x="0" y="608224"/>
          <a:ext cx="7796227" cy="641241"/>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1303" y="639527"/>
        <a:ext cx="7733621" cy="578635"/>
      </dsp:txXfrm>
    </dsp:sp>
    <dsp:sp modelId="{C88283FE-B562-A943-BAB2-8906E707BC86}">
      <dsp:nvSpPr>
        <dsp:cNvPr id="0" name=""/>
        <dsp:cNvSpPr/>
      </dsp:nvSpPr>
      <dsp:spPr>
        <a:xfrm>
          <a:off x="0" y="1210984"/>
          <a:ext cx="7796227" cy="118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53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Arial" panose="020B0604020202020204" pitchFamily="34" charset="0"/>
            <a:cs typeface="Arial" panose="020B0604020202020204" pitchFamily="34" charset="0"/>
          </a:endParaRPr>
        </a:p>
      </dsp:txBody>
      <dsp:txXfrm>
        <a:off x="0" y="1210984"/>
        <a:ext cx="7796227" cy="1189282"/>
      </dsp:txXfrm>
    </dsp:sp>
    <dsp:sp modelId="{2E177565-0470-B848-8732-E68D5706F4CD}">
      <dsp:nvSpPr>
        <dsp:cNvPr id="0" name=""/>
        <dsp:cNvSpPr/>
      </dsp:nvSpPr>
      <dsp:spPr>
        <a:xfrm>
          <a:off x="0" y="3096148"/>
          <a:ext cx="7796227" cy="700961"/>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4218" y="3130366"/>
        <a:ext cx="7727791" cy="632525"/>
      </dsp:txXfrm>
    </dsp:sp>
    <dsp:sp modelId="{FF6BD794-E93C-D740-98C3-DA910F618150}">
      <dsp:nvSpPr>
        <dsp:cNvPr id="0" name=""/>
        <dsp:cNvSpPr/>
      </dsp:nvSpPr>
      <dsp:spPr>
        <a:xfrm>
          <a:off x="0" y="3101228"/>
          <a:ext cx="7796227" cy="1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53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Arial" panose="020B0604020202020204" pitchFamily="34" charset="0"/>
            <a:cs typeface="Arial" panose="020B0604020202020204" pitchFamily="34" charset="0"/>
          </a:endParaRPr>
        </a:p>
      </dsp:txBody>
      <dsp:txXfrm>
        <a:off x="0" y="3101228"/>
        <a:ext cx="7796227" cy="15718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CE14-1982-154F-BCF2-EBF3753B2461}">
      <dsp:nvSpPr>
        <dsp:cNvPr id="0" name=""/>
        <dsp:cNvSpPr/>
      </dsp:nvSpPr>
      <dsp:spPr>
        <a:xfrm>
          <a:off x="0" y="180194"/>
          <a:ext cx="6916132" cy="222505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108618" y="288812"/>
        <a:ext cx="6698896" cy="2007816"/>
      </dsp:txXfrm>
    </dsp:sp>
    <dsp:sp modelId="{EC2654D3-026A-804D-BB47-F0FE28F7CFFC}">
      <dsp:nvSpPr>
        <dsp:cNvPr id="0" name=""/>
        <dsp:cNvSpPr/>
      </dsp:nvSpPr>
      <dsp:spPr>
        <a:xfrm>
          <a:off x="0" y="2592446"/>
          <a:ext cx="6916132" cy="204718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99935" y="2692381"/>
        <a:ext cx="6716262" cy="1847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B9D1-E949-9747-B717-8DAABB74C7EF}">
      <dsp:nvSpPr>
        <dsp:cNvPr id="0" name=""/>
        <dsp:cNvSpPr/>
      </dsp:nvSpPr>
      <dsp:spPr>
        <a:xfrm>
          <a:off x="0" y="867629"/>
          <a:ext cx="1956268" cy="148235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2194E24-D8EB-1144-8C94-AFD36D0ADAC9}">
      <dsp:nvSpPr>
        <dsp:cNvPr id="0" name=""/>
        <dsp:cNvSpPr/>
      </dsp:nvSpPr>
      <dsp:spPr>
        <a:xfrm>
          <a:off x="217363" y="1074124"/>
          <a:ext cx="1956268" cy="14823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rial" panose="020B0604020202020204" pitchFamily="34" charset="0"/>
            <a:cs typeface="Arial" panose="020B0604020202020204" pitchFamily="34" charset="0"/>
          </a:endParaRPr>
        </a:p>
      </dsp:txBody>
      <dsp:txXfrm>
        <a:off x="260780" y="1117541"/>
        <a:ext cx="1869434" cy="1395519"/>
      </dsp:txXfrm>
    </dsp:sp>
    <dsp:sp modelId="{98F078DD-67D8-6541-B3E4-EFF72DD7F156}">
      <dsp:nvSpPr>
        <dsp:cNvPr id="0" name=""/>
        <dsp:cNvSpPr/>
      </dsp:nvSpPr>
      <dsp:spPr>
        <a:xfrm>
          <a:off x="2390994" y="867629"/>
          <a:ext cx="1956268" cy="1443446"/>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D755BF0-D61B-4346-9403-2C2C556ED45A}">
      <dsp:nvSpPr>
        <dsp:cNvPr id="0" name=""/>
        <dsp:cNvSpPr/>
      </dsp:nvSpPr>
      <dsp:spPr>
        <a:xfrm>
          <a:off x="2608357" y="1074124"/>
          <a:ext cx="1956268" cy="14434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rial" panose="020B0604020202020204" pitchFamily="34" charset="0"/>
            <a:cs typeface="Arial" panose="020B0604020202020204" pitchFamily="34" charset="0"/>
          </a:endParaRPr>
        </a:p>
      </dsp:txBody>
      <dsp:txXfrm>
        <a:off x="2650634" y="1116401"/>
        <a:ext cx="1871714" cy="1358892"/>
      </dsp:txXfrm>
    </dsp:sp>
    <dsp:sp modelId="{984B7E7E-4ABF-704F-9CA2-9C903905010C}">
      <dsp:nvSpPr>
        <dsp:cNvPr id="0" name=""/>
        <dsp:cNvSpPr/>
      </dsp:nvSpPr>
      <dsp:spPr>
        <a:xfrm>
          <a:off x="4781989" y="855418"/>
          <a:ext cx="1956268" cy="136563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835DFDE-EE35-B143-8651-4DB7F5F045F8}">
      <dsp:nvSpPr>
        <dsp:cNvPr id="0" name=""/>
        <dsp:cNvSpPr/>
      </dsp:nvSpPr>
      <dsp:spPr>
        <a:xfrm>
          <a:off x="4999352" y="1061913"/>
          <a:ext cx="1956268" cy="13656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US" sz="6100" kern="1200" dirty="0">
            <a:latin typeface="Arial" panose="020B0604020202020204" pitchFamily="34" charset="0"/>
            <a:cs typeface="Arial" panose="020B0604020202020204" pitchFamily="34" charset="0"/>
          </a:endParaRPr>
        </a:p>
      </dsp:txBody>
      <dsp:txXfrm>
        <a:off x="5039350" y="1101911"/>
        <a:ext cx="1876272" cy="12856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0DBA6-8F2C-FF47-86EC-F9BF0CBAF969}">
      <dsp:nvSpPr>
        <dsp:cNvPr id="0" name=""/>
        <dsp:cNvSpPr/>
      </dsp:nvSpPr>
      <dsp:spPr>
        <a:xfrm>
          <a:off x="504669" y="39760"/>
          <a:ext cx="2038344" cy="16597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504669" y="39760"/>
        <a:ext cx="2038344" cy="1659791"/>
      </dsp:txXfrm>
    </dsp:sp>
    <dsp:sp modelId="{AFAFC305-2632-2447-B6A4-A7D8FF00283A}">
      <dsp:nvSpPr>
        <dsp:cNvPr id="0" name=""/>
        <dsp:cNvSpPr/>
      </dsp:nvSpPr>
      <dsp:spPr>
        <a:xfrm>
          <a:off x="2746848" y="41680"/>
          <a:ext cx="2038344" cy="16597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2746848" y="41680"/>
        <a:ext cx="2038344" cy="1659791"/>
      </dsp:txXfrm>
    </dsp:sp>
    <dsp:sp modelId="{D78A8DE1-A942-7747-9000-1CFED8CB9D6C}">
      <dsp:nvSpPr>
        <dsp:cNvPr id="0" name=""/>
        <dsp:cNvSpPr/>
      </dsp:nvSpPr>
      <dsp:spPr>
        <a:xfrm>
          <a:off x="4976675" y="26882"/>
          <a:ext cx="2252819" cy="16646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4976675" y="26882"/>
        <a:ext cx="2252819" cy="1664683"/>
      </dsp:txXfrm>
    </dsp:sp>
    <dsp:sp modelId="{16AC9659-BCF9-3A45-BE2B-341D127030B8}">
      <dsp:nvSpPr>
        <dsp:cNvPr id="0" name=""/>
        <dsp:cNvSpPr/>
      </dsp:nvSpPr>
      <dsp:spPr>
        <a:xfrm>
          <a:off x="508848" y="1796679"/>
          <a:ext cx="2038304" cy="153753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508848" y="1796679"/>
        <a:ext cx="2038304" cy="1537539"/>
      </dsp:txXfrm>
    </dsp:sp>
    <dsp:sp modelId="{11E2870B-534B-9846-9985-04F0269349DA}">
      <dsp:nvSpPr>
        <dsp:cNvPr id="0" name=""/>
        <dsp:cNvSpPr/>
      </dsp:nvSpPr>
      <dsp:spPr>
        <a:xfrm>
          <a:off x="2746807" y="1785281"/>
          <a:ext cx="2038344" cy="15328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2746807" y="1785281"/>
        <a:ext cx="2038344" cy="1532867"/>
      </dsp:txXfrm>
    </dsp:sp>
    <dsp:sp modelId="{496E4110-7FD5-3744-903B-A2AB6D6236DE}">
      <dsp:nvSpPr>
        <dsp:cNvPr id="0" name=""/>
        <dsp:cNvSpPr/>
      </dsp:nvSpPr>
      <dsp:spPr>
        <a:xfrm>
          <a:off x="4976634" y="1812572"/>
          <a:ext cx="2228155" cy="149866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4976634" y="1812572"/>
        <a:ext cx="2228155" cy="1498660"/>
      </dsp:txXfrm>
    </dsp:sp>
    <dsp:sp modelId="{B871425F-C512-FF4A-A8AB-9F062DF47782}">
      <dsp:nvSpPr>
        <dsp:cNvPr id="0" name=""/>
        <dsp:cNvSpPr/>
      </dsp:nvSpPr>
      <dsp:spPr>
        <a:xfrm>
          <a:off x="412577" y="3638052"/>
          <a:ext cx="2091994" cy="1208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412577" y="3638052"/>
        <a:ext cx="2091994" cy="1208281"/>
      </dsp:txXfrm>
    </dsp:sp>
    <dsp:sp modelId="{B25A861A-CD24-DC47-A7ED-B1FBA0F0007E}">
      <dsp:nvSpPr>
        <dsp:cNvPr id="0" name=""/>
        <dsp:cNvSpPr/>
      </dsp:nvSpPr>
      <dsp:spPr>
        <a:xfrm>
          <a:off x="2716212" y="3473625"/>
          <a:ext cx="2038344" cy="14779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2716212" y="3473625"/>
        <a:ext cx="2038344" cy="1477991"/>
      </dsp:txXfrm>
    </dsp:sp>
    <dsp:sp modelId="{1883ED29-0FFE-744D-A616-BE1BA1CF9D40}">
      <dsp:nvSpPr>
        <dsp:cNvPr id="0" name=""/>
        <dsp:cNvSpPr/>
      </dsp:nvSpPr>
      <dsp:spPr>
        <a:xfrm>
          <a:off x="4950523" y="3640975"/>
          <a:ext cx="2206059" cy="1183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4950523" y="3640975"/>
        <a:ext cx="2206059" cy="1183944"/>
      </dsp:txXfrm>
    </dsp:sp>
    <dsp:sp modelId="{8C071CE0-F2FA-3F47-B924-924184AFDADC}">
      <dsp:nvSpPr>
        <dsp:cNvPr id="0" name=""/>
        <dsp:cNvSpPr/>
      </dsp:nvSpPr>
      <dsp:spPr>
        <a:xfrm>
          <a:off x="513087" y="5304377"/>
          <a:ext cx="2038344" cy="13703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513087" y="5304377"/>
        <a:ext cx="2038344" cy="1370330"/>
      </dsp:txXfrm>
    </dsp:sp>
    <dsp:sp modelId="{64BB9CEB-B47C-014A-B5D6-FAEBF6A67F78}">
      <dsp:nvSpPr>
        <dsp:cNvPr id="0" name=""/>
        <dsp:cNvSpPr/>
      </dsp:nvSpPr>
      <dsp:spPr>
        <a:xfrm>
          <a:off x="2755267" y="5084309"/>
          <a:ext cx="2038344" cy="17472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1"/>
            </a:solidFill>
            <a:latin typeface="Arial" panose="020B0604020202020204" pitchFamily="34" charset="0"/>
            <a:cs typeface="Arial" panose="020B0604020202020204" pitchFamily="34" charset="0"/>
          </a:endParaRPr>
        </a:p>
      </dsp:txBody>
      <dsp:txXfrm>
        <a:off x="2755267" y="5084309"/>
        <a:ext cx="2038344" cy="1747285"/>
      </dsp:txXfrm>
    </dsp:sp>
    <dsp:sp modelId="{14406BD8-2AC1-7248-BCB6-F21EC37749F0}">
      <dsp:nvSpPr>
        <dsp:cNvPr id="0" name=""/>
        <dsp:cNvSpPr/>
      </dsp:nvSpPr>
      <dsp:spPr>
        <a:xfrm>
          <a:off x="4997446" y="5313659"/>
          <a:ext cx="2038344" cy="13105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latin typeface="Arial" panose="020B0604020202020204" pitchFamily="34" charset="0"/>
            <a:cs typeface="Arial" panose="020B0604020202020204" pitchFamily="34" charset="0"/>
          </a:endParaRPr>
        </a:p>
      </dsp:txBody>
      <dsp:txXfrm>
        <a:off x="4997446" y="5313659"/>
        <a:ext cx="2038344" cy="1310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74B11-87E3-4BAE-B816-BA0127DBA9D4}">
      <dsp:nvSpPr>
        <dsp:cNvPr id="0" name=""/>
        <dsp:cNvSpPr/>
      </dsp:nvSpPr>
      <dsp:spPr>
        <a:xfrm>
          <a:off x="0" y="0"/>
          <a:ext cx="5077071" cy="149977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accent1">
                <a:lumMod val="50000"/>
              </a:schemeClr>
            </a:solidFill>
            <a:latin typeface="Arial" panose="020B0604020202020204" pitchFamily="34" charset="0"/>
            <a:cs typeface="Arial" panose="020B0604020202020204" pitchFamily="34" charset="0"/>
          </a:endParaRPr>
        </a:p>
      </dsp:txBody>
      <dsp:txXfrm>
        <a:off x="73213" y="73213"/>
        <a:ext cx="4930645" cy="1353347"/>
      </dsp:txXfrm>
    </dsp:sp>
    <dsp:sp modelId="{80776B4A-BA93-4BBC-B90D-8AB4DE59B7EF}">
      <dsp:nvSpPr>
        <dsp:cNvPr id="0" name=""/>
        <dsp:cNvSpPr/>
      </dsp:nvSpPr>
      <dsp:spPr>
        <a:xfrm>
          <a:off x="0" y="1671872"/>
          <a:ext cx="5077071" cy="1589733"/>
        </a:xfrm>
        <a:prstGeom prst="roundRec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accent1">
                <a:lumMod val="50000"/>
              </a:schemeClr>
            </a:solidFill>
            <a:latin typeface="Arial" panose="020B0604020202020204" pitchFamily="34" charset="0"/>
            <a:cs typeface="Arial" panose="020B0604020202020204" pitchFamily="34" charset="0"/>
          </a:endParaRPr>
        </a:p>
      </dsp:txBody>
      <dsp:txXfrm>
        <a:off x="77604" y="1749476"/>
        <a:ext cx="4921863" cy="1434525"/>
      </dsp:txXfrm>
    </dsp:sp>
    <dsp:sp modelId="{DE674376-F671-484E-ACB0-D14E2B404B11}">
      <dsp:nvSpPr>
        <dsp:cNvPr id="0" name=""/>
        <dsp:cNvSpPr/>
      </dsp:nvSpPr>
      <dsp:spPr>
        <a:xfrm>
          <a:off x="0" y="3333205"/>
          <a:ext cx="5077071" cy="1327165"/>
        </a:xfrm>
        <a:prstGeom prst="round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accent1">
                <a:lumMod val="50000"/>
              </a:schemeClr>
            </a:solidFill>
            <a:latin typeface="Arial" panose="020B0604020202020204" pitchFamily="34" charset="0"/>
            <a:cs typeface="Arial" panose="020B0604020202020204" pitchFamily="34" charset="0"/>
          </a:endParaRPr>
        </a:p>
      </dsp:txBody>
      <dsp:txXfrm>
        <a:off x="64787" y="3397992"/>
        <a:ext cx="4947497" cy="1197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E4054-990B-5A46-A1FC-E1F6FF88851D}">
      <dsp:nvSpPr>
        <dsp:cNvPr id="0" name=""/>
        <dsp:cNvSpPr/>
      </dsp:nvSpPr>
      <dsp:spPr>
        <a:xfrm>
          <a:off x="0" y="39687"/>
          <a:ext cx="3286125" cy="1971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0" y="39687"/>
        <a:ext cx="3286125" cy="1971675"/>
      </dsp:txXfrm>
    </dsp:sp>
    <dsp:sp modelId="{DD330AAF-5391-004E-B5CE-F46AE2A78E4E}">
      <dsp:nvSpPr>
        <dsp:cNvPr id="0" name=""/>
        <dsp:cNvSpPr/>
      </dsp:nvSpPr>
      <dsp:spPr>
        <a:xfrm>
          <a:off x="3614737" y="39687"/>
          <a:ext cx="3286125" cy="1971675"/>
        </a:xfrm>
        <a:prstGeom prst="rect">
          <a:avLst/>
        </a:prstGeom>
        <a:solidFill>
          <a:schemeClr val="accent2">
            <a:hueOff val="-1093548"/>
            <a:satOff val="-2105"/>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3614737" y="39687"/>
        <a:ext cx="3286125" cy="1971675"/>
      </dsp:txXfrm>
    </dsp:sp>
    <dsp:sp modelId="{1292F145-3D76-B54F-83D5-5DCD63678473}">
      <dsp:nvSpPr>
        <dsp:cNvPr id="0" name=""/>
        <dsp:cNvSpPr/>
      </dsp:nvSpPr>
      <dsp:spPr>
        <a:xfrm>
          <a:off x="7229475" y="39687"/>
          <a:ext cx="3286125" cy="1971675"/>
        </a:xfrm>
        <a:prstGeom prst="rec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7229475" y="39687"/>
        <a:ext cx="3286125" cy="1971675"/>
      </dsp:txXfrm>
    </dsp:sp>
    <dsp:sp modelId="{45885692-AF29-E646-B039-4D6EC48C4FE6}">
      <dsp:nvSpPr>
        <dsp:cNvPr id="0" name=""/>
        <dsp:cNvSpPr/>
      </dsp:nvSpPr>
      <dsp:spPr>
        <a:xfrm>
          <a:off x="1807368" y="2339975"/>
          <a:ext cx="3286125" cy="1971675"/>
        </a:xfrm>
        <a:prstGeom prst="rect">
          <a:avLst/>
        </a:prstGeom>
        <a:solidFill>
          <a:schemeClr val="accent2">
            <a:hueOff val="-3280644"/>
            <a:satOff val="-6315"/>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1807368" y="2339975"/>
        <a:ext cx="3286125" cy="1971675"/>
      </dsp:txXfrm>
    </dsp:sp>
    <dsp:sp modelId="{8D50B1E9-7615-A44C-B4B4-33189BDF943B}">
      <dsp:nvSpPr>
        <dsp:cNvPr id="0" name=""/>
        <dsp:cNvSpPr/>
      </dsp:nvSpPr>
      <dsp:spPr>
        <a:xfrm>
          <a:off x="5422106" y="2339975"/>
          <a:ext cx="3286125" cy="1971675"/>
        </a:xfrm>
        <a:prstGeom prst="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2"/>
            </a:solidFill>
            <a:latin typeface="Arial" panose="020B0604020202020204" pitchFamily="34" charset="0"/>
            <a:cs typeface="Arial" panose="020B0604020202020204" pitchFamily="34" charset="0"/>
          </a:endParaRP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7B7A4-B959-47A0-9F2F-153D4A9228BF}">
      <dsp:nvSpPr>
        <dsp:cNvPr id="0" name=""/>
        <dsp:cNvSpPr/>
      </dsp:nvSpPr>
      <dsp:spPr>
        <a:xfrm>
          <a:off x="0" y="525"/>
          <a:ext cx="5855415" cy="122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60D58-06F5-4102-85EA-2116B52B93E5}">
      <dsp:nvSpPr>
        <dsp:cNvPr id="0" name=""/>
        <dsp:cNvSpPr/>
      </dsp:nvSpPr>
      <dsp:spPr>
        <a:xfrm>
          <a:off x="371911" y="277154"/>
          <a:ext cx="676203" cy="6762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C0017-F644-4CBE-8D41-ECAB952AFD0D}">
      <dsp:nvSpPr>
        <dsp:cNvPr id="0" name=""/>
        <dsp:cNvSpPr/>
      </dsp:nvSpPr>
      <dsp:spPr>
        <a:xfrm>
          <a:off x="1420027" y="525"/>
          <a:ext cx="4435387"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420027" y="525"/>
        <a:ext cx="4435387" cy="1229460"/>
      </dsp:txXfrm>
    </dsp:sp>
    <dsp:sp modelId="{48B7C749-A4DD-47B3-B111-F7E78747D153}">
      <dsp:nvSpPr>
        <dsp:cNvPr id="0" name=""/>
        <dsp:cNvSpPr/>
      </dsp:nvSpPr>
      <dsp:spPr>
        <a:xfrm>
          <a:off x="0" y="1537351"/>
          <a:ext cx="5855415" cy="122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D729F-D786-4DEF-B618-B8200937878C}">
      <dsp:nvSpPr>
        <dsp:cNvPr id="0" name=""/>
        <dsp:cNvSpPr/>
      </dsp:nvSpPr>
      <dsp:spPr>
        <a:xfrm>
          <a:off x="371911" y="1813980"/>
          <a:ext cx="676203" cy="6762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E6F2A3-BBE5-4BAF-A9A3-F9E9F69A0538}">
      <dsp:nvSpPr>
        <dsp:cNvPr id="0" name=""/>
        <dsp:cNvSpPr/>
      </dsp:nvSpPr>
      <dsp:spPr>
        <a:xfrm>
          <a:off x="1420027" y="1537351"/>
          <a:ext cx="4435387"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420027" y="1537351"/>
        <a:ext cx="4435387" cy="1229460"/>
      </dsp:txXfrm>
    </dsp:sp>
    <dsp:sp modelId="{76DC758A-86D2-40D6-ACE2-6A2022FFACA1}">
      <dsp:nvSpPr>
        <dsp:cNvPr id="0" name=""/>
        <dsp:cNvSpPr/>
      </dsp:nvSpPr>
      <dsp:spPr>
        <a:xfrm>
          <a:off x="0" y="3074177"/>
          <a:ext cx="5855415" cy="122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DA4E2-A804-4C62-A231-092B775C20C8}">
      <dsp:nvSpPr>
        <dsp:cNvPr id="0" name=""/>
        <dsp:cNvSpPr/>
      </dsp:nvSpPr>
      <dsp:spPr>
        <a:xfrm>
          <a:off x="371911" y="3350806"/>
          <a:ext cx="676203" cy="6762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38340-D6D7-4938-90CB-D0ADC6A622A7}">
      <dsp:nvSpPr>
        <dsp:cNvPr id="0" name=""/>
        <dsp:cNvSpPr/>
      </dsp:nvSpPr>
      <dsp:spPr>
        <a:xfrm>
          <a:off x="1420027" y="3074177"/>
          <a:ext cx="2634936"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420027" y="3074177"/>
        <a:ext cx="2634936" cy="1229460"/>
      </dsp:txXfrm>
    </dsp:sp>
    <dsp:sp modelId="{9C16B020-F58E-4FFF-AD81-8FCF48B2513E}">
      <dsp:nvSpPr>
        <dsp:cNvPr id="0" name=""/>
        <dsp:cNvSpPr/>
      </dsp:nvSpPr>
      <dsp:spPr>
        <a:xfrm>
          <a:off x="4054964" y="3074177"/>
          <a:ext cx="1800450" cy="122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18" tIns="130118" rIns="130118" bIns="130118" numCol="1" spcCol="1270" anchor="ctr" anchorCtr="0">
          <a:noAutofit/>
        </a:bodyPr>
        <a:lstStyle/>
        <a:p>
          <a:pPr marL="0" lvl="0" indent="0" algn="l" defTabSz="711200">
            <a:lnSpc>
              <a:spcPct val="10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4054964" y="3074177"/>
        <a:ext cx="1800450" cy="1229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D6E79-9F0E-49B5-AF7C-8AED3602494C}">
      <dsp:nvSpPr>
        <dsp:cNvPr id="0" name=""/>
        <dsp:cNvSpPr/>
      </dsp:nvSpPr>
      <dsp:spPr>
        <a:xfrm>
          <a:off x="0" y="308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F3AC5-EE22-4D3A-8772-990F0EF95A9F}">
      <dsp:nvSpPr>
        <dsp:cNvPr id="0" name=""/>
        <dsp:cNvSpPr/>
      </dsp:nvSpPr>
      <dsp:spPr>
        <a:xfrm>
          <a:off x="0" y="3084"/>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3084"/>
        <a:ext cx="6291714" cy="560364"/>
      </dsp:txXfrm>
    </dsp:sp>
    <dsp:sp modelId="{34A11BA9-F9DE-4428-92E8-DD3C0C26890E}">
      <dsp:nvSpPr>
        <dsp:cNvPr id="0" name=""/>
        <dsp:cNvSpPr/>
      </dsp:nvSpPr>
      <dsp:spPr>
        <a:xfrm>
          <a:off x="0" y="563449"/>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85729-1A6A-47D7-9A48-60FB1E095A03}">
      <dsp:nvSpPr>
        <dsp:cNvPr id="0" name=""/>
        <dsp:cNvSpPr/>
      </dsp:nvSpPr>
      <dsp:spPr>
        <a:xfrm>
          <a:off x="0" y="563449"/>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563449"/>
        <a:ext cx="6291714" cy="560364"/>
      </dsp:txXfrm>
    </dsp:sp>
    <dsp:sp modelId="{A7BC1FCA-1ACA-4735-BAE2-256F199497E6}">
      <dsp:nvSpPr>
        <dsp:cNvPr id="0" name=""/>
        <dsp:cNvSpPr/>
      </dsp:nvSpPr>
      <dsp:spPr>
        <a:xfrm>
          <a:off x="0" y="112381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72E1F-835E-49CB-A4B1-A52D02BA6F7B}">
      <dsp:nvSpPr>
        <dsp:cNvPr id="0" name=""/>
        <dsp:cNvSpPr/>
      </dsp:nvSpPr>
      <dsp:spPr>
        <a:xfrm>
          <a:off x="0" y="1123814"/>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1123814"/>
        <a:ext cx="6291714" cy="560364"/>
      </dsp:txXfrm>
    </dsp:sp>
    <dsp:sp modelId="{9E12F3A7-6498-498B-B640-F2556D06303B}">
      <dsp:nvSpPr>
        <dsp:cNvPr id="0" name=""/>
        <dsp:cNvSpPr/>
      </dsp:nvSpPr>
      <dsp:spPr>
        <a:xfrm>
          <a:off x="0" y="1684179"/>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80F0E-7E23-4614-B236-ACBA93EC058D}">
      <dsp:nvSpPr>
        <dsp:cNvPr id="0" name=""/>
        <dsp:cNvSpPr/>
      </dsp:nvSpPr>
      <dsp:spPr>
        <a:xfrm>
          <a:off x="0" y="1684179"/>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1684179"/>
        <a:ext cx="6291714" cy="560364"/>
      </dsp:txXfrm>
    </dsp:sp>
    <dsp:sp modelId="{DB458347-414B-4D0B-BF0A-8C2AFABF44A0}">
      <dsp:nvSpPr>
        <dsp:cNvPr id="0" name=""/>
        <dsp:cNvSpPr/>
      </dsp:nvSpPr>
      <dsp:spPr>
        <a:xfrm>
          <a:off x="0" y="224454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990F2-8FD2-4F74-B898-88DB1FAAC32C}">
      <dsp:nvSpPr>
        <dsp:cNvPr id="0" name=""/>
        <dsp:cNvSpPr/>
      </dsp:nvSpPr>
      <dsp:spPr>
        <a:xfrm>
          <a:off x="0" y="2244544"/>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 </a:t>
          </a:r>
        </a:p>
      </dsp:txBody>
      <dsp:txXfrm>
        <a:off x="0" y="2244544"/>
        <a:ext cx="6291714" cy="560364"/>
      </dsp:txXfrm>
    </dsp:sp>
    <dsp:sp modelId="{7190FE46-9428-48DC-9DF9-D243AE26BACD}">
      <dsp:nvSpPr>
        <dsp:cNvPr id="0" name=""/>
        <dsp:cNvSpPr/>
      </dsp:nvSpPr>
      <dsp:spPr>
        <a:xfrm>
          <a:off x="0" y="2804909"/>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FE9C3-0A3D-4124-A1F2-08847D1A969B}">
      <dsp:nvSpPr>
        <dsp:cNvPr id="0" name=""/>
        <dsp:cNvSpPr/>
      </dsp:nvSpPr>
      <dsp:spPr>
        <a:xfrm>
          <a:off x="0" y="2804909"/>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2804909"/>
        <a:ext cx="6291714" cy="560364"/>
      </dsp:txXfrm>
    </dsp:sp>
    <dsp:sp modelId="{030D8821-E39F-4F50-B19B-C973B469C07E}">
      <dsp:nvSpPr>
        <dsp:cNvPr id="0" name=""/>
        <dsp:cNvSpPr/>
      </dsp:nvSpPr>
      <dsp:spPr>
        <a:xfrm>
          <a:off x="0" y="3365274"/>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AD805-E073-4632-A9C1-1AFAA48D1129}">
      <dsp:nvSpPr>
        <dsp:cNvPr id="0" name=""/>
        <dsp:cNvSpPr/>
      </dsp:nvSpPr>
      <dsp:spPr>
        <a:xfrm>
          <a:off x="0" y="3365274"/>
          <a:ext cx="6291714" cy="48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3365274"/>
        <a:ext cx="6291714" cy="481280"/>
      </dsp:txXfrm>
    </dsp:sp>
    <dsp:sp modelId="{EE1813AE-2FCA-C744-AB0B-59A24BCCB43F}">
      <dsp:nvSpPr>
        <dsp:cNvPr id="0" name=""/>
        <dsp:cNvSpPr/>
      </dsp:nvSpPr>
      <dsp:spPr>
        <a:xfrm>
          <a:off x="0" y="3846555"/>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F1D1B-8AC7-9F42-9EDF-B408C4C82D95}">
      <dsp:nvSpPr>
        <dsp:cNvPr id="0" name=""/>
        <dsp:cNvSpPr/>
      </dsp:nvSpPr>
      <dsp:spPr>
        <a:xfrm>
          <a:off x="0" y="3846555"/>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3846555"/>
        <a:ext cx="6291714" cy="560364"/>
      </dsp:txXfrm>
    </dsp:sp>
    <dsp:sp modelId="{62BE81ED-F530-6E47-99B7-D118709B42F5}">
      <dsp:nvSpPr>
        <dsp:cNvPr id="0" name=""/>
        <dsp:cNvSpPr/>
      </dsp:nvSpPr>
      <dsp:spPr>
        <a:xfrm>
          <a:off x="0" y="4406920"/>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2F4B3-CCC5-A740-A6E9-B123198B7526}">
      <dsp:nvSpPr>
        <dsp:cNvPr id="0" name=""/>
        <dsp:cNvSpPr/>
      </dsp:nvSpPr>
      <dsp:spPr>
        <a:xfrm>
          <a:off x="0" y="4406920"/>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4406920"/>
        <a:ext cx="6291714" cy="560364"/>
      </dsp:txXfrm>
    </dsp:sp>
    <dsp:sp modelId="{4BF990F1-C9CE-E047-ABD7-FD65F1966517}">
      <dsp:nvSpPr>
        <dsp:cNvPr id="0" name=""/>
        <dsp:cNvSpPr/>
      </dsp:nvSpPr>
      <dsp:spPr>
        <a:xfrm>
          <a:off x="0" y="4967285"/>
          <a:ext cx="62917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236C1-EC37-C145-B7D6-DC1A05A2CCD7}">
      <dsp:nvSpPr>
        <dsp:cNvPr id="0" name=""/>
        <dsp:cNvSpPr/>
      </dsp:nvSpPr>
      <dsp:spPr>
        <a:xfrm>
          <a:off x="0" y="4967285"/>
          <a:ext cx="6291714" cy="560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4967285"/>
        <a:ext cx="6291714" cy="560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FAE6D-5314-F443-8BCD-8C77F5EC34C5}">
      <dsp:nvSpPr>
        <dsp:cNvPr id="0" name=""/>
        <dsp:cNvSpPr/>
      </dsp:nvSpPr>
      <dsp:spPr>
        <a:xfrm>
          <a:off x="0" y="17534"/>
          <a:ext cx="6683374" cy="61776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30157" y="47691"/>
        <a:ext cx="6623060" cy="557446"/>
      </dsp:txXfrm>
    </dsp:sp>
    <dsp:sp modelId="{87DCEF41-CE5B-E14D-A53A-BC70DE59A6CA}">
      <dsp:nvSpPr>
        <dsp:cNvPr id="0" name=""/>
        <dsp:cNvSpPr/>
      </dsp:nvSpPr>
      <dsp:spPr>
        <a:xfrm>
          <a:off x="0" y="730334"/>
          <a:ext cx="6683374" cy="617760"/>
        </a:xfrm>
        <a:prstGeom prst="roundRect">
          <a:avLst/>
        </a:prstGeom>
        <a:gradFill rotWithShape="0">
          <a:gsLst>
            <a:gs pos="0">
              <a:schemeClr val="accent2">
                <a:hueOff val="-624885"/>
                <a:satOff val="-1203"/>
                <a:lumOff val="84"/>
                <a:alphaOff val="0"/>
                <a:tint val="94000"/>
                <a:satMod val="100000"/>
                <a:lumMod val="108000"/>
              </a:schemeClr>
            </a:gs>
            <a:gs pos="50000">
              <a:schemeClr val="accent2">
                <a:hueOff val="-624885"/>
                <a:satOff val="-1203"/>
                <a:lumOff val="84"/>
                <a:alphaOff val="0"/>
                <a:tint val="98000"/>
                <a:shade val="100000"/>
                <a:satMod val="100000"/>
                <a:lumMod val="100000"/>
              </a:schemeClr>
            </a:gs>
            <a:gs pos="100000">
              <a:schemeClr val="accent2">
                <a:hueOff val="-624885"/>
                <a:satOff val="-1203"/>
                <a:lumOff val="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760491"/>
        <a:ext cx="6623060" cy="557446"/>
      </dsp:txXfrm>
    </dsp:sp>
    <dsp:sp modelId="{CEA0BFA2-6E94-2941-9566-C27FA2805D0E}">
      <dsp:nvSpPr>
        <dsp:cNvPr id="0" name=""/>
        <dsp:cNvSpPr/>
      </dsp:nvSpPr>
      <dsp:spPr>
        <a:xfrm>
          <a:off x="0" y="1437401"/>
          <a:ext cx="6683374" cy="617760"/>
        </a:xfrm>
        <a:prstGeom prst="roundRect">
          <a:avLst/>
        </a:prstGeom>
        <a:gradFill rotWithShape="0">
          <a:gsLst>
            <a:gs pos="0">
              <a:schemeClr val="accent2">
                <a:hueOff val="-1249769"/>
                <a:satOff val="-2406"/>
                <a:lumOff val="168"/>
                <a:alphaOff val="0"/>
                <a:tint val="94000"/>
                <a:satMod val="100000"/>
                <a:lumMod val="108000"/>
              </a:schemeClr>
            </a:gs>
            <a:gs pos="50000">
              <a:schemeClr val="accent2">
                <a:hueOff val="-1249769"/>
                <a:satOff val="-2406"/>
                <a:lumOff val="168"/>
                <a:alphaOff val="0"/>
                <a:tint val="98000"/>
                <a:shade val="100000"/>
                <a:satMod val="100000"/>
                <a:lumMod val="100000"/>
              </a:schemeClr>
            </a:gs>
            <a:gs pos="100000">
              <a:schemeClr val="accent2">
                <a:hueOff val="-1249769"/>
                <a:satOff val="-2406"/>
                <a:lumOff val="16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1467558"/>
        <a:ext cx="6623060" cy="557446"/>
      </dsp:txXfrm>
    </dsp:sp>
    <dsp:sp modelId="{03B2495B-66E5-204F-8C32-4A38689FED0E}">
      <dsp:nvSpPr>
        <dsp:cNvPr id="0" name=""/>
        <dsp:cNvSpPr/>
      </dsp:nvSpPr>
      <dsp:spPr>
        <a:xfrm>
          <a:off x="0" y="2155934"/>
          <a:ext cx="6683374" cy="617760"/>
        </a:xfrm>
        <a:prstGeom prst="roundRect">
          <a:avLst/>
        </a:prstGeom>
        <a:gradFill rotWithShape="0">
          <a:gsLst>
            <a:gs pos="0">
              <a:schemeClr val="accent2">
                <a:hueOff val="-1874654"/>
                <a:satOff val="-3609"/>
                <a:lumOff val="252"/>
                <a:alphaOff val="0"/>
                <a:tint val="94000"/>
                <a:satMod val="100000"/>
                <a:lumMod val="108000"/>
              </a:schemeClr>
            </a:gs>
            <a:gs pos="50000">
              <a:schemeClr val="accent2">
                <a:hueOff val="-1874654"/>
                <a:satOff val="-3609"/>
                <a:lumOff val="252"/>
                <a:alphaOff val="0"/>
                <a:tint val="98000"/>
                <a:shade val="100000"/>
                <a:satMod val="100000"/>
                <a:lumMod val="100000"/>
              </a:schemeClr>
            </a:gs>
            <a:gs pos="100000">
              <a:schemeClr val="accent2">
                <a:hueOff val="-1874654"/>
                <a:satOff val="-3609"/>
                <a:lumOff val="2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30157" y="2186091"/>
        <a:ext cx="6623060" cy="557446"/>
      </dsp:txXfrm>
    </dsp:sp>
    <dsp:sp modelId="{2B3230FA-8079-7E46-9F75-226183A44A8F}">
      <dsp:nvSpPr>
        <dsp:cNvPr id="0" name=""/>
        <dsp:cNvSpPr/>
      </dsp:nvSpPr>
      <dsp:spPr>
        <a:xfrm>
          <a:off x="0" y="2868734"/>
          <a:ext cx="6683374" cy="617760"/>
        </a:xfrm>
        <a:prstGeom prst="roundRect">
          <a:avLst/>
        </a:prstGeom>
        <a:gradFill rotWithShape="0">
          <a:gsLst>
            <a:gs pos="0">
              <a:schemeClr val="accent2">
                <a:hueOff val="-2499539"/>
                <a:satOff val="-4811"/>
                <a:lumOff val="336"/>
                <a:alphaOff val="0"/>
                <a:tint val="94000"/>
                <a:satMod val="100000"/>
                <a:lumMod val="108000"/>
              </a:schemeClr>
            </a:gs>
            <a:gs pos="50000">
              <a:schemeClr val="accent2">
                <a:hueOff val="-2499539"/>
                <a:satOff val="-4811"/>
                <a:lumOff val="336"/>
                <a:alphaOff val="0"/>
                <a:tint val="98000"/>
                <a:shade val="100000"/>
                <a:satMod val="100000"/>
                <a:lumMod val="100000"/>
              </a:schemeClr>
            </a:gs>
            <a:gs pos="100000">
              <a:schemeClr val="accent2">
                <a:hueOff val="-2499539"/>
                <a:satOff val="-4811"/>
                <a:lumOff val="33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2898891"/>
        <a:ext cx="6623060" cy="557446"/>
      </dsp:txXfrm>
    </dsp:sp>
    <dsp:sp modelId="{123B0177-93B4-4045-8027-EA6E3E37386F}">
      <dsp:nvSpPr>
        <dsp:cNvPr id="0" name=""/>
        <dsp:cNvSpPr/>
      </dsp:nvSpPr>
      <dsp:spPr>
        <a:xfrm>
          <a:off x="0" y="3581534"/>
          <a:ext cx="6683374" cy="617760"/>
        </a:xfrm>
        <a:prstGeom prst="roundRect">
          <a:avLst/>
        </a:prstGeom>
        <a:gradFill rotWithShape="0">
          <a:gsLst>
            <a:gs pos="0">
              <a:schemeClr val="accent2">
                <a:hueOff val="-3124423"/>
                <a:satOff val="-6014"/>
                <a:lumOff val="420"/>
                <a:alphaOff val="0"/>
                <a:tint val="94000"/>
                <a:satMod val="100000"/>
                <a:lumMod val="108000"/>
              </a:schemeClr>
            </a:gs>
            <a:gs pos="50000">
              <a:schemeClr val="accent2">
                <a:hueOff val="-3124423"/>
                <a:satOff val="-6014"/>
                <a:lumOff val="420"/>
                <a:alphaOff val="0"/>
                <a:tint val="98000"/>
                <a:shade val="100000"/>
                <a:satMod val="100000"/>
                <a:lumMod val="100000"/>
              </a:schemeClr>
            </a:gs>
            <a:gs pos="100000">
              <a:schemeClr val="accent2">
                <a:hueOff val="-3124423"/>
                <a:satOff val="-6014"/>
                <a:lumOff val="4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3611691"/>
        <a:ext cx="6623060" cy="557446"/>
      </dsp:txXfrm>
    </dsp:sp>
    <dsp:sp modelId="{28F7F223-A0E5-244B-BD9A-1FC742C659D9}">
      <dsp:nvSpPr>
        <dsp:cNvPr id="0" name=""/>
        <dsp:cNvSpPr/>
      </dsp:nvSpPr>
      <dsp:spPr>
        <a:xfrm>
          <a:off x="0" y="4294334"/>
          <a:ext cx="6683374" cy="617760"/>
        </a:xfrm>
        <a:prstGeom prst="roundRect">
          <a:avLst/>
        </a:prstGeom>
        <a:gradFill rotWithShape="0">
          <a:gsLst>
            <a:gs pos="0">
              <a:schemeClr val="accent2">
                <a:hueOff val="-3749308"/>
                <a:satOff val="-7217"/>
                <a:lumOff val="504"/>
                <a:alphaOff val="0"/>
                <a:tint val="94000"/>
                <a:satMod val="100000"/>
                <a:lumMod val="108000"/>
              </a:schemeClr>
            </a:gs>
            <a:gs pos="50000">
              <a:schemeClr val="accent2">
                <a:hueOff val="-3749308"/>
                <a:satOff val="-7217"/>
                <a:lumOff val="504"/>
                <a:alphaOff val="0"/>
                <a:tint val="98000"/>
                <a:shade val="100000"/>
                <a:satMod val="100000"/>
                <a:lumMod val="100000"/>
              </a:schemeClr>
            </a:gs>
            <a:gs pos="100000">
              <a:schemeClr val="accent2">
                <a:hueOff val="-3749308"/>
                <a:satOff val="-7217"/>
                <a:lumOff val="50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4324491"/>
        <a:ext cx="6623060" cy="557446"/>
      </dsp:txXfrm>
    </dsp:sp>
    <dsp:sp modelId="{8FCCF204-3502-C74D-9B57-2629D92B59E0}">
      <dsp:nvSpPr>
        <dsp:cNvPr id="0" name=""/>
        <dsp:cNvSpPr/>
      </dsp:nvSpPr>
      <dsp:spPr>
        <a:xfrm>
          <a:off x="0" y="5007134"/>
          <a:ext cx="6683374" cy="61776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30157" y="5037291"/>
        <a:ext cx="6623060" cy="557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B0609-34F3-402E-84F9-38821EF39D46}">
      <dsp:nvSpPr>
        <dsp:cNvPr id="0" name=""/>
        <dsp:cNvSpPr/>
      </dsp:nvSpPr>
      <dsp:spPr>
        <a:xfrm>
          <a:off x="0" y="50107"/>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01991-E7E5-4132-854F-35530F72D7F7}">
      <dsp:nvSpPr>
        <dsp:cNvPr id="0" name=""/>
        <dsp:cNvSpPr/>
      </dsp:nvSpPr>
      <dsp:spPr>
        <a:xfrm>
          <a:off x="201899" y="200280"/>
          <a:ext cx="367089" cy="367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ECABC-7DC9-4584-A5E9-87C235FA2994}">
      <dsp:nvSpPr>
        <dsp:cNvPr id="0" name=""/>
        <dsp:cNvSpPr/>
      </dsp:nvSpPr>
      <dsp:spPr>
        <a:xfrm>
          <a:off x="796255" y="0"/>
          <a:ext cx="7066216" cy="76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96255" y="0"/>
        <a:ext cx="7066216" cy="764687"/>
      </dsp:txXfrm>
    </dsp:sp>
    <dsp:sp modelId="{07E3B8FD-42C4-47DC-9467-1BFA19C3F47E}">
      <dsp:nvSpPr>
        <dsp:cNvPr id="0" name=""/>
        <dsp:cNvSpPr/>
      </dsp:nvSpPr>
      <dsp:spPr>
        <a:xfrm>
          <a:off x="0" y="933028"/>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64BBE-90E7-4C89-BC50-2F11BF6167DB}">
      <dsp:nvSpPr>
        <dsp:cNvPr id="0" name=""/>
        <dsp:cNvSpPr/>
      </dsp:nvSpPr>
      <dsp:spPr>
        <a:xfrm>
          <a:off x="201899" y="1083201"/>
          <a:ext cx="367089" cy="3670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18210-4715-4B18-B139-10E5C89D917F}">
      <dsp:nvSpPr>
        <dsp:cNvPr id="0" name=""/>
        <dsp:cNvSpPr/>
      </dsp:nvSpPr>
      <dsp:spPr>
        <a:xfrm>
          <a:off x="770887" y="933028"/>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933028"/>
        <a:ext cx="7299886" cy="667435"/>
      </dsp:txXfrm>
    </dsp:sp>
    <dsp:sp modelId="{58886C2F-8798-4E2C-96B1-9A7179266BBE}">
      <dsp:nvSpPr>
        <dsp:cNvPr id="0" name=""/>
        <dsp:cNvSpPr/>
      </dsp:nvSpPr>
      <dsp:spPr>
        <a:xfrm>
          <a:off x="0" y="1767322"/>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AEFB4-72B0-4F41-ADBD-6D2BA61F3D95}">
      <dsp:nvSpPr>
        <dsp:cNvPr id="0" name=""/>
        <dsp:cNvSpPr/>
      </dsp:nvSpPr>
      <dsp:spPr>
        <a:xfrm>
          <a:off x="201899" y="1917495"/>
          <a:ext cx="367089" cy="3670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29678-B5F3-46DE-AC03-1B4E3F81134E}">
      <dsp:nvSpPr>
        <dsp:cNvPr id="0" name=""/>
        <dsp:cNvSpPr/>
      </dsp:nvSpPr>
      <dsp:spPr>
        <a:xfrm>
          <a:off x="770887" y="1767322"/>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1767322"/>
        <a:ext cx="7299886" cy="667435"/>
      </dsp:txXfrm>
    </dsp:sp>
    <dsp:sp modelId="{849C4070-4798-4EE6-897B-F8706EA9D401}">
      <dsp:nvSpPr>
        <dsp:cNvPr id="0" name=""/>
        <dsp:cNvSpPr/>
      </dsp:nvSpPr>
      <dsp:spPr>
        <a:xfrm>
          <a:off x="0" y="2601616"/>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2C058-40F0-420D-8854-0D6C2FC498C7}">
      <dsp:nvSpPr>
        <dsp:cNvPr id="0" name=""/>
        <dsp:cNvSpPr/>
      </dsp:nvSpPr>
      <dsp:spPr>
        <a:xfrm>
          <a:off x="201899" y="2751789"/>
          <a:ext cx="367089" cy="3670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E1D32-3CC4-4182-8D6C-223C531B0383}">
      <dsp:nvSpPr>
        <dsp:cNvPr id="0" name=""/>
        <dsp:cNvSpPr/>
      </dsp:nvSpPr>
      <dsp:spPr>
        <a:xfrm>
          <a:off x="770887" y="2601616"/>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2601616"/>
        <a:ext cx="7299886" cy="667435"/>
      </dsp:txXfrm>
    </dsp:sp>
    <dsp:sp modelId="{06A840AE-3958-4002-A229-BAD547E0434B}">
      <dsp:nvSpPr>
        <dsp:cNvPr id="0" name=""/>
        <dsp:cNvSpPr/>
      </dsp:nvSpPr>
      <dsp:spPr>
        <a:xfrm>
          <a:off x="0" y="3435910"/>
          <a:ext cx="8070774" cy="667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362FD-1738-4F28-91D3-1B7C47FBCB5C}">
      <dsp:nvSpPr>
        <dsp:cNvPr id="0" name=""/>
        <dsp:cNvSpPr/>
      </dsp:nvSpPr>
      <dsp:spPr>
        <a:xfrm>
          <a:off x="201899" y="3586083"/>
          <a:ext cx="367089" cy="3670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AD3A7-3B6B-47BD-AF32-2912FDB8A19B}">
      <dsp:nvSpPr>
        <dsp:cNvPr id="0" name=""/>
        <dsp:cNvSpPr/>
      </dsp:nvSpPr>
      <dsp:spPr>
        <a:xfrm>
          <a:off x="770887" y="3435910"/>
          <a:ext cx="7299886" cy="66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37" tIns="70637" rIns="70637" bIns="70637" numCol="1" spcCol="1270" anchor="ctr" anchorCtr="0">
          <a:noAutofit/>
        </a:bodyPr>
        <a:lstStyle/>
        <a:p>
          <a:pPr marL="0" lvl="0" indent="0" algn="l" defTabSz="1066800">
            <a:lnSpc>
              <a:spcPct val="10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770887" y="3435910"/>
        <a:ext cx="7299886" cy="667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54F9-2403-144A-B7A8-DB28C0D183B5}">
      <dsp:nvSpPr>
        <dsp:cNvPr id="0" name=""/>
        <dsp:cNvSpPr/>
      </dsp:nvSpPr>
      <dsp:spPr>
        <a:xfrm>
          <a:off x="0" y="46817"/>
          <a:ext cx="7282013" cy="1026747"/>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dirty="0">
            <a:solidFill>
              <a:schemeClr val="tx2"/>
            </a:solidFill>
            <a:latin typeface="Arial" panose="020B0604020202020204" pitchFamily="34" charset="0"/>
            <a:cs typeface="Arial" panose="020B0604020202020204" pitchFamily="34" charset="0"/>
          </a:endParaRPr>
        </a:p>
      </dsp:txBody>
      <dsp:txXfrm>
        <a:off x="50122" y="96939"/>
        <a:ext cx="7181769" cy="926503"/>
      </dsp:txXfrm>
    </dsp:sp>
    <dsp:sp modelId="{38BBE393-7073-444D-800B-EE6CC72F2150}">
      <dsp:nvSpPr>
        <dsp:cNvPr id="0" name=""/>
        <dsp:cNvSpPr/>
      </dsp:nvSpPr>
      <dsp:spPr>
        <a:xfrm>
          <a:off x="0" y="1366496"/>
          <a:ext cx="7282013" cy="1178558"/>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dirty="0">
            <a:solidFill>
              <a:schemeClr val="tx2"/>
            </a:solidFill>
            <a:latin typeface="Arial" panose="020B0604020202020204" pitchFamily="34" charset="0"/>
            <a:cs typeface="Arial" panose="020B0604020202020204" pitchFamily="34" charset="0"/>
          </a:endParaRPr>
        </a:p>
      </dsp:txBody>
      <dsp:txXfrm>
        <a:off x="57532" y="1424028"/>
        <a:ext cx="7166949" cy="1063494"/>
      </dsp:txXfrm>
    </dsp:sp>
    <dsp:sp modelId="{3387371F-D6EC-D345-B512-52FAE09F0473}">
      <dsp:nvSpPr>
        <dsp:cNvPr id="0" name=""/>
        <dsp:cNvSpPr/>
      </dsp:nvSpPr>
      <dsp:spPr>
        <a:xfrm>
          <a:off x="0" y="2794129"/>
          <a:ext cx="7282013" cy="96157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endParaRPr lang="en-US" sz="4000" kern="1200" dirty="0">
            <a:solidFill>
              <a:schemeClr val="tx2"/>
            </a:solidFill>
            <a:latin typeface="Arial" panose="020B0604020202020204" pitchFamily="34" charset="0"/>
            <a:cs typeface="Arial" panose="020B0604020202020204" pitchFamily="34" charset="0"/>
          </a:endParaRPr>
        </a:p>
      </dsp:txBody>
      <dsp:txXfrm>
        <a:off x="46940" y="2841069"/>
        <a:ext cx="7188133" cy="867699"/>
      </dsp:txXfrm>
    </dsp:sp>
    <dsp:sp modelId="{939F0938-597D-3542-AD46-B6FD2B7877B8}">
      <dsp:nvSpPr>
        <dsp:cNvPr id="0" name=""/>
        <dsp:cNvSpPr/>
      </dsp:nvSpPr>
      <dsp:spPr>
        <a:xfrm>
          <a:off x="0" y="3444101"/>
          <a:ext cx="7282013"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04" tIns="50800" rIns="284480" bIns="50800" numCol="1" spcCol="1270" anchor="t" anchorCtr="0">
          <a:noAutofit/>
        </a:bodyPr>
        <a:lstStyle/>
        <a:p>
          <a:pPr marL="285750" lvl="1" indent="-285750" algn="l" defTabSz="1377950">
            <a:lnSpc>
              <a:spcPct val="90000"/>
            </a:lnSpc>
            <a:spcBef>
              <a:spcPct val="0"/>
            </a:spcBef>
            <a:spcAft>
              <a:spcPct val="20000"/>
            </a:spcAft>
            <a:buChar char="•"/>
          </a:pPr>
          <a:endParaRPr lang="en-US" sz="3100" kern="1200" dirty="0"/>
        </a:p>
      </dsp:txBody>
      <dsp:txXfrm>
        <a:off x="0" y="3444101"/>
        <a:ext cx="7282013" cy="662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1B0C9-2DBE-2042-82F5-099BD475DA06}">
      <dsp:nvSpPr>
        <dsp:cNvPr id="0" name=""/>
        <dsp:cNvSpPr/>
      </dsp:nvSpPr>
      <dsp:spPr>
        <a:xfrm>
          <a:off x="0" y="291062"/>
          <a:ext cx="6683374" cy="121680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59399" y="350461"/>
        <a:ext cx="6564576" cy="1098002"/>
      </dsp:txXfrm>
    </dsp:sp>
    <dsp:sp modelId="{F7AAD9A8-BB93-4545-AE4E-B35BEFD16298}">
      <dsp:nvSpPr>
        <dsp:cNvPr id="0" name=""/>
        <dsp:cNvSpPr/>
      </dsp:nvSpPr>
      <dsp:spPr>
        <a:xfrm>
          <a:off x="0" y="1695062"/>
          <a:ext cx="6683374" cy="1216800"/>
        </a:xfrm>
        <a:prstGeom prst="round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59399" y="1754461"/>
        <a:ext cx="6564576" cy="1098002"/>
      </dsp:txXfrm>
    </dsp:sp>
    <dsp:sp modelId="{DB00BA11-FF16-C44C-B7AE-30B982768ACF}">
      <dsp:nvSpPr>
        <dsp:cNvPr id="0" name=""/>
        <dsp:cNvSpPr/>
      </dsp:nvSpPr>
      <dsp:spPr>
        <a:xfrm>
          <a:off x="0" y="3099062"/>
          <a:ext cx="6683374" cy="121680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kern="1200" dirty="0">
            <a:solidFill>
              <a:schemeClr val="tx1"/>
            </a:solidFill>
            <a:latin typeface="Arial" panose="020B0604020202020204" pitchFamily="34" charset="0"/>
            <a:cs typeface="Arial" panose="020B0604020202020204" pitchFamily="34" charset="0"/>
          </a:endParaRPr>
        </a:p>
      </dsp:txBody>
      <dsp:txXfrm>
        <a:off x="59399" y="3158461"/>
        <a:ext cx="6564576"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A24BC-C106-4823-B94E-D7948E8F766C}">
      <dsp:nvSpPr>
        <dsp:cNvPr id="0" name=""/>
        <dsp:cNvSpPr/>
      </dsp:nvSpPr>
      <dsp:spPr>
        <a:xfrm>
          <a:off x="0" y="3616900"/>
          <a:ext cx="8267194" cy="292101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a:off x="0" y="3616900"/>
        <a:ext cx="8267194" cy="1577346"/>
      </dsp:txXfrm>
    </dsp:sp>
    <dsp:sp modelId="{A5B0BDD2-2EA5-4C79-A11E-8684164E96D9}">
      <dsp:nvSpPr>
        <dsp:cNvPr id="0" name=""/>
        <dsp:cNvSpPr/>
      </dsp:nvSpPr>
      <dsp:spPr>
        <a:xfrm>
          <a:off x="0" y="5135827"/>
          <a:ext cx="2066798" cy="134366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0" y="5135827"/>
        <a:ext cx="2066798" cy="1343665"/>
      </dsp:txXfrm>
    </dsp:sp>
    <dsp:sp modelId="{15F54466-3BA6-4960-AC53-D272ED3D1D74}">
      <dsp:nvSpPr>
        <dsp:cNvPr id="0" name=""/>
        <dsp:cNvSpPr/>
      </dsp:nvSpPr>
      <dsp:spPr>
        <a:xfrm>
          <a:off x="2066798" y="5135827"/>
          <a:ext cx="2066798" cy="1343665"/>
        </a:xfrm>
        <a:prstGeom prst="rect">
          <a:avLst/>
        </a:prstGeom>
        <a:solidFill>
          <a:schemeClr val="accent2">
            <a:tint val="40000"/>
            <a:alpha val="90000"/>
            <a:hueOff val="-1234356"/>
            <a:satOff val="-2414"/>
            <a:lumOff val="-92"/>
            <a:alphaOff val="0"/>
          </a:schemeClr>
        </a:solidFill>
        <a:ln w="15875" cap="flat" cmpd="sng" algn="ctr">
          <a:solidFill>
            <a:schemeClr val="accent2">
              <a:tint val="40000"/>
              <a:alpha val="90000"/>
              <a:hueOff val="-1234356"/>
              <a:satOff val="-2414"/>
              <a:lumOff val="-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2066798" y="5135827"/>
        <a:ext cx="2066798" cy="1343665"/>
      </dsp:txXfrm>
    </dsp:sp>
    <dsp:sp modelId="{52708D13-40C4-4974-A09E-7D9DA68245C9}">
      <dsp:nvSpPr>
        <dsp:cNvPr id="0" name=""/>
        <dsp:cNvSpPr/>
      </dsp:nvSpPr>
      <dsp:spPr>
        <a:xfrm>
          <a:off x="4133597" y="5135827"/>
          <a:ext cx="2066798" cy="1343665"/>
        </a:xfrm>
        <a:prstGeom prst="rect">
          <a:avLst/>
        </a:prstGeom>
        <a:solidFill>
          <a:schemeClr val="accent2">
            <a:tint val="40000"/>
            <a:alpha val="90000"/>
            <a:hueOff val="-2468711"/>
            <a:satOff val="-4829"/>
            <a:lumOff val="-185"/>
            <a:alphaOff val="0"/>
          </a:schemeClr>
        </a:solidFill>
        <a:ln w="15875" cap="flat" cmpd="sng" algn="ctr">
          <a:solidFill>
            <a:schemeClr val="accent2">
              <a:tint val="40000"/>
              <a:alpha val="90000"/>
              <a:hueOff val="-2468711"/>
              <a:satOff val="-4829"/>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4133597" y="5135827"/>
        <a:ext cx="2066798" cy="1343665"/>
      </dsp:txXfrm>
    </dsp:sp>
    <dsp:sp modelId="{BB1E64F9-53AD-425F-A791-C3B20BC8B6AD}">
      <dsp:nvSpPr>
        <dsp:cNvPr id="0" name=""/>
        <dsp:cNvSpPr/>
      </dsp:nvSpPr>
      <dsp:spPr>
        <a:xfrm>
          <a:off x="6200395" y="5135827"/>
          <a:ext cx="2066798" cy="1343665"/>
        </a:xfrm>
        <a:prstGeom prst="rect">
          <a:avLst/>
        </a:prstGeom>
        <a:solidFill>
          <a:schemeClr val="accent2">
            <a:tint val="40000"/>
            <a:alpha val="90000"/>
            <a:hueOff val="-3703066"/>
            <a:satOff val="-7243"/>
            <a:lumOff val="-277"/>
            <a:alphaOff val="0"/>
          </a:schemeClr>
        </a:solidFill>
        <a:ln w="15875" cap="flat" cmpd="sng" algn="ctr">
          <a:solidFill>
            <a:schemeClr val="accent2">
              <a:tint val="40000"/>
              <a:alpha val="90000"/>
              <a:hueOff val="-3703066"/>
              <a:satOff val="-7243"/>
              <a:lumOff val="-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a:off x="6200395" y="5135827"/>
        <a:ext cx="2066798" cy="1343665"/>
      </dsp:txXfrm>
    </dsp:sp>
    <dsp:sp modelId="{69576917-5FFD-4AD3-B6CB-C9EC4C04CCBB}">
      <dsp:nvSpPr>
        <dsp:cNvPr id="0" name=""/>
        <dsp:cNvSpPr/>
      </dsp:nvSpPr>
      <dsp:spPr>
        <a:xfrm rot="10800000">
          <a:off x="0" y="1833564"/>
          <a:ext cx="8267194" cy="1785730"/>
        </a:xfrm>
        <a:prstGeom prst="upArrowCallout">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rot="10800000">
        <a:off x="0" y="1833564"/>
        <a:ext cx="8267194" cy="1160314"/>
      </dsp:txXfrm>
    </dsp:sp>
    <dsp:sp modelId="{D459F3AF-F6D1-45ED-9DBE-37F132296614}">
      <dsp:nvSpPr>
        <dsp:cNvPr id="0" name=""/>
        <dsp:cNvSpPr/>
      </dsp:nvSpPr>
      <dsp:spPr>
        <a:xfrm rot="10800000">
          <a:off x="0" y="46"/>
          <a:ext cx="8267194" cy="1918754"/>
        </a:xfrm>
        <a:prstGeom prst="upArrowCallou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tx2"/>
            </a:solidFill>
            <a:latin typeface="Arial" panose="020B0604020202020204" pitchFamily="34" charset="0"/>
            <a:cs typeface="Arial" panose="020B0604020202020204" pitchFamily="34" charset="0"/>
          </a:endParaRPr>
        </a:p>
      </dsp:txBody>
      <dsp:txXfrm rot="10800000">
        <a:off x="0" y="46"/>
        <a:ext cx="8267194" cy="12467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D4A1F-85C6-5F4C-849D-C842EAA2971A}" type="datetimeFigureOut">
              <a:rPr lang="en-US" smtClean="0"/>
              <a:t>7/31/25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80A43-581F-6F47-A25B-B336D53922A2}" type="slidenum">
              <a:rPr lang="en-US" smtClean="0"/>
              <a:t>‹#›</a:t>
            </a:fld>
            <a:endParaRPr lang="en-US" dirty="0"/>
          </a:p>
        </p:txBody>
      </p:sp>
    </p:spTree>
    <p:extLst>
      <p:ext uri="{BB962C8B-B14F-4D97-AF65-F5344CB8AC3E}">
        <p14:creationId xmlns:p14="http://schemas.microsoft.com/office/powerpoint/2010/main" val="6668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rldefense.com/v3/__https:/discovery.osu.edu/chronic-brain-injury/OSU-TBI-ID*:*:text=Overview-,The*20Ohio*20State*20University*20Traumatic*20Brain*20Injury*20Identification*20Method*20(OSU,care*20and*20social*20service*20professionals.__;I34lJSUlJSUlJSUlJSUl!!P4LiPV1inDXhLQ!wxUc1NtEZHc6QwOl3dmRnvsiGomIuy1i5lkPv-wXsLjtTwr63vhdTlfhaOR3k6cdtuuTWs_0lK6aa-mk-i-zMD3-AdEzMyV5l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Intro to DOR</a:t>
            </a:r>
          </a:p>
          <a:p>
            <a:pPr lvl="0"/>
            <a:r>
              <a:rPr lang="en-US" b="0" i="0" dirty="0"/>
              <a:t>DOR serves TBI impacted persons:</a:t>
            </a:r>
          </a:p>
          <a:p>
            <a:pPr marL="628650" lvl="1" indent="-171450">
              <a:buFont typeface="Arial" panose="020B0604020202020204" pitchFamily="34" charset="0"/>
              <a:buChar char="•"/>
            </a:pPr>
            <a:r>
              <a:rPr lang="en-US" b="0" i="0" dirty="0"/>
              <a:t>Directly through its TBI Program Sites</a:t>
            </a:r>
            <a:endParaRPr lang="en-US" dirty="0"/>
          </a:p>
          <a:p>
            <a:pPr marL="628650" lvl="1" indent="-171450">
              <a:buFont typeface="Arial" panose="020B0604020202020204" pitchFamily="34" charset="0"/>
              <a:buChar char="•"/>
            </a:pPr>
            <a:r>
              <a:rPr lang="en-US" b="0" dirty="0"/>
              <a:t>I</a:t>
            </a:r>
            <a:r>
              <a:rPr lang="en-US" b="0" i="0" dirty="0"/>
              <a:t>ndirectly through the TBI Advisory Board as guided by the Program initiatives and State Plan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B3A48"/>
                </a:solidFill>
                <a:effectLst/>
                <a:highlight>
                  <a:srgbClr val="FFFFFF"/>
                </a:highlight>
              </a:rPr>
              <a:t>Dually funded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ea typeface="Malgun Gothic" panose="020B0503020000020004" pitchFamily="34" charset="-127"/>
              </a:rPr>
              <a:t>State funded program provides grants to non-profit organizations that directly serve individuals living with TBI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Malgun Gothic" panose="020B0503020000020004" pitchFamily="34" charset="-127"/>
              </a:rPr>
              <a:t>F</a:t>
            </a:r>
            <a:r>
              <a:rPr lang="en-US" sz="1200" dirty="0">
                <a:effectLst/>
                <a:ea typeface="Malgun Gothic" panose="020B0503020000020004" pitchFamily="34" charset="-127"/>
              </a:rPr>
              <a:t>ederally funded program to strengthen the system of services and supports to maximize the independence, well-being, and health of people with brain injuries, their caregivers, and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a typeface="Malgun Gothic" panose="020B0503020000020004" pitchFamily="34" charset="-127"/>
            </a:endParaRPr>
          </a:p>
          <a:p>
            <a:r>
              <a:rPr lang="en-US" dirty="0"/>
              <a:t>Subcommittees </a:t>
            </a:r>
            <a:endParaRPr lang="en-US" b="0" i="0" dirty="0">
              <a:solidFill>
                <a:srgbClr val="3B3A48"/>
              </a:solidFill>
              <a:effectLst/>
              <a:highlight>
                <a:srgbClr val="FFFFFF"/>
              </a:highlight>
            </a:endParaRPr>
          </a:p>
          <a:p>
            <a:pPr marL="628650" lvl="1" indent="-171450">
              <a:buFont typeface="Arial" panose="020B0604020202020204" pitchFamily="34" charset="0"/>
              <a:buChar char="•"/>
            </a:pPr>
            <a:r>
              <a:rPr lang="en-US" dirty="0">
                <a:solidFill>
                  <a:srgbClr val="3B3A48"/>
                </a:solidFill>
                <a:highlight>
                  <a:srgbClr val="FFFFFF"/>
                </a:highlight>
              </a:rPr>
              <a:t>Brain Injury Survivor Committee</a:t>
            </a:r>
          </a:p>
          <a:p>
            <a:pPr marL="628650" lvl="1" indent="-171450">
              <a:buFont typeface="Arial" panose="020B0604020202020204" pitchFamily="34" charset="0"/>
              <a:buChar char="•"/>
            </a:pPr>
            <a:r>
              <a:rPr lang="en-US" dirty="0">
                <a:solidFill>
                  <a:srgbClr val="3B3A48"/>
                </a:solidFill>
                <a:highlight>
                  <a:srgbClr val="FFFFFF"/>
                </a:highlight>
              </a:rPr>
              <a:t>Public Policy and Funding Committee</a:t>
            </a:r>
          </a:p>
          <a:p>
            <a:pPr marL="628650" lvl="1" indent="-171450">
              <a:buFont typeface="Arial" panose="020B0604020202020204" pitchFamily="34" charset="0"/>
              <a:buChar char="•"/>
            </a:pPr>
            <a:r>
              <a:rPr lang="en-US" dirty="0">
                <a:solidFill>
                  <a:srgbClr val="3B3A48"/>
                </a:solidFill>
                <a:highlight>
                  <a:srgbClr val="FFFFFF"/>
                </a:highlight>
              </a:rPr>
              <a:t>Data Analytics Committee</a:t>
            </a:r>
          </a:p>
          <a:p>
            <a:pPr marL="628650" lvl="1" indent="-171450">
              <a:buFont typeface="Arial" panose="020B0604020202020204" pitchFamily="34" charset="0"/>
              <a:buChar char="•"/>
            </a:pPr>
            <a:r>
              <a:rPr lang="en-US" dirty="0">
                <a:solidFill>
                  <a:srgbClr val="3B3A48"/>
                </a:solidFill>
                <a:highlight>
                  <a:srgbClr val="FFFFFF"/>
                </a:highlight>
              </a:rPr>
              <a:t>Education and Public Outreach Committee</a:t>
            </a:r>
          </a:p>
          <a:p>
            <a:pPr marL="628650" lvl="1" indent="-171450">
              <a:buFont typeface="Arial" panose="020B0604020202020204" pitchFamily="34" charset="0"/>
              <a:buChar char="•"/>
            </a:pPr>
            <a:r>
              <a:rPr lang="en-US" dirty="0">
                <a:solidFill>
                  <a:srgbClr val="3B3A48"/>
                </a:solidFill>
                <a:highlight>
                  <a:srgbClr val="FFFFFF"/>
                </a:highlight>
              </a:rPr>
              <a:t>TBI State Plan Committee</a:t>
            </a:r>
          </a:p>
          <a:p>
            <a:pPr lvl="1"/>
            <a:endParaRPr lang="en-US" dirty="0">
              <a:solidFill>
                <a:srgbClr val="3B3A48"/>
              </a:solidFill>
              <a:highlight>
                <a:srgbClr val="FFFFFF"/>
              </a:highlight>
            </a:endParaRP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B3A48"/>
              </a:solidFill>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3</a:t>
            </a:fld>
            <a:endParaRPr lang="en-US" dirty="0"/>
          </a:p>
        </p:txBody>
      </p:sp>
    </p:spTree>
    <p:extLst>
      <p:ext uri="{BB962C8B-B14F-4D97-AF65-F5344CB8AC3E}">
        <p14:creationId xmlns:p14="http://schemas.microsoft.com/office/powerpoint/2010/main" val="4046410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12</a:t>
            </a:fld>
            <a:endParaRPr lang="en-US" dirty="0"/>
          </a:p>
        </p:txBody>
      </p:sp>
    </p:spTree>
    <p:extLst>
      <p:ext uri="{BB962C8B-B14F-4D97-AF65-F5344CB8AC3E}">
        <p14:creationId xmlns:p14="http://schemas.microsoft.com/office/powerpoint/2010/main" val="312060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Anhedonia </a:t>
            </a:r>
            <a:r>
              <a:rPr lang="en-US" sz="1200" dirty="0">
                <a:latin typeface="Arial" panose="020B0604020202020204" pitchFamily="34" charset="0"/>
                <a:cs typeface="Arial" panose="020B0604020202020204" pitchFamily="34" charset="0"/>
              </a:rPr>
              <a:t>(inability to experience pleasure, reduced motivation, loss of anticipation for future activities)</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13</a:t>
            </a:fld>
            <a:endParaRPr lang="en-US" dirty="0"/>
          </a:p>
        </p:txBody>
      </p:sp>
    </p:spTree>
    <p:extLst>
      <p:ext uri="{BB962C8B-B14F-4D97-AF65-F5344CB8AC3E}">
        <p14:creationId xmlns:p14="http://schemas.microsoft.com/office/powerpoint/2010/main" val="274347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14</a:t>
            </a:fld>
            <a:endParaRPr lang="en-US" dirty="0"/>
          </a:p>
        </p:txBody>
      </p:sp>
    </p:spTree>
    <p:extLst>
      <p:ext uri="{BB962C8B-B14F-4D97-AF65-F5344CB8AC3E}">
        <p14:creationId xmlns:p14="http://schemas.microsoft.com/office/powerpoint/2010/main" val="197470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Communication Changes:</a:t>
            </a:r>
          </a:p>
          <a:p>
            <a:pPr marL="171450" lvl="0" indent="-171450">
              <a:buFont typeface="Arial" panose="020B0604020202020204" pitchFamily="34" charset="0"/>
              <a:buChar char="•"/>
            </a:pPr>
            <a:r>
              <a:rPr lang="en-US" b="0" dirty="0"/>
              <a:t>Losing focus and maintaining a conversation</a:t>
            </a:r>
            <a:endParaRPr lang="en-US" dirty="0"/>
          </a:p>
          <a:p>
            <a:pPr marL="171450" lvl="0" indent="-171450">
              <a:buFont typeface="Arial" panose="020B0604020202020204" pitchFamily="34" charset="0"/>
              <a:buChar char="•"/>
            </a:pPr>
            <a:r>
              <a:rPr lang="en-US" b="0" dirty="0"/>
              <a:t>Forgetting what someone has said</a:t>
            </a:r>
            <a:endParaRPr lang="en-US" dirty="0"/>
          </a:p>
          <a:p>
            <a:pPr marL="171450" lvl="0" indent="-171450">
              <a:buFont typeface="Arial" panose="020B0604020202020204" pitchFamily="34" charset="0"/>
              <a:buChar char="•"/>
            </a:pPr>
            <a:r>
              <a:rPr lang="en-US" b="0" dirty="0"/>
              <a:t>Misunderstanding expressions and cues</a:t>
            </a:r>
            <a:endParaRPr lang="en-US" dirty="0"/>
          </a:p>
          <a:p>
            <a:pPr marL="171450" lvl="0" indent="-171450">
              <a:buFont typeface="Arial" panose="020B0604020202020204" pitchFamily="34" charset="0"/>
              <a:buChar char="•"/>
            </a:pPr>
            <a:r>
              <a:rPr lang="en-US" b="0" dirty="0"/>
              <a:t>Difficulty getting-along with others</a:t>
            </a:r>
            <a:endParaRPr lang="en-US" dirty="0"/>
          </a:p>
          <a:p>
            <a:pPr marL="171450" lvl="0" indent="-171450">
              <a:buFont typeface="Arial" panose="020B0604020202020204" pitchFamily="34" charset="0"/>
              <a:buChar char="•"/>
            </a:pPr>
            <a:r>
              <a:rPr lang="en-US" b="0" dirty="0"/>
              <a:t>Loss of filter</a:t>
            </a:r>
            <a:endParaRPr lang="en-US" dirty="0"/>
          </a:p>
          <a:p>
            <a:endParaRPr lang="en-US" dirty="0"/>
          </a:p>
          <a:p>
            <a:r>
              <a:rPr lang="en-US" b="1" dirty="0"/>
              <a:t>Changes responsibilities and roles in a relationship:</a:t>
            </a:r>
          </a:p>
          <a:p>
            <a:pPr marL="171450" indent="-171450">
              <a:buFont typeface="Arial" panose="020B0604020202020204" pitchFamily="34" charset="0"/>
              <a:buChar char="•"/>
            </a:pPr>
            <a:r>
              <a:rPr lang="en-US" b="0" dirty="0"/>
              <a:t>Driving</a:t>
            </a:r>
          </a:p>
          <a:p>
            <a:pPr marL="171450" indent="-171450">
              <a:buFont typeface="Arial" panose="020B0604020202020204" pitchFamily="34" charset="0"/>
              <a:buChar char="•"/>
            </a:pPr>
            <a:r>
              <a:rPr lang="en-US" b="0" dirty="0"/>
              <a:t>Childcare</a:t>
            </a:r>
          </a:p>
          <a:p>
            <a:pPr marL="171450" indent="-171450">
              <a:buFont typeface="Arial" panose="020B0604020202020204" pitchFamily="34" charset="0"/>
              <a:buChar char="•"/>
            </a:pPr>
            <a:r>
              <a:rPr lang="en-US" b="0" dirty="0"/>
              <a:t>Income </a:t>
            </a:r>
          </a:p>
          <a:p>
            <a:pPr marL="171450" indent="-171450">
              <a:buFont typeface="Arial" panose="020B0604020202020204" pitchFamily="34" charset="0"/>
              <a:buChar char="•"/>
            </a:pPr>
            <a:r>
              <a:rPr lang="en-US" b="0" dirty="0"/>
              <a:t>Parenting</a:t>
            </a:r>
          </a:p>
          <a:p>
            <a:pPr marL="171450" indent="-171450">
              <a:buFont typeface="Arial" panose="020B0604020202020204" pitchFamily="34" charset="0"/>
              <a:buChar char="•"/>
            </a:pPr>
            <a:r>
              <a:rPr lang="en-US" b="0" dirty="0"/>
              <a:t>What if both parents or partners are injured?</a:t>
            </a:r>
          </a:p>
          <a:p>
            <a:endParaRPr lang="en-US" b="1" dirty="0"/>
          </a:p>
          <a:p>
            <a:r>
              <a:rPr lang="en-US" b="1" dirty="0"/>
              <a:t>Can impact social skills:</a:t>
            </a:r>
          </a:p>
          <a:p>
            <a:pPr marL="171450" indent="-171450">
              <a:buFont typeface="Arial" panose="020B0604020202020204" pitchFamily="34" charset="0"/>
              <a:buChar char="•"/>
            </a:pPr>
            <a:r>
              <a:rPr lang="en-US" b="0" dirty="0"/>
              <a:t>Communication</a:t>
            </a:r>
          </a:p>
          <a:p>
            <a:pPr marL="171450" indent="-171450">
              <a:buFont typeface="Arial" panose="020B0604020202020204" pitchFamily="34" charset="0"/>
              <a:buChar char="•"/>
            </a:pPr>
            <a:r>
              <a:rPr lang="en-US" b="0" dirty="0"/>
              <a:t>Memory challenges</a:t>
            </a:r>
          </a:p>
          <a:p>
            <a:pPr marL="171450" indent="-171450">
              <a:buFont typeface="Arial" panose="020B0604020202020204" pitchFamily="34" charset="0"/>
              <a:buChar char="•"/>
            </a:pPr>
            <a:r>
              <a:rPr lang="en-US" b="0" dirty="0"/>
              <a:t>Impulsivity</a:t>
            </a:r>
          </a:p>
          <a:p>
            <a:pPr marL="171450" indent="-171450">
              <a:buFont typeface="Arial" panose="020B0604020202020204" pitchFamily="34" charset="0"/>
              <a:buChar char="•"/>
            </a:pPr>
            <a:r>
              <a:rPr lang="en-US" b="0" dirty="0"/>
              <a:t>Heightened emotional reactivity</a:t>
            </a:r>
          </a:p>
          <a:p>
            <a:pPr marL="171450" indent="-171450">
              <a:buFont typeface="Arial" panose="020B0604020202020204" pitchFamily="34" charset="0"/>
              <a:buChar char="•"/>
            </a:pPr>
            <a:r>
              <a:rPr lang="en-US" b="0" dirty="0"/>
              <a:t>Aggression/anger</a:t>
            </a:r>
          </a:p>
          <a:p>
            <a:endParaRPr lang="en-US" dirty="0"/>
          </a:p>
          <a:p>
            <a:r>
              <a:rPr lang="en-US" dirty="0"/>
              <a:t>https://msktc.org/tbi/factsheets/relationships-after-traumatic-brain-injury</a:t>
            </a:r>
          </a:p>
          <a:p>
            <a:r>
              <a:rPr lang="en-US" dirty="0"/>
              <a:t>https://msktc.org/tbi/factsheets/social-skills-after-traumatic-brain-injury</a:t>
            </a:r>
          </a:p>
        </p:txBody>
      </p:sp>
      <p:sp>
        <p:nvSpPr>
          <p:cNvPr id="4" name="Slide Number Placeholder 3"/>
          <p:cNvSpPr>
            <a:spLocks noGrp="1"/>
          </p:cNvSpPr>
          <p:nvPr>
            <p:ph type="sldNum" sz="quarter" idx="5"/>
          </p:nvPr>
        </p:nvSpPr>
        <p:spPr/>
        <p:txBody>
          <a:bodyPr/>
          <a:lstStyle/>
          <a:p>
            <a:fld id="{2AF30573-1797-4803-8565-E610E491AA1C}" type="slidenum">
              <a:rPr lang="en-US" smtClean="0"/>
              <a:t>15</a:t>
            </a:fld>
            <a:endParaRPr lang="en-US" dirty="0"/>
          </a:p>
        </p:txBody>
      </p:sp>
    </p:spTree>
    <p:extLst>
      <p:ext uri="{BB962C8B-B14F-4D97-AF65-F5344CB8AC3E}">
        <p14:creationId xmlns:p14="http://schemas.microsoft.com/office/powerpoint/2010/main" val="73380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Corrigan, J. D., Bogner, J., &amp; Holloman, C. (2012). Lifetime history of traumatic brain injury among persons with substance use disorders. Brain Injury, 26(2), 139–150. https://doi.org/10.3109/02699052.2 011.648705  </a:t>
            </a:r>
          </a:p>
          <a:p>
            <a:endParaRPr lang="en-US" dirty="0"/>
          </a:p>
          <a:p>
            <a:r>
              <a:rPr lang="en-US" dirty="0"/>
              <a:t>Corrigan, J. &amp; Mysiw,M. (2013). Substance Misuse Among Persons with Traumatic Brain Injury, in Brain Injury Medicine: Principles and Practice, Ed. N. Zasler,D. Katz,.D. Arcubegas. R. Zafonte, New York: Demos Medical.  </a:t>
            </a:r>
          </a:p>
          <a:p>
            <a:endParaRPr lang="en-US" dirty="0"/>
          </a:p>
          <a:p>
            <a:r>
              <a:rPr lang="en-US" dirty="0"/>
              <a:t>Cuthbert, J. P., Harrison-Felix, C., Corrigan, J. D., Kreider, S., Bell, J. M., Coronado, V. G., &amp; Whiteneck, G. G. (2015). Epidemiology of adults receiving acute inpatient rehabilitation for a primary diagnosis of traumatic brain injury in the United States. The Journal of Head Trauma Rehabilitation, 30(2), 122–135. https://doi.org/10.1097/HTR.0000000000000012 </a:t>
            </a:r>
          </a:p>
          <a:p>
            <a:endParaRPr lang="en-US" dirty="0"/>
          </a:p>
          <a:p>
            <a:r>
              <a:rPr lang="en-US" dirty="0"/>
              <a:t>Parry-Jones, B. L., Vaughan, F. L., &amp; Miles Cox, W. (2006). Traumatic brain injury and substance misuse: a systematic review of prevalence and outcomes research (1994-2004). Neuropsychological Rehabilitation, 16(5), 537–560. htt</a:t>
            </a:r>
          </a:p>
          <a:p>
            <a:r>
              <a:rPr lang="en-US" dirty="0"/>
              <a:t>ps://doi.org/10.1080/09602010500231875</a:t>
            </a:r>
          </a:p>
        </p:txBody>
      </p:sp>
      <p:sp>
        <p:nvSpPr>
          <p:cNvPr id="4" name="Slide Number Placeholder 3"/>
          <p:cNvSpPr>
            <a:spLocks noGrp="1"/>
          </p:cNvSpPr>
          <p:nvPr>
            <p:ph type="sldNum" sz="quarter" idx="5"/>
          </p:nvPr>
        </p:nvSpPr>
        <p:spPr/>
        <p:txBody>
          <a:bodyPr/>
          <a:lstStyle/>
          <a:p>
            <a:fld id="{2AF30573-1797-4803-8565-E610E491AA1C}" type="slidenum">
              <a:rPr lang="en-US" smtClean="0"/>
              <a:t>16</a:t>
            </a:fld>
            <a:endParaRPr lang="en-US" dirty="0"/>
          </a:p>
        </p:txBody>
      </p:sp>
    </p:spTree>
    <p:extLst>
      <p:ext uri="{BB962C8B-B14F-4D97-AF65-F5344CB8AC3E}">
        <p14:creationId xmlns:p14="http://schemas.microsoft.com/office/powerpoint/2010/main" val="233744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highlight>
                  <a:srgbClr val="FFFFFF"/>
                </a:highlight>
                <a:latin typeface="Aptos" panose="020B0004020202020204" pitchFamily="34" charset="0"/>
              </a:rPr>
              <a:t>Domestic violence can lead to TBI through aggressive shaking, strangulation, a blow to the head (with a fist and/or heavy object), and falling/being thrown to the floor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https://www.cdc.gov/traumatic-brain-injury/health-equity/index.html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12121"/>
                </a:solidFill>
                <a:effectLst/>
                <a:highlight>
                  <a:srgbClr val="FFFFFF"/>
                </a:highlight>
                <a:latin typeface="BlinkMacSystemFont"/>
              </a:rPr>
              <a:t>Costello K, Greenwald BD. Update on Domestic Violence and Traumatic Brain Injury: A Narrative Review. Brain Sci. 2022 Jan 17;12(1):122. doi: 10.3390/brainsci12010122. PMID: 35053865; PMCID: PMC8773525.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212121"/>
              </a:solidFill>
              <a:effectLst/>
              <a:highlight>
                <a:srgbClr val="FFFFFF"/>
              </a:highligh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highlight>
                  <a:srgbClr val="FFFFFF"/>
                </a:highlight>
                <a:latin typeface="Arial" panose="020B0604020202020204" pitchFamily="34" charset="0"/>
              </a:rPr>
              <a:t>Lifshitz, J.; Crabtree-Nelson, S.; Kozlowski, D.A. Traumatic Brain Injury in Victims of Domestic Violence. </a:t>
            </a:r>
            <a:r>
              <a:rPr lang="en-US" b="0" i="1" dirty="0">
                <a:solidFill>
                  <a:srgbClr val="222222"/>
                </a:solidFill>
                <a:effectLst/>
                <a:highlight>
                  <a:srgbClr val="FFFFFF"/>
                </a:highlight>
                <a:latin typeface="Arial" panose="020B0604020202020204" pitchFamily="34" charset="0"/>
              </a:rPr>
              <a:t>J. Aggress. Maltreatment Trauma</a:t>
            </a:r>
            <a:r>
              <a:rPr lang="en-US" b="0" i="0" dirty="0">
                <a:solidFill>
                  <a:srgbClr val="222222"/>
                </a:solidFill>
                <a:effectLst/>
                <a:highlight>
                  <a:srgbClr val="FFFFFF"/>
                </a:highlight>
                <a:latin typeface="Arial" panose="020B0604020202020204" pitchFamily="34" charset="0"/>
              </a:rPr>
              <a:t> </a:t>
            </a:r>
            <a:r>
              <a:rPr lang="en-US" b="1" i="0" dirty="0">
                <a:solidFill>
                  <a:srgbClr val="222222"/>
                </a:solidFill>
                <a:effectLst/>
                <a:highlight>
                  <a:srgbClr val="FFFFFF"/>
                </a:highlight>
                <a:latin typeface="Arial" panose="020B0604020202020204" pitchFamily="34" charset="0"/>
              </a:rPr>
              <a:t>2019</a:t>
            </a:r>
            <a:r>
              <a:rPr lang="en-US" b="0" i="0" dirty="0">
                <a:solidFill>
                  <a:srgbClr val="222222"/>
                </a:solidFill>
                <a:effectLst/>
                <a:highlight>
                  <a:srgbClr val="FFFFFF"/>
                </a:highlight>
                <a:latin typeface="Arial" panose="020B0604020202020204" pitchFamily="34" charset="0"/>
              </a:rPr>
              <a:t>, </a:t>
            </a:r>
            <a:r>
              <a:rPr lang="en-US" b="0" i="1" dirty="0">
                <a:solidFill>
                  <a:srgbClr val="222222"/>
                </a:solidFill>
                <a:effectLst/>
                <a:highlight>
                  <a:srgbClr val="FFFFFF"/>
                </a:highlight>
                <a:latin typeface="Arial" panose="020B0604020202020204" pitchFamily="34" charset="0"/>
              </a:rPr>
              <a:t>28</a:t>
            </a:r>
            <a:r>
              <a:rPr lang="en-US" b="0" i="0" dirty="0">
                <a:solidFill>
                  <a:srgbClr val="222222"/>
                </a:solidFill>
                <a:effectLst/>
                <a:highlight>
                  <a:srgbClr val="FFFFFF"/>
                </a:highlight>
                <a:latin typeface="Arial" panose="020B0604020202020204" pitchFamily="34" charset="0"/>
              </a:rPr>
              <a:t>, 655–659.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highlight>
                  <a:srgbClr val="FFFFFF"/>
                </a:highlight>
                <a:latin typeface="Arial" panose="020B0604020202020204" pitchFamily="34" charset="0"/>
              </a:rPr>
              <a:t>Ralston, B.; Rable, J.; Larson, T.; Handmaker, H.; Lifshitz, J. Forensic Nursing Examination to Screen for Traumatic Brain Injury following Intimate Partner Violence. </a:t>
            </a:r>
            <a:r>
              <a:rPr lang="en-US" b="0" i="1" dirty="0">
                <a:solidFill>
                  <a:srgbClr val="222222"/>
                </a:solidFill>
                <a:effectLst/>
                <a:highlight>
                  <a:srgbClr val="FFFFFF"/>
                </a:highlight>
                <a:latin typeface="Arial" panose="020B0604020202020204" pitchFamily="34" charset="0"/>
              </a:rPr>
              <a:t>J. Aggress. Maltreatment Trauma</a:t>
            </a:r>
            <a:r>
              <a:rPr lang="en-US" b="0" i="0" dirty="0">
                <a:solidFill>
                  <a:srgbClr val="222222"/>
                </a:solidFill>
                <a:effectLst/>
                <a:highlight>
                  <a:srgbClr val="FFFFFF"/>
                </a:highlight>
                <a:latin typeface="Arial" panose="020B0604020202020204" pitchFamily="34" charset="0"/>
              </a:rPr>
              <a:t> </a:t>
            </a:r>
            <a:r>
              <a:rPr lang="en-US" b="1" i="0" dirty="0">
                <a:solidFill>
                  <a:srgbClr val="222222"/>
                </a:solidFill>
                <a:effectLst/>
                <a:highlight>
                  <a:srgbClr val="FFFFFF"/>
                </a:highlight>
                <a:latin typeface="Arial" panose="020B0604020202020204" pitchFamily="34" charset="0"/>
              </a:rPr>
              <a:t>2019</a:t>
            </a:r>
            <a:r>
              <a:rPr lang="en-US" b="0" i="0" dirty="0">
                <a:solidFill>
                  <a:srgbClr val="222222"/>
                </a:solidFill>
                <a:effectLst/>
                <a:highlight>
                  <a:srgbClr val="FFFFFF"/>
                </a:highlight>
                <a:latin typeface="Arial" panose="020B0604020202020204" pitchFamily="34" charset="0"/>
              </a:rPr>
              <a:t>, </a:t>
            </a:r>
            <a:r>
              <a:rPr lang="en-US" b="0" i="1" dirty="0">
                <a:solidFill>
                  <a:srgbClr val="222222"/>
                </a:solidFill>
                <a:effectLst/>
                <a:highlight>
                  <a:srgbClr val="FFFFFF"/>
                </a:highlight>
                <a:latin typeface="Arial" panose="020B0604020202020204" pitchFamily="34" charset="0"/>
              </a:rPr>
              <a:t>28</a:t>
            </a:r>
            <a:r>
              <a:rPr lang="en-US" b="0" i="0" dirty="0">
                <a:solidFill>
                  <a:srgbClr val="222222"/>
                </a:solidFill>
                <a:effectLst/>
                <a:highlight>
                  <a:srgbClr val="FFFFFF"/>
                </a:highlight>
                <a:latin typeface="Arial" panose="020B0604020202020204" pitchFamily="34" charset="0"/>
              </a:rPr>
              <a:t>, 732–743.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17</a:t>
            </a:fld>
            <a:endParaRPr lang="en-US" dirty="0"/>
          </a:p>
        </p:txBody>
      </p:sp>
    </p:spTree>
    <p:extLst>
      <p:ext uri="{BB962C8B-B14F-4D97-AF65-F5344CB8AC3E}">
        <p14:creationId xmlns:p14="http://schemas.microsoft.com/office/powerpoint/2010/main" val="391175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b="0" dirty="0">
                <a:highlight>
                  <a:srgbClr val="FFFFFF"/>
                </a:highlight>
              </a:rPr>
              <a:t>2-4 x more likely to have a history of any type of TBI</a:t>
            </a:r>
            <a:endParaRPr lang="en-US" dirty="0">
              <a:highlight>
                <a:srgbClr val="FFFFFF"/>
              </a:highlight>
            </a:endParaRPr>
          </a:p>
          <a:p>
            <a:pPr lvl="0">
              <a:lnSpc>
                <a:spcPct val="100000"/>
              </a:lnSpc>
            </a:pPr>
            <a:r>
              <a:rPr lang="en-US" b="0" dirty="0">
                <a:highlight>
                  <a:srgbClr val="FFFFFF"/>
                </a:highlight>
              </a:rPr>
              <a:t>Up to 10x more likely to have a history of moderate or severe TBI</a:t>
            </a:r>
            <a:endParaRPr lang="en-US" dirty="0">
              <a:highlight>
                <a:srgbClr val="FFFFFF"/>
              </a:highlight>
            </a:endParaRPr>
          </a:p>
          <a:p>
            <a:pPr lvl="0">
              <a:lnSpc>
                <a:spcPct val="100000"/>
              </a:lnSpc>
            </a:pPr>
            <a:r>
              <a:rPr lang="en-US" b="0" dirty="0">
                <a:highlight>
                  <a:srgbClr val="FFFFFF"/>
                </a:highlight>
              </a:rPr>
              <a:t>Prevalence of 53.1% for any severity of TBI</a:t>
            </a:r>
            <a:endParaRPr lang="en-US" dirty="0">
              <a:highlight>
                <a:srgbClr val="FFFFFF"/>
              </a:highlight>
            </a:endParaRPr>
          </a:p>
          <a:p>
            <a:pPr lvl="0">
              <a:lnSpc>
                <a:spcPct val="100000"/>
              </a:lnSpc>
            </a:pPr>
            <a:r>
              <a:rPr lang="en-US" b="0" dirty="0">
                <a:highlight>
                  <a:srgbClr val="FFFFFF"/>
                </a:highlight>
              </a:rPr>
              <a:t>Prevalence of 22.5% for moderate or severe TBI</a:t>
            </a:r>
            <a:endParaRPr lang="en-US" dirty="0">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highlight>
                <a:srgbClr val="FFFFFF"/>
              </a:highligh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highlight>
                  <a:srgbClr val="FFFFFF"/>
                </a:highlight>
                <a:latin typeface="BlinkMacSystemFont"/>
              </a:rPr>
              <a:t>Stubbs JL, Thornton AE, Sevick JM, Silverberg ND, Barr AM, Honer WG, Panenka WJ. Traumatic brain injury in homeless and marginally housed individuals: a systematic review and meta-analysis. Lancet Public Health. 2020 Jan;5(1):e19-e32. doi: 10.1016/S2468-2667(19)30188-4. Epub 2019 Dec 2. Erratum in: Lancet Public Health. 2020 Jan;5(1):e18. doi: 10.1016/S2468-2667(19)30257-9. PMID: 31806487.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highlight>
                <a:srgbClr val="FFFFFF"/>
              </a:highligh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Hwang et al. The effect of traumatic brain injury on the health of homeless people.  CMAJ 2008 Oct 7; 179(8): 779-784.</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18</a:t>
            </a:fld>
            <a:endParaRPr lang="en-US" dirty="0"/>
          </a:p>
        </p:txBody>
      </p:sp>
    </p:spTree>
    <p:extLst>
      <p:ext uri="{BB962C8B-B14F-4D97-AF65-F5344CB8AC3E}">
        <p14:creationId xmlns:p14="http://schemas.microsoft.com/office/powerpoint/2010/main" val="361643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algun Gothic" panose="020B0503020000020004" pitchFamily="34" charset="-127"/>
              </a:rPr>
              <a:t>A close relationship exists between TBI and incarceration. </a:t>
            </a:r>
            <a:r>
              <a:rPr lang="en-US" sz="1800" b="0" i="0" dirty="0">
                <a:solidFill>
                  <a:srgbClr val="1C1D1F"/>
                </a:solidFill>
                <a:effectLst/>
                <a:highlight>
                  <a:srgbClr val="FFFFFF"/>
                </a:highlight>
              </a:rPr>
              <a:t>People in correctional or detention facilities with TBI-related problems may not be screened for a TBI or may face challenges with getting TBI-related care</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1D1F"/>
              </a:solidFill>
              <a:effectLst/>
              <a:highlight>
                <a:srgbClr val="FFFFFF"/>
              </a:highligh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1D1F"/>
              </a:solidFill>
              <a:effectLst/>
              <a:highlight>
                <a:srgbClr val="FFFFFF"/>
              </a:highligh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D1F"/>
                </a:solidFill>
                <a:effectLst/>
                <a:highlight>
                  <a:srgbClr val="FFFFFF"/>
                </a:highlight>
                <a:latin typeface="Nunito" pitchFamily="2" charset="0"/>
              </a:rPr>
              <a:t>Hunter S, Kois L, Peck A, Elbogen E, LaDuke C. (2023). The prevalence of traumatic brain injury (TBI) among people impacted by the criminal legal system: An updated meta-analysis and subgroup analyses. </a:t>
            </a:r>
            <a:r>
              <a:rPr lang="en-US" b="0" i="1" dirty="0">
                <a:solidFill>
                  <a:srgbClr val="1C1D1F"/>
                </a:solidFill>
                <a:effectLst/>
                <a:highlight>
                  <a:srgbClr val="FFFFFF"/>
                </a:highlight>
                <a:latin typeface="Nunito" pitchFamily="2" charset="0"/>
              </a:rPr>
              <a:t>Law and Human Behavior</a:t>
            </a:r>
            <a:r>
              <a:rPr lang="en-US" b="0" i="0" dirty="0">
                <a:solidFill>
                  <a:srgbClr val="1C1D1F"/>
                </a:solidFill>
                <a:effectLst/>
                <a:highlight>
                  <a:srgbClr val="FFFFFF"/>
                </a:highlight>
                <a:latin typeface="Nunito" pitchFamily="2" charset="0"/>
              </a:rPr>
              <a:t>, 47(5), 539–565.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Virginia study: Kreutzer et al 2012</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19</a:t>
            </a:fld>
            <a:endParaRPr lang="en-US" dirty="0"/>
          </a:p>
        </p:txBody>
      </p:sp>
    </p:spTree>
    <p:extLst>
      <p:ext uri="{BB962C8B-B14F-4D97-AF65-F5344CB8AC3E}">
        <p14:creationId xmlns:p14="http://schemas.microsoft.com/office/powerpoint/2010/main" val="279638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20</a:t>
            </a:fld>
            <a:endParaRPr lang="en-US" dirty="0"/>
          </a:p>
        </p:txBody>
      </p:sp>
    </p:spTree>
    <p:extLst>
      <p:ext uri="{BB962C8B-B14F-4D97-AF65-F5344CB8AC3E}">
        <p14:creationId xmlns:p14="http://schemas.microsoft.com/office/powerpoint/2010/main" val="11620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21</a:t>
            </a:fld>
            <a:endParaRPr lang="en-US" dirty="0"/>
          </a:p>
        </p:txBody>
      </p:sp>
    </p:spTree>
    <p:extLst>
      <p:ext uri="{BB962C8B-B14F-4D97-AF65-F5344CB8AC3E}">
        <p14:creationId xmlns:p14="http://schemas.microsoft.com/office/powerpoint/2010/main" val="23172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4</a:t>
            </a:fld>
            <a:endParaRPr lang="en-US" dirty="0"/>
          </a:p>
        </p:txBody>
      </p:sp>
    </p:spTree>
    <p:extLst>
      <p:ext uri="{BB962C8B-B14F-4D97-AF65-F5344CB8AC3E}">
        <p14:creationId xmlns:p14="http://schemas.microsoft.com/office/powerpoint/2010/main" val="63437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TBI might not be a visible disorder</a:t>
            </a:r>
          </a:p>
          <a:p>
            <a:r>
              <a:rPr lang="en-US" dirty="0"/>
              <a:t>Some might not know they have had a TBI</a:t>
            </a:r>
          </a:p>
          <a:p>
            <a:r>
              <a:rPr lang="en-US" dirty="0"/>
              <a:t>Clients as well as staff may underestimate the impact of their TBI</a:t>
            </a: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23</a:t>
            </a:fld>
            <a:endParaRPr lang="en-US" dirty="0"/>
          </a:p>
        </p:txBody>
      </p:sp>
    </p:spTree>
    <p:extLst>
      <p:ext uri="{BB962C8B-B14F-4D97-AF65-F5344CB8AC3E}">
        <p14:creationId xmlns:p14="http://schemas.microsoft.com/office/powerpoint/2010/main" val="313099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screening tool</a:t>
            </a:r>
          </a:p>
          <a:p>
            <a:endParaRPr lang="en-US" dirty="0"/>
          </a:p>
          <a:p>
            <a:r>
              <a:rPr lang="en-US" dirty="0"/>
              <a:t>NASHIA is the national Association of State Head Injury Administrators</a:t>
            </a:r>
          </a:p>
        </p:txBody>
      </p:sp>
      <p:sp>
        <p:nvSpPr>
          <p:cNvPr id="4" name="Slide Number Placeholder 3"/>
          <p:cNvSpPr>
            <a:spLocks noGrp="1"/>
          </p:cNvSpPr>
          <p:nvPr>
            <p:ph type="sldNum" sz="quarter" idx="5"/>
          </p:nvPr>
        </p:nvSpPr>
        <p:spPr/>
        <p:txBody>
          <a:bodyPr/>
          <a:lstStyle/>
          <a:p>
            <a:fld id="{2AF30573-1797-4803-8565-E610E491AA1C}" type="slidenum">
              <a:rPr lang="en-US" smtClean="0"/>
              <a:t>24</a:t>
            </a:fld>
            <a:endParaRPr lang="en-US" dirty="0"/>
          </a:p>
        </p:txBody>
      </p:sp>
    </p:spTree>
    <p:extLst>
      <p:ext uri="{BB962C8B-B14F-4D97-AF65-F5344CB8AC3E}">
        <p14:creationId xmlns:p14="http://schemas.microsoft.com/office/powerpoint/2010/main" val="148641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The </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Ohio State TBI-ID</a:t>
            </a:r>
            <a:r>
              <a:rPr lang="en-US" sz="1800" dirty="0">
                <a:effectLst/>
                <a:latin typeface="Aptos" panose="020B0004020202020204" pitchFamily="34" charset="0"/>
                <a:ea typeface="Aptos" panose="020B0004020202020204" pitchFamily="34" charset="0"/>
                <a:cs typeface="Aptos" panose="020B0004020202020204" pitchFamily="34" charset="0"/>
              </a:rPr>
              <a:t> is a validated instrument that can be easily used and is open for download.   The OSU website has step by step video instructions on how to use the tool</a:t>
            </a:r>
          </a:p>
          <a:p>
            <a:endParaRPr lang="en-US" dirty="0"/>
          </a:p>
          <a:p>
            <a:endParaRPr lang="en-US" dirty="0"/>
          </a:p>
          <a:p>
            <a:r>
              <a:rPr lang="en-US" b="0" i="0" dirty="0">
                <a:solidFill>
                  <a:srgbClr val="212121"/>
                </a:solidFill>
                <a:effectLst/>
                <a:highlight>
                  <a:srgbClr val="FFFFFF"/>
                </a:highlight>
                <a:latin typeface="BlinkMacSystemFont"/>
              </a:rPr>
              <a:t>Corrigan JD, Bogner J. Initial reliability and validity of the Ohio State University TBI Identification Method. J Head Trauma Rehabil. 2007 Nov-Dec;22(6):318-29. doi: 10.1097/01.HTR.0000300227.67748.77. PMID: 18025964.</a:t>
            </a:r>
            <a:endParaRPr lang="en-US" dirty="0"/>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25</a:t>
            </a:fld>
            <a:endParaRPr lang="en-US" dirty="0"/>
          </a:p>
        </p:txBody>
      </p:sp>
    </p:spTree>
    <p:extLst>
      <p:ext uri="{BB962C8B-B14F-4D97-AF65-F5344CB8AC3E}">
        <p14:creationId xmlns:p14="http://schemas.microsoft.com/office/powerpoint/2010/main" val="344594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29</a:t>
            </a:fld>
            <a:endParaRPr lang="en-US" dirty="0"/>
          </a:p>
        </p:txBody>
      </p:sp>
    </p:spTree>
    <p:extLst>
      <p:ext uri="{BB962C8B-B14F-4D97-AF65-F5344CB8AC3E}">
        <p14:creationId xmlns:p14="http://schemas.microsoft.com/office/powerpoint/2010/main" val="3576685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 list as RFA is currently out</a:t>
            </a:r>
          </a:p>
        </p:txBody>
      </p:sp>
      <p:sp>
        <p:nvSpPr>
          <p:cNvPr id="4" name="Slide Number Placeholder 3"/>
          <p:cNvSpPr>
            <a:spLocks noGrp="1"/>
          </p:cNvSpPr>
          <p:nvPr>
            <p:ph type="sldNum" sz="quarter" idx="5"/>
          </p:nvPr>
        </p:nvSpPr>
        <p:spPr/>
        <p:txBody>
          <a:bodyPr/>
          <a:lstStyle/>
          <a:p>
            <a:fld id="{2AF30573-1797-4803-8565-E610E491AA1C}" type="slidenum">
              <a:rPr lang="en-US" smtClean="0"/>
              <a:t>33</a:t>
            </a:fld>
            <a:endParaRPr lang="en-US" dirty="0"/>
          </a:p>
        </p:txBody>
      </p:sp>
    </p:spTree>
    <p:extLst>
      <p:ext uri="{BB962C8B-B14F-4D97-AF65-F5344CB8AC3E}">
        <p14:creationId xmlns:p14="http://schemas.microsoft.com/office/powerpoint/2010/main" val="3201811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35</a:t>
            </a:fld>
            <a:endParaRPr lang="en-US" dirty="0"/>
          </a:p>
        </p:txBody>
      </p:sp>
    </p:spTree>
    <p:extLst>
      <p:ext uri="{BB962C8B-B14F-4D97-AF65-F5344CB8AC3E}">
        <p14:creationId xmlns:p14="http://schemas.microsoft.com/office/powerpoint/2010/main" val="232777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Survivor story and experience </a:t>
            </a:r>
          </a:p>
        </p:txBody>
      </p:sp>
      <p:sp>
        <p:nvSpPr>
          <p:cNvPr id="4" name="Slide Number Placeholder 3"/>
          <p:cNvSpPr>
            <a:spLocks noGrp="1"/>
          </p:cNvSpPr>
          <p:nvPr>
            <p:ph type="sldNum" sz="quarter" idx="5"/>
          </p:nvPr>
        </p:nvSpPr>
        <p:spPr/>
        <p:txBody>
          <a:bodyPr/>
          <a:lstStyle/>
          <a:p>
            <a:fld id="{2AF30573-1797-4803-8565-E610E491AA1C}" type="slidenum">
              <a:rPr lang="en-US" smtClean="0"/>
              <a:t>5</a:t>
            </a:fld>
            <a:endParaRPr lang="en-US" dirty="0"/>
          </a:p>
        </p:txBody>
      </p:sp>
    </p:spTree>
    <p:extLst>
      <p:ext uri="{BB962C8B-B14F-4D97-AF65-F5344CB8AC3E}">
        <p14:creationId xmlns:p14="http://schemas.microsoft.com/office/powerpoint/2010/main" val="100924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spcBef>
                <a:spcPts val="0"/>
              </a:spcBef>
              <a:spcAft>
                <a:spcPts val="600"/>
              </a:spcAft>
            </a:pPr>
            <a:r>
              <a:rPr lang="en-US" sz="1800" dirty="0">
                <a:effectLst/>
                <a:latin typeface="Arial" panose="020B0604020202020204" pitchFamily="34" charset="0"/>
                <a:ea typeface="Malgun Gothic" panose="020B0503020000020004" pitchFamily="34" charset="-127"/>
              </a:rPr>
              <a:t>ABI is not congenital, degenerative, or induced by birth trauma. This type of brain injury occurs </a:t>
            </a:r>
            <a:r>
              <a:rPr lang="en-US" sz="1800" i="1" dirty="0">
                <a:effectLst/>
                <a:latin typeface="Arial" panose="020B0604020202020204" pitchFamily="34" charset="0"/>
                <a:ea typeface="Malgun Gothic" panose="020B0503020000020004" pitchFamily="34" charset="-127"/>
              </a:rPr>
              <a:t>after</a:t>
            </a:r>
            <a:r>
              <a:rPr lang="en-US" sz="1800" dirty="0">
                <a:effectLst/>
                <a:latin typeface="Arial" panose="020B0604020202020204" pitchFamily="34" charset="0"/>
                <a:ea typeface="Malgun Gothic" panose="020B0503020000020004" pitchFamily="34" charset="-127"/>
              </a:rPr>
              <a:t> birth and results in a change to the brain’s activity, affecting the physical integrity, metabolic activity, or functional ability of nerve cells in the brain. Brain injuries that occur from birth, or just before or after birth, are called congenital brain injury. </a:t>
            </a:r>
          </a:p>
          <a:p>
            <a:r>
              <a:rPr lang="en-US" sz="1800" dirty="0">
                <a:effectLst/>
                <a:latin typeface="Arial" panose="020B0604020202020204" pitchFamily="34" charset="0"/>
                <a:ea typeface="Malgun Gothic" panose="020B0503020000020004" pitchFamily="34" charset="-127"/>
              </a:rPr>
              <a:t>An ABI is the umbrella term for brain injuries after birth. There are two types of ABI: traumatic and non-traumatic</a:t>
            </a:r>
          </a:p>
          <a:p>
            <a:endParaRPr lang="en-US" sz="1800" dirty="0">
              <a:effectLst/>
              <a:latin typeface="Arial" panose="020B0604020202020204" pitchFamily="34" charset="0"/>
              <a:ea typeface="Malgun Gothic" panose="020B0503020000020004" pitchFamily="34" charset="-127"/>
            </a:endParaRPr>
          </a:p>
          <a:p>
            <a:r>
              <a:rPr lang="en-US" dirty="0"/>
              <a:t>While we are happy to talk about ABI’s in another meeting or at the end, our focus today is on TBI’s</a:t>
            </a:r>
          </a:p>
          <a:p>
            <a:endParaRPr lang="en-US" dirty="0"/>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6</a:t>
            </a:fld>
            <a:endParaRPr lang="en-US" dirty="0"/>
          </a:p>
        </p:txBody>
      </p:sp>
    </p:spTree>
    <p:extLst>
      <p:ext uri="{BB962C8B-B14F-4D97-AF65-F5344CB8AC3E}">
        <p14:creationId xmlns:p14="http://schemas.microsoft.com/office/powerpoint/2010/main" val="294052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 down stats</a:t>
            </a:r>
            <a:endParaRPr lang="en-US" sz="1200" b="0" kern="1200" dirty="0">
              <a:effectLst/>
              <a:latin typeface="+mn-lt"/>
              <a:ea typeface="+mn-ea"/>
              <a:cs typeface="+mn-cs"/>
            </a:endParaRPr>
          </a:p>
          <a:p>
            <a:endParaRPr lang="en-US" sz="1200" b="0" kern="1200" dirty="0">
              <a:effectLst/>
              <a:highlight>
                <a:srgbClr val="FFFF00"/>
              </a:highlight>
              <a:latin typeface="+mn-lt"/>
              <a:ea typeface="+mn-ea"/>
              <a:cs typeface="+mn-cs"/>
            </a:endParaRPr>
          </a:p>
          <a:p>
            <a:r>
              <a:rPr lang="en-US" dirty="0"/>
              <a:t>Short term health concerns- headaches, confusion, memory problems, dizziness, nausea, vomiting, change in mood, light or sound sensitivity</a:t>
            </a:r>
          </a:p>
          <a:p>
            <a:r>
              <a:rPr lang="en-US" dirty="0"/>
              <a:t>Long term health concerns – behavioral changes, hearing problems, seizures, neurodegenerative diseases.  More severe injuries result in more disability.  </a:t>
            </a:r>
          </a:p>
          <a:p>
            <a:endParaRPr lang="en-US" dirty="0"/>
          </a:p>
          <a:p>
            <a:r>
              <a:rPr lang="en-US" dirty="0"/>
              <a:t>Silent Epidemic – outwardly most TBI survivors look healthy, the brain doesn’t show up like a broken arm or something else that is visible, so it is often not diagnosed</a:t>
            </a:r>
          </a:p>
          <a:p>
            <a:endParaRPr lang="en-US" dirty="0"/>
          </a:p>
          <a:p>
            <a:r>
              <a:rPr lang="en-US" dirty="0"/>
              <a:t>Functional impact – coordination, balance, weakness, problem solving, memory</a:t>
            </a:r>
          </a:p>
          <a:p>
            <a:endParaRPr lang="en-US" sz="1200" b="0" kern="1200" dirty="0">
              <a:effectLst/>
              <a:highlight>
                <a:srgbClr val="FFFF00"/>
              </a:highlight>
              <a:latin typeface="+mn-lt"/>
              <a:ea typeface="+mn-ea"/>
              <a:cs typeface="+mn-cs"/>
            </a:endParaRPr>
          </a:p>
          <a:p>
            <a:endParaRPr lang="en-US" sz="1200" b="0" kern="1200" dirty="0">
              <a:effectLst/>
              <a:highlight>
                <a:srgbClr val="FFFF00"/>
              </a:highlight>
              <a:latin typeface="+mn-lt"/>
              <a:ea typeface="+mn-ea"/>
              <a:cs typeface="+mn-cs"/>
            </a:endParaRPr>
          </a:p>
          <a:p>
            <a:r>
              <a:rPr lang="en-US" sz="12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National Statistics:</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Approximately 2.8 million TBI-related emergency department visits, hospitalizations, and deaths in the U.S. annually.</a:t>
            </a:r>
          </a:p>
          <a:p>
            <a:r>
              <a:rPr lang="en-US" sz="12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California Statistics:</a:t>
            </a:r>
            <a:r>
              <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Over 200,000 TBI-related emergency department visits and hospitalizations each year in California</a:t>
            </a:r>
          </a:p>
          <a:p>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r>
              <a:rPr lang="en-US" sz="24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Age Distribution:</a:t>
            </a:r>
            <a:endParaRPr lang="en-US" sz="24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Children</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(0-14 years): Approximately 20% of TBI cases.</a:t>
            </a: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Adolescents and Young Adults</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(15-24 years): Around 15% of cases, often due to sports injuries and motor vehicle accidents.</a:t>
            </a: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Adults (25-64 years):</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Approximately 40% of cases, with a significant number resulting from workplace injuries and motor vehicle accidents.</a:t>
            </a:r>
          </a:p>
          <a:p>
            <a:pPr lvl="1"/>
            <a:r>
              <a:rPr lang="en-U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Older Adults (65+ years):</a:t>
            </a: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 About 25% of cases, with falls being the leading cause</a:t>
            </a:r>
            <a:r>
              <a:rPr lang="en-US" sz="14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t>
            </a:r>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highlight>
                <a:srgbClr val="FFFF00"/>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F30573-1797-4803-8565-E610E491AA1C}" type="slidenum">
              <a:rPr lang="en-US" smtClean="0"/>
              <a:t>7</a:t>
            </a:fld>
            <a:endParaRPr lang="en-US" dirty="0"/>
          </a:p>
        </p:txBody>
      </p:sp>
    </p:spTree>
    <p:extLst>
      <p:ext uri="{BB962C8B-B14F-4D97-AF65-F5344CB8AC3E}">
        <p14:creationId xmlns:p14="http://schemas.microsoft.com/office/powerpoint/2010/main" val="376251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Contra-coup injuries are when the brain moves violently, back and forth in the skull, causing bruising, bleeding or microscopic tears in the brain fibers. </a:t>
            </a:r>
          </a:p>
          <a:p>
            <a:endParaRPr lang="en-US" dirty="0"/>
          </a:p>
          <a:p>
            <a:r>
              <a:rPr lang="en-US" dirty="0"/>
              <a:t>Shaken-baby syndrome is the term used the for the brain damage caused when babies are violently shaken.</a:t>
            </a:r>
          </a:p>
          <a:p>
            <a:endParaRPr lang="en-US" dirty="0"/>
          </a:p>
          <a:p>
            <a:r>
              <a:rPr lang="en-US" dirty="0"/>
              <a:t>‘Shearing’ or microscopic tearing of brain tissue can lead to brain trauma without anything ever hitting the head.</a:t>
            </a:r>
          </a:p>
        </p:txBody>
      </p:sp>
      <p:sp>
        <p:nvSpPr>
          <p:cNvPr id="4" name="Slide Number Placeholder 3"/>
          <p:cNvSpPr>
            <a:spLocks noGrp="1"/>
          </p:cNvSpPr>
          <p:nvPr>
            <p:ph type="sldNum" sz="quarter" idx="5"/>
          </p:nvPr>
        </p:nvSpPr>
        <p:spPr/>
        <p:txBody>
          <a:bodyPr/>
          <a:lstStyle/>
          <a:p>
            <a:fld id="{2AF30573-1797-4803-8565-E610E491AA1C}" type="slidenum">
              <a:rPr lang="en-US" smtClean="0"/>
              <a:t>8</a:t>
            </a:fld>
            <a:endParaRPr lang="en-US" dirty="0"/>
          </a:p>
        </p:txBody>
      </p:sp>
    </p:spTree>
    <p:extLst>
      <p:ext uri="{BB962C8B-B14F-4D97-AF65-F5344CB8AC3E}">
        <p14:creationId xmlns:p14="http://schemas.microsoft.com/office/powerpoint/2010/main" val="192746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https://www.cdc.gov/traumatic-brain-injury/health-equity/index.html</a:t>
            </a:r>
          </a:p>
        </p:txBody>
      </p:sp>
      <p:sp>
        <p:nvSpPr>
          <p:cNvPr id="4" name="Slide Number Placeholder 3"/>
          <p:cNvSpPr>
            <a:spLocks noGrp="1"/>
          </p:cNvSpPr>
          <p:nvPr>
            <p:ph type="sldNum" sz="quarter" idx="5"/>
          </p:nvPr>
        </p:nvSpPr>
        <p:spPr/>
        <p:txBody>
          <a:bodyPr/>
          <a:lstStyle/>
          <a:p>
            <a:fld id="{2AF30573-1797-4803-8565-E610E491AA1C}" type="slidenum">
              <a:rPr lang="en-US" smtClean="0"/>
              <a:t>9</a:t>
            </a:fld>
            <a:endParaRPr lang="en-US" dirty="0"/>
          </a:p>
        </p:txBody>
      </p:sp>
    </p:spTree>
    <p:extLst>
      <p:ext uri="{BB962C8B-B14F-4D97-AF65-F5344CB8AC3E}">
        <p14:creationId xmlns:p14="http://schemas.microsoft.com/office/powerpoint/2010/main" val="21767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Infographic of symptoms  </a:t>
            </a:r>
          </a:p>
          <a:p>
            <a:r>
              <a:rPr lang="en-US" dirty="0"/>
              <a:t>https://www.cdc.gov/traumatic-brain-injury/signs-symptoms/index.html</a:t>
            </a:r>
          </a:p>
        </p:txBody>
      </p:sp>
      <p:sp>
        <p:nvSpPr>
          <p:cNvPr id="4" name="Slide Number Placeholder 3"/>
          <p:cNvSpPr>
            <a:spLocks noGrp="1"/>
          </p:cNvSpPr>
          <p:nvPr>
            <p:ph type="sldNum" sz="quarter" idx="5"/>
          </p:nvPr>
        </p:nvSpPr>
        <p:spPr/>
        <p:txBody>
          <a:bodyPr/>
          <a:lstStyle/>
          <a:p>
            <a:fld id="{2AF30573-1797-4803-8565-E610E491AA1C}" type="slidenum">
              <a:rPr lang="en-US" smtClean="0"/>
              <a:t>10</a:t>
            </a:fld>
            <a:endParaRPr lang="en-US" dirty="0"/>
          </a:p>
        </p:txBody>
      </p:sp>
    </p:spTree>
    <p:extLst>
      <p:ext uri="{BB962C8B-B14F-4D97-AF65-F5344CB8AC3E}">
        <p14:creationId xmlns:p14="http://schemas.microsoft.com/office/powerpoint/2010/main" val="201685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Symptoms:, gait issues, swallowing challenges, migraine, vestibular weaknesses,</a:t>
            </a:r>
          </a:p>
          <a:p>
            <a:r>
              <a:rPr lang="en-US" dirty="0"/>
              <a:t>vision changes, dysarthria (slurred speech)</a:t>
            </a:r>
          </a:p>
        </p:txBody>
      </p:sp>
      <p:sp>
        <p:nvSpPr>
          <p:cNvPr id="4" name="Slide Number Placeholder 3"/>
          <p:cNvSpPr>
            <a:spLocks noGrp="1"/>
          </p:cNvSpPr>
          <p:nvPr>
            <p:ph type="sldNum" sz="quarter" idx="5"/>
          </p:nvPr>
        </p:nvSpPr>
        <p:spPr/>
        <p:txBody>
          <a:bodyPr/>
          <a:lstStyle/>
          <a:p>
            <a:fld id="{2AF30573-1797-4803-8565-E610E491AA1C}" type="slidenum">
              <a:rPr lang="en-US" smtClean="0"/>
              <a:t>11</a:t>
            </a:fld>
            <a:endParaRPr lang="en-US" dirty="0"/>
          </a:p>
        </p:txBody>
      </p:sp>
    </p:spTree>
    <p:extLst>
      <p:ext uri="{BB962C8B-B14F-4D97-AF65-F5344CB8AC3E}">
        <p14:creationId xmlns:p14="http://schemas.microsoft.com/office/powerpoint/2010/main" val="1294121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21966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65601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68980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282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04646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998490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24542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365020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139134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04025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37474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66355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397792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52641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7/31/25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24211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0C50CD-E178-4744-9B35-B2F624D6C5E9}" type="datetimeFigureOut">
              <a:rPr lang="en-US" smtClean="0"/>
              <a:t>7/31/25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94408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410157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403981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80C50CD-E178-4744-9B35-B2F624D6C5E9}" type="datetimeFigureOut">
              <a:rPr lang="en-US" smtClean="0"/>
              <a:pPr/>
              <a:t>7/31/25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6561672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Data" Target="../diagrams/data3.xml"/><Relationship Id="rId5" Type="http://schemas.openxmlformats.org/officeDocument/2006/relationships/image" Target="../media/image11.svg"/><Relationship Id="rId10" Type="http://schemas.microsoft.com/office/2007/relationships/diagramDrawing" Target="../diagrams/drawing3.xml"/><Relationship Id="rId4" Type="http://schemas.openxmlformats.org/officeDocument/2006/relationships/image" Target="../media/image10.pn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8.png"/><Relationship Id="rId7" Type="http://schemas.openxmlformats.org/officeDocument/2006/relationships/diagramLayout" Target="../diagrams/layout6.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Data" Target="../diagrams/data6.xml"/><Relationship Id="rId5" Type="http://schemas.openxmlformats.org/officeDocument/2006/relationships/image" Target="../media/image3.png"/><Relationship Id="rId10" Type="http://schemas.microsoft.com/office/2007/relationships/diagramDrawing" Target="../diagrams/drawing6.xml"/><Relationship Id="rId4" Type="http://schemas.openxmlformats.org/officeDocument/2006/relationships/image" Target="../media/image19.svg"/><Relationship Id="rId9"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png"/><Relationship Id="rId7" Type="http://schemas.openxmlformats.org/officeDocument/2006/relationships/diagramQuickStyle" Target="../diagrams/quickStyle11.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png"/><Relationship Id="rId9" Type="http://schemas.microsoft.com/office/2007/relationships/diagramDrawing" Target="../diagrams/drawing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9.jpeg"/><Relationship Id="rId7" Type="http://schemas.openxmlformats.org/officeDocument/2006/relationships/diagramQuickStyle" Target="../diagrams/quickStyle13.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png"/><Relationship Id="rId9" Type="http://schemas.microsoft.com/office/2007/relationships/diagramDrawing" Target="../diagrams/drawing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hyperlink" Target="https://www.nashia.org/resources-list/cdxvc5lcq3q3ycesazm0wfyg9umxy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hyperlink" Target="https://discovery.osu.edu/chronic-brain-injury/OSU-TBI-ID#:~:text=Overview-,The%20Ohio%20State%20University%20Traumatic%20Brain%20Injury%20Identification%20Method%20(OSU,care%20and%20social%20service%20professional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dor.ca.gov/Home/TBI"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ublicaccessstorage.blob.core.usgovcloudapi.net/publicsitefiles/DOR%20Documents/Advisory%20Committees/TBI/TBI%20Resources%20Directory.xlsx" TargetMode="External"/><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catbi.info/"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s://www.dor.ca.gov/Home/TBIProgramSites" TargetMode="External"/><Relationship Id="rId7" Type="http://schemas.openxmlformats.org/officeDocument/2006/relationships/diagramColors" Target="../diagrams/colors14.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png"/><Relationship Id="rId7" Type="http://schemas.openxmlformats.org/officeDocument/2006/relationships/diagramQuickStyle" Target="../diagrams/quickStyle15.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36.xml.rels><?xml version="1.0" encoding="UTF-8" standalone="yes"?>
<Relationships xmlns="http://schemas.openxmlformats.org/package/2006/relationships"><Relationship Id="rId8" Type="http://schemas.openxmlformats.org/officeDocument/2006/relationships/hyperlink" Target="https://msktc.org/tbi/factsheets/social-skills-after-traumatic-brain-injury" TargetMode="External"/><Relationship Id="rId3" Type="http://schemas.openxmlformats.org/officeDocument/2006/relationships/image" Target="../media/image36.svg"/><Relationship Id="rId7" Type="http://schemas.openxmlformats.org/officeDocument/2006/relationships/hyperlink" Target="https://msktc.org/tbi/factsheets/relationships-after-traumatic-brain-injury" TargetMode="Externa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hyperlink" Target="https://www.cdc.gov/traumatic-brain-injury/health-equity/index.html" TargetMode="External"/><Relationship Id="rId5" Type="http://schemas.openxmlformats.org/officeDocument/2006/relationships/hyperlink" Target="https://www.cdc.gov/traumatic-brain-injury/index.Htm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OR Logo">
            <a:extLst>
              <a:ext uri="{FF2B5EF4-FFF2-40B4-BE49-F238E27FC236}">
                <a16:creationId xmlns:a16="http://schemas.microsoft.com/office/drawing/2014/main" id="{6325CA93-1B36-EA6A-4C70-6BB84F81B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04174"/>
            <a:ext cx="4724399" cy="39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a:extLst>
              <a:ext uri="{FF2B5EF4-FFF2-40B4-BE49-F238E27FC236}">
                <a16:creationId xmlns:a16="http://schemas.microsoft.com/office/drawing/2014/main" id="{6A3CEC40-44AE-AD06-C075-EB2720CE6D7B}"/>
              </a:ext>
            </a:extLst>
          </p:cNvPr>
          <p:cNvSpPr>
            <a:spLocks noGrp="1"/>
          </p:cNvSpPr>
          <p:nvPr>
            <p:ph type="title"/>
          </p:nvPr>
        </p:nvSpPr>
        <p:spPr>
          <a:xfrm>
            <a:off x="774075" y="5076217"/>
            <a:ext cx="10364451" cy="1596177"/>
          </a:xfrm>
        </p:spPr>
        <p:txBody>
          <a:bodyPr>
            <a:normAutofit/>
          </a:bodyPr>
          <a:lstStyle/>
          <a:p>
            <a:r>
              <a:rPr lang="en-US" dirty="0">
                <a:latin typeface="Arial" panose="020B0604020202020204" pitchFamily="34" charset="0"/>
                <a:cs typeface="Arial" panose="020B0604020202020204" pitchFamily="34" charset="0"/>
              </a:rPr>
              <a:t>TBI 101</a:t>
            </a:r>
          </a:p>
        </p:txBody>
      </p:sp>
    </p:spTree>
    <p:extLst>
      <p:ext uri="{BB962C8B-B14F-4D97-AF65-F5344CB8AC3E}">
        <p14:creationId xmlns:p14="http://schemas.microsoft.com/office/powerpoint/2010/main" val="178469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Rectangle 27">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943ABA2-D07C-01AC-E6EC-697AC67024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7704" y="1524495"/>
            <a:ext cx="3840815" cy="3840815"/>
          </a:xfrm>
          <a:prstGeom prst="rect">
            <a:avLst/>
          </a:prstGeom>
        </p:spPr>
      </p:pic>
      <p:graphicFrame>
        <p:nvGraphicFramePr>
          <p:cNvPr id="32" name="Content Placeholder 2">
            <a:extLst>
              <a:ext uri="{FF2B5EF4-FFF2-40B4-BE49-F238E27FC236}">
                <a16:creationId xmlns:a16="http://schemas.microsoft.com/office/drawing/2014/main" id="{713C702D-F086-CEB5-5A14-44CDBCB0944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90333927"/>
              </p:ext>
            </p:extLst>
          </p:nvPr>
        </p:nvGraphicFramePr>
        <p:xfrm>
          <a:off x="1054065" y="2367092"/>
          <a:ext cx="5855415" cy="43041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5FFD9CB2-BB5E-400D-F7FB-B7A8DD83071F}"/>
              </a:ext>
            </a:extLst>
          </p:cNvPr>
          <p:cNvSpPr>
            <a:spLocks noGrp="1"/>
          </p:cNvSpPr>
          <p:nvPr>
            <p:ph type="title"/>
          </p:nvPr>
        </p:nvSpPr>
        <p:spPr>
          <a:xfrm>
            <a:off x="1054064" y="618517"/>
            <a:ext cx="5855416" cy="1596177"/>
          </a:xfrm>
        </p:spPr>
        <p:txBody>
          <a:bodyPr>
            <a:normAutofit/>
          </a:bodyPr>
          <a:lstStyle/>
          <a:p>
            <a:r>
              <a:rPr lang="en-US" b="0" dirty="0">
                <a:solidFill>
                  <a:schemeClr val="accent1">
                    <a:lumMod val="50000"/>
                  </a:schemeClr>
                </a:solidFill>
                <a:latin typeface="Arial" panose="020B0604020202020204" pitchFamily="34" charset="0"/>
                <a:cs typeface="Arial" panose="020B0604020202020204" pitchFamily="34" charset="0"/>
              </a:rPr>
              <a:t>Symptoms of TBI</a:t>
            </a:r>
          </a:p>
        </p:txBody>
      </p:sp>
      <p:sp>
        <p:nvSpPr>
          <p:cNvPr id="4" name="TextBox 3">
            <a:extLst>
              <a:ext uri="{FF2B5EF4-FFF2-40B4-BE49-F238E27FC236}">
                <a16:creationId xmlns:a16="http://schemas.microsoft.com/office/drawing/2014/main" id="{A9C9A224-E274-944C-CF35-8D085F206E1C}"/>
              </a:ext>
            </a:extLst>
          </p:cNvPr>
          <p:cNvSpPr txBox="1"/>
          <p:nvPr/>
        </p:nvSpPr>
        <p:spPr>
          <a:xfrm>
            <a:off x="2582562" y="2458995"/>
            <a:ext cx="4040660" cy="1200329"/>
          </a:xfrm>
          <a:prstGeom prst="rect">
            <a:avLst/>
          </a:prstGeom>
          <a:noFill/>
        </p:spPr>
        <p:txBody>
          <a:bodyPr wrap="square" rtlCol="0">
            <a:spAutoFit/>
          </a:bodyPr>
          <a:lstStyle/>
          <a:p>
            <a:r>
              <a:rPr lang="en-US" sz="1800" b="0" baseline="0" dirty="0">
                <a:latin typeface="Arial" panose="020B0604020202020204" pitchFamily="34" charset="0"/>
                <a:cs typeface="Arial" panose="020B0604020202020204" pitchFamily="34" charset="0"/>
              </a:rPr>
              <a:t>Symptoms of TBI can vary based on the individual and </a:t>
            </a:r>
            <a:r>
              <a:rPr lang="en-US" dirty="0">
                <a:latin typeface="Arial" panose="020B0604020202020204" pitchFamily="34" charset="0"/>
                <a:cs typeface="Arial" panose="020B0604020202020204" pitchFamily="34" charset="0"/>
              </a:rPr>
              <a:t>the </a:t>
            </a:r>
            <a:r>
              <a:rPr lang="en-US" sz="1800" b="0" baseline="0" dirty="0">
                <a:latin typeface="Arial" panose="020B0604020202020204" pitchFamily="34" charset="0"/>
                <a:cs typeface="Arial" panose="020B0604020202020204" pitchFamily="34" charset="0"/>
              </a:rPr>
              <a:t>severity of their injury</a:t>
            </a:r>
            <a:endParaRPr lang="en-US" sz="18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A9A2F9C2-C6F4-1546-98DC-5D62E3159254}"/>
              </a:ext>
            </a:extLst>
          </p:cNvPr>
          <p:cNvSpPr txBox="1"/>
          <p:nvPr/>
        </p:nvSpPr>
        <p:spPr>
          <a:xfrm>
            <a:off x="2681416" y="4117375"/>
            <a:ext cx="3941806" cy="923330"/>
          </a:xfrm>
          <a:prstGeom prst="rect">
            <a:avLst/>
          </a:prstGeom>
          <a:noFill/>
        </p:spPr>
        <p:txBody>
          <a:bodyPr wrap="square" rtlCol="0">
            <a:spAutoFit/>
          </a:bodyPr>
          <a:lstStyle/>
          <a:p>
            <a:r>
              <a:rPr lang="en-US" sz="1800" b="0" baseline="0" dirty="0">
                <a:latin typeface="Arial" panose="020B0604020202020204" pitchFamily="34" charset="0"/>
                <a:cs typeface="Arial" panose="020B0604020202020204" pitchFamily="34" charset="0"/>
              </a:rPr>
              <a:t>A person may not recognize or admit they are having problems</a:t>
            </a:r>
            <a:endParaRPr lang="en-US" sz="1800" dirty="0">
              <a:latin typeface="Arial" panose="020B0604020202020204" pitchFamily="34" charset="0"/>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626415A5-A953-B781-1CB3-567B013E2639}"/>
              </a:ext>
            </a:extLst>
          </p:cNvPr>
          <p:cNvSpPr txBox="1"/>
          <p:nvPr/>
        </p:nvSpPr>
        <p:spPr>
          <a:xfrm>
            <a:off x="2446638" y="5498757"/>
            <a:ext cx="2187146" cy="1477328"/>
          </a:xfrm>
          <a:prstGeom prst="rect">
            <a:avLst/>
          </a:prstGeom>
          <a:noFill/>
        </p:spPr>
        <p:txBody>
          <a:bodyPr wrap="square" rtlCol="0">
            <a:spAutoFit/>
          </a:bodyPr>
          <a:lstStyle/>
          <a:p>
            <a:r>
              <a:rPr lang="en-US" sz="1800" b="0" baseline="0" dirty="0">
                <a:latin typeface="Arial" panose="020B0604020202020204" pitchFamily="34" charset="0"/>
                <a:cs typeface="Arial" panose="020B0604020202020204" pitchFamily="34" charset="0"/>
              </a:rPr>
              <a:t>A person may not understand how symptoms affect their daily lives:</a:t>
            </a:r>
            <a:endParaRPr lang="en-US" sz="1800" dirty="0">
              <a:latin typeface="Arial" panose="020B0604020202020204" pitchFamily="34" charset="0"/>
              <a:cs typeface="Arial" panose="020B0604020202020204" pitchFamily="34" charset="0"/>
            </a:endParaRPr>
          </a:p>
          <a:p>
            <a:endParaRPr lang="en-US" dirty="0"/>
          </a:p>
        </p:txBody>
      </p:sp>
      <p:sp>
        <p:nvSpPr>
          <p:cNvPr id="9" name="TextBox 8">
            <a:extLst>
              <a:ext uri="{FF2B5EF4-FFF2-40B4-BE49-F238E27FC236}">
                <a16:creationId xmlns:a16="http://schemas.microsoft.com/office/drawing/2014/main" id="{DD953F92-8E20-3B44-50C4-DDC13E5B38E7}"/>
              </a:ext>
            </a:extLst>
          </p:cNvPr>
          <p:cNvSpPr txBox="1"/>
          <p:nvPr/>
        </p:nvSpPr>
        <p:spPr>
          <a:xfrm>
            <a:off x="5029200" y="5474044"/>
            <a:ext cx="1880280" cy="1477328"/>
          </a:xfrm>
          <a:prstGeom prst="rect">
            <a:avLst/>
          </a:prstGeom>
          <a:noFill/>
        </p:spPr>
        <p:txBody>
          <a:bodyPr wrap="square" rtlCol="0">
            <a:spAutoFit/>
          </a:bodyPr>
          <a:lstStyle/>
          <a:p>
            <a:pPr lvl="0">
              <a:lnSpc>
                <a:spcPct val="100000"/>
              </a:lnSpc>
            </a:pPr>
            <a:r>
              <a:rPr lang="en-US" sz="1800" baseline="0" dirty="0">
                <a:latin typeface="Arial" panose="020B0604020202020204" pitchFamily="34" charset="0"/>
                <a:cs typeface="Arial" panose="020B0604020202020204" pitchFamily="34" charset="0"/>
              </a:rPr>
              <a:t>Cognitive </a:t>
            </a:r>
            <a:endParaRPr lang="en-US" sz="1800" dirty="0">
              <a:latin typeface="Arial" panose="020B0604020202020204" pitchFamily="34" charset="0"/>
              <a:cs typeface="Arial" panose="020B0604020202020204" pitchFamily="34" charset="0"/>
            </a:endParaRPr>
          </a:p>
          <a:p>
            <a:pPr lvl="0">
              <a:lnSpc>
                <a:spcPct val="100000"/>
              </a:lnSpc>
            </a:pPr>
            <a:r>
              <a:rPr lang="en-US" sz="1800" baseline="0" dirty="0">
                <a:latin typeface="Arial" panose="020B0604020202020204" pitchFamily="34" charset="0"/>
                <a:cs typeface="Arial" panose="020B0604020202020204" pitchFamily="34" charset="0"/>
              </a:rPr>
              <a:t>Emotional </a:t>
            </a:r>
            <a:endParaRPr lang="en-US" sz="1800" dirty="0">
              <a:latin typeface="Arial" panose="020B0604020202020204" pitchFamily="34" charset="0"/>
              <a:cs typeface="Arial" panose="020B0604020202020204" pitchFamily="34" charset="0"/>
            </a:endParaRPr>
          </a:p>
          <a:p>
            <a:pPr lvl="0">
              <a:lnSpc>
                <a:spcPct val="100000"/>
              </a:lnSpc>
            </a:pPr>
            <a:r>
              <a:rPr lang="en-US" sz="1800" b="0" baseline="0" dirty="0">
                <a:latin typeface="Arial" panose="020B0604020202020204" pitchFamily="34" charset="0"/>
                <a:cs typeface="Arial" panose="020B0604020202020204" pitchFamily="34" charset="0"/>
              </a:rPr>
              <a:t>Physical</a:t>
            </a:r>
            <a:endParaRPr lang="en-US" sz="1800" dirty="0">
              <a:latin typeface="Arial" panose="020B0604020202020204" pitchFamily="34" charset="0"/>
              <a:cs typeface="Arial" panose="020B0604020202020204" pitchFamily="34" charset="0"/>
            </a:endParaRPr>
          </a:p>
          <a:p>
            <a:pPr lvl="0">
              <a:lnSpc>
                <a:spcPct val="100000"/>
              </a:lnSpc>
            </a:pPr>
            <a:r>
              <a:rPr lang="en-US" sz="1800" b="0" baseline="0" dirty="0">
                <a:latin typeface="Arial" panose="020B0604020202020204" pitchFamily="34" charset="0"/>
                <a:cs typeface="Arial" panose="020B0604020202020204" pitchFamily="34" charset="0"/>
              </a:rPr>
              <a:t>Sleep </a:t>
            </a:r>
            <a:endParaRPr lang="en-US"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0291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73A15E8C-C0C8-D948-61B7-46D7E36EA4EE}"/>
              </a:ext>
              <a:ext uri="{C183D7F6-B498-43B3-948B-1728B52AA6E4}">
                <adec:decorative xmlns:adec="http://schemas.microsoft.com/office/drawing/2017/decorative" val="1"/>
              </a:ext>
            </a:extLst>
          </p:cNvPr>
          <p:cNvPicPr>
            <a:picLocks noChangeAspect="1"/>
          </p:cNvPicPr>
          <p:nvPr/>
        </p:nvPicPr>
        <p:blipFill>
          <a:blip r:embed="rId4"/>
          <a:srcRect l="52682" r="3195"/>
          <a:stretch>
            <a:fillRect/>
          </a:stretch>
        </p:blipFill>
        <p:spPr>
          <a:xfrm>
            <a:off x="6792101" y="498591"/>
            <a:ext cx="3212970" cy="5461389"/>
          </a:xfrm>
          <a:prstGeom prst="rect">
            <a:avLst/>
          </a:prstGeom>
        </p:spPr>
      </p:pic>
      <p:sp>
        <p:nvSpPr>
          <p:cNvPr id="2" name="Title 1">
            <a:extLst>
              <a:ext uri="{FF2B5EF4-FFF2-40B4-BE49-F238E27FC236}">
                <a16:creationId xmlns:a16="http://schemas.microsoft.com/office/drawing/2014/main" id="{A6813EED-3839-6FAF-AEB6-6D770A776F00}"/>
              </a:ext>
            </a:extLst>
          </p:cNvPr>
          <p:cNvSpPr>
            <a:spLocks noGrp="1"/>
          </p:cNvSpPr>
          <p:nvPr>
            <p:ph type="title"/>
          </p:nvPr>
        </p:nvSpPr>
        <p:spPr>
          <a:xfrm>
            <a:off x="1317775" y="804140"/>
            <a:ext cx="5474326" cy="1573863"/>
          </a:xfrm>
        </p:spPr>
        <p:txBody>
          <a:bodyPr>
            <a:no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 look for</a:t>
            </a:r>
            <a:r>
              <a:rPr lang="en-US" sz="3200" dirty="0">
                <a:solidFill>
                  <a:schemeClr val="accent1">
                    <a:lumMod val="50000"/>
                  </a:schemeClr>
                </a:solidFill>
                <a:latin typeface="Arial" panose="020B0604020202020204" pitchFamily="34" charset="0"/>
                <a:cs typeface="Arial" panose="020B0604020202020204" pitchFamily="34" charset="0"/>
              </a:rPr>
              <a:t>…</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Physical Symptoms</a:t>
            </a:r>
          </a:p>
        </p:txBody>
      </p:sp>
      <p:sp>
        <p:nvSpPr>
          <p:cNvPr id="17" name="Content Placeholder 2">
            <a:extLst>
              <a:ext uri="{FF2B5EF4-FFF2-40B4-BE49-F238E27FC236}">
                <a16:creationId xmlns:a16="http://schemas.microsoft.com/office/drawing/2014/main" id="{570BA5D5-6014-4832-6B87-B64A6C5AE9E0}"/>
              </a:ext>
            </a:extLst>
          </p:cNvPr>
          <p:cNvSpPr>
            <a:spLocks noGrp="1"/>
          </p:cNvSpPr>
          <p:nvPr>
            <p:ph idx="1"/>
          </p:nvPr>
        </p:nvSpPr>
        <p:spPr>
          <a:xfrm>
            <a:off x="1401454" y="2388726"/>
            <a:ext cx="3740509" cy="3881309"/>
          </a:xfrm>
        </p:spPr>
        <p:txBody>
          <a:bodyPr>
            <a:normAutofit/>
          </a:bodyPr>
          <a:lstStyle/>
          <a:p>
            <a:r>
              <a:rPr lang="en-US" cap="none" dirty="0">
                <a:latin typeface="Arial" panose="020B0604020202020204" pitchFamily="34" charset="0"/>
                <a:cs typeface="Arial" panose="020B0604020202020204" pitchFamily="34" charset="0"/>
              </a:rPr>
              <a:t>Balance problems</a:t>
            </a:r>
          </a:p>
          <a:p>
            <a:r>
              <a:rPr lang="en-US" cap="none" dirty="0">
                <a:latin typeface="Arial" panose="020B0604020202020204" pitchFamily="34" charset="0"/>
                <a:cs typeface="Arial" panose="020B0604020202020204" pitchFamily="34" charset="0"/>
              </a:rPr>
              <a:t>Dizziness</a:t>
            </a:r>
          </a:p>
          <a:p>
            <a:r>
              <a:rPr lang="en-US" cap="none" dirty="0">
                <a:latin typeface="Arial" panose="020B0604020202020204" pitchFamily="34" charset="0"/>
                <a:cs typeface="Arial" panose="020B0604020202020204" pitchFamily="34" charset="0"/>
              </a:rPr>
              <a:t>Fatigue</a:t>
            </a:r>
          </a:p>
          <a:p>
            <a:r>
              <a:rPr lang="en-US" b="0" cap="none" dirty="0">
                <a:latin typeface="Arial" panose="020B0604020202020204" pitchFamily="34" charset="0"/>
                <a:cs typeface="Arial" panose="020B0604020202020204" pitchFamily="34" charset="0"/>
              </a:rPr>
              <a:t>Headaches</a:t>
            </a:r>
          </a:p>
          <a:p>
            <a:r>
              <a:rPr lang="en-US" b="0" cap="none" dirty="0">
                <a:latin typeface="Arial" panose="020B0604020202020204" pitchFamily="34" charset="0"/>
                <a:cs typeface="Arial" panose="020B0604020202020204" pitchFamily="34" charset="0"/>
              </a:rPr>
              <a:t>Sensitivity to light and sound</a:t>
            </a:r>
          </a:p>
          <a:p>
            <a:r>
              <a:rPr lang="en-US" b="0" cap="none" dirty="0">
                <a:latin typeface="Arial" panose="020B0604020202020204" pitchFamily="34" charset="0"/>
                <a:cs typeface="Arial" panose="020B0604020202020204" pitchFamily="34" charset="0"/>
              </a:rPr>
              <a:t>Vertigo </a:t>
            </a:r>
          </a:p>
          <a:p>
            <a:r>
              <a:rPr lang="en-US" b="0" cap="none" dirty="0">
                <a:latin typeface="Arial" panose="020B0604020202020204" pitchFamily="34" charset="0"/>
                <a:cs typeface="Arial" panose="020B0604020202020204" pitchFamily="34" charset="0"/>
              </a:rPr>
              <a:t>Vision problems</a:t>
            </a:r>
          </a:p>
        </p:txBody>
      </p:sp>
    </p:spTree>
    <p:extLst>
      <p:ext uri="{BB962C8B-B14F-4D97-AF65-F5344CB8AC3E}">
        <p14:creationId xmlns:p14="http://schemas.microsoft.com/office/powerpoint/2010/main" val="350058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2A8B-A16A-35A8-AD36-CD7C813B4247}"/>
              </a:ext>
            </a:extLst>
          </p:cNvPr>
          <p:cNvSpPr>
            <a:spLocks noGrp="1"/>
          </p:cNvSpPr>
          <p:nvPr>
            <p:ph type="title"/>
          </p:nvPr>
        </p:nvSpPr>
        <p:spPr>
          <a:xfrm>
            <a:off x="838200" y="643467"/>
            <a:ext cx="2951205" cy="4560300"/>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 look for…</a:t>
            </a:r>
            <a:br>
              <a:rPr lang="en-US" sz="3200" b="0" dirty="0">
                <a:solidFill>
                  <a:schemeClr val="accent1">
                    <a:lumMod val="50000"/>
                  </a:schemeClr>
                </a:solidFill>
                <a:latin typeface="Arial" panose="020B0604020202020204" pitchFamily="34" charset="0"/>
                <a:cs typeface="Arial" panose="020B0604020202020204" pitchFamily="34" charset="0"/>
              </a:rPr>
            </a:b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Cognitive Symptoms</a:t>
            </a:r>
          </a:p>
        </p:txBody>
      </p:sp>
      <p:graphicFrame>
        <p:nvGraphicFramePr>
          <p:cNvPr id="5" name="Content Placeholder 2">
            <a:extLst>
              <a:ext uri="{FF2B5EF4-FFF2-40B4-BE49-F238E27FC236}">
                <a16:creationId xmlns:a16="http://schemas.microsoft.com/office/drawing/2014/main" id="{EB689C28-AB8F-72F8-7E54-258349F9211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05420704"/>
              </p:ext>
            </p:extLst>
          </p:nvPr>
        </p:nvGraphicFramePr>
        <p:xfrm>
          <a:off x="5204852" y="541867"/>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57BDDA7-69D3-5A71-ED6C-EC62E03D4487}"/>
              </a:ext>
            </a:extLst>
          </p:cNvPr>
          <p:cNvSpPr txBox="1"/>
          <p:nvPr/>
        </p:nvSpPr>
        <p:spPr>
          <a:xfrm>
            <a:off x="5412259" y="643467"/>
            <a:ext cx="46337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Attention difficulties </a:t>
            </a:r>
          </a:p>
        </p:txBody>
      </p:sp>
      <p:sp>
        <p:nvSpPr>
          <p:cNvPr id="10" name="TextBox 9">
            <a:extLst>
              <a:ext uri="{FF2B5EF4-FFF2-40B4-BE49-F238E27FC236}">
                <a16:creationId xmlns:a16="http://schemas.microsoft.com/office/drawing/2014/main" id="{382B4899-3B5B-55B3-7405-D541CC33EB14}"/>
              </a:ext>
            </a:extLst>
          </p:cNvPr>
          <p:cNvSpPr txBox="1"/>
          <p:nvPr/>
        </p:nvSpPr>
        <p:spPr>
          <a:xfrm>
            <a:off x="5412259" y="1137794"/>
            <a:ext cx="329925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Confusion</a:t>
            </a:r>
          </a:p>
        </p:txBody>
      </p:sp>
      <p:sp>
        <p:nvSpPr>
          <p:cNvPr id="11" name="TextBox 10">
            <a:extLst>
              <a:ext uri="{FF2B5EF4-FFF2-40B4-BE49-F238E27FC236}">
                <a16:creationId xmlns:a16="http://schemas.microsoft.com/office/drawing/2014/main" id="{9C4F5421-1121-9A83-25F2-19323A6E4EA1}"/>
              </a:ext>
            </a:extLst>
          </p:cNvPr>
          <p:cNvSpPr txBox="1"/>
          <p:nvPr/>
        </p:nvSpPr>
        <p:spPr>
          <a:xfrm>
            <a:off x="5412259" y="1681549"/>
            <a:ext cx="396651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Difficulty concentrating</a:t>
            </a:r>
          </a:p>
        </p:txBody>
      </p:sp>
      <p:sp>
        <p:nvSpPr>
          <p:cNvPr id="12" name="TextBox 11">
            <a:extLst>
              <a:ext uri="{FF2B5EF4-FFF2-40B4-BE49-F238E27FC236}">
                <a16:creationId xmlns:a16="http://schemas.microsoft.com/office/drawing/2014/main" id="{CB876365-56ED-4218-F092-062D6EE98B52}"/>
              </a:ext>
            </a:extLst>
          </p:cNvPr>
          <p:cNvSpPr txBox="1"/>
          <p:nvPr/>
        </p:nvSpPr>
        <p:spPr>
          <a:xfrm>
            <a:off x="5412259" y="2237661"/>
            <a:ext cx="463378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Difficulty following directions</a:t>
            </a:r>
          </a:p>
        </p:txBody>
      </p:sp>
      <p:sp>
        <p:nvSpPr>
          <p:cNvPr id="13" name="TextBox 12">
            <a:extLst>
              <a:ext uri="{FF2B5EF4-FFF2-40B4-BE49-F238E27FC236}">
                <a16:creationId xmlns:a16="http://schemas.microsoft.com/office/drawing/2014/main" id="{BE68E559-C4DE-BCE2-53BE-F07CB0C658B5}"/>
              </a:ext>
            </a:extLst>
          </p:cNvPr>
          <p:cNvSpPr txBox="1"/>
          <p:nvPr/>
        </p:nvSpPr>
        <p:spPr>
          <a:xfrm>
            <a:off x="5412259" y="2830844"/>
            <a:ext cx="463378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Feeling foggy or slowed down</a:t>
            </a: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E15D59B5-4D0C-5B7F-94BC-F52B65256FDA}"/>
              </a:ext>
            </a:extLst>
          </p:cNvPr>
          <p:cNvSpPr txBox="1"/>
          <p:nvPr/>
        </p:nvSpPr>
        <p:spPr>
          <a:xfrm>
            <a:off x="5412259" y="3349885"/>
            <a:ext cx="558525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Flooding: feeling easily overwhelmed</a:t>
            </a:r>
          </a:p>
        </p:txBody>
      </p:sp>
      <p:sp>
        <p:nvSpPr>
          <p:cNvPr id="15" name="TextBox 14">
            <a:extLst>
              <a:ext uri="{FF2B5EF4-FFF2-40B4-BE49-F238E27FC236}">
                <a16:creationId xmlns:a16="http://schemas.microsoft.com/office/drawing/2014/main" id="{9A333FA9-CE50-372F-A39D-7334D0C005EB}"/>
              </a:ext>
            </a:extLst>
          </p:cNvPr>
          <p:cNvSpPr txBox="1"/>
          <p:nvPr/>
        </p:nvSpPr>
        <p:spPr>
          <a:xfrm>
            <a:off x="5412258" y="3905997"/>
            <a:ext cx="629171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Short or long-term memory problems</a:t>
            </a:r>
          </a:p>
          <a:p>
            <a:endParaRPr lang="en-US" sz="2400" dirty="0"/>
          </a:p>
        </p:txBody>
      </p:sp>
      <p:sp>
        <p:nvSpPr>
          <p:cNvPr id="16" name="TextBox 15">
            <a:extLst>
              <a:ext uri="{FF2B5EF4-FFF2-40B4-BE49-F238E27FC236}">
                <a16:creationId xmlns:a16="http://schemas.microsoft.com/office/drawing/2014/main" id="{397ED190-B403-E5C4-003A-356E83E29559}"/>
              </a:ext>
            </a:extLst>
          </p:cNvPr>
          <p:cNvSpPr txBox="1"/>
          <p:nvPr/>
        </p:nvSpPr>
        <p:spPr>
          <a:xfrm>
            <a:off x="5412259" y="4398946"/>
            <a:ext cx="505391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Trouble making decisions</a:t>
            </a:r>
          </a:p>
        </p:txBody>
      </p:sp>
      <p:sp>
        <p:nvSpPr>
          <p:cNvPr id="18" name="TextBox 17">
            <a:extLst>
              <a:ext uri="{FF2B5EF4-FFF2-40B4-BE49-F238E27FC236}">
                <a16:creationId xmlns:a16="http://schemas.microsoft.com/office/drawing/2014/main" id="{94451D5F-4B75-7771-2DA2-BBC80236E3FC}"/>
              </a:ext>
            </a:extLst>
          </p:cNvPr>
          <p:cNvSpPr txBox="1"/>
          <p:nvPr/>
        </p:nvSpPr>
        <p:spPr>
          <a:xfrm>
            <a:off x="5412259" y="4967416"/>
            <a:ext cx="521957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Trouble with motivation and initiative</a:t>
            </a:r>
          </a:p>
        </p:txBody>
      </p:sp>
    </p:spTree>
    <p:extLst>
      <p:ext uri="{BB962C8B-B14F-4D97-AF65-F5344CB8AC3E}">
        <p14:creationId xmlns:p14="http://schemas.microsoft.com/office/powerpoint/2010/main" val="325814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5" name="Rectangle 3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3FB952-E8A5-E6C2-B8AB-109753E192BB}"/>
              </a:ext>
            </a:extLst>
          </p:cNvPr>
          <p:cNvSpPr>
            <a:spLocks noGrp="1"/>
          </p:cNvSpPr>
          <p:nvPr>
            <p:ph type="title"/>
          </p:nvPr>
        </p:nvSpPr>
        <p:spPr>
          <a:xfrm>
            <a:off x="487808" y="1157157"/>
            <a:ext cx="3192017" cy="4479175"/>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look for…</a:t>
            </a:r>
            <a:br>
              <a:rPr lang="en-US" sz="3200" b="0" dirty="0">
                <a:solidFill>
                  <a:schemeClr val="accent1">
                    <a:lumMod val="50000"/>
                  </a:schemeClr>
                </a:solidFill>
                <a:latin typeface="Arial" panose="020B0604020202020204" pitchFamily="34" charset="0"/>
                <a:cs typeface="Arial" panose="020B0604020202020204" pitchFamily="34" charset="0"/>
              </a:rPr>
            </a:b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Emotional Symptoms</a:t>
            </a:r>
          </a:p>
        </p:txBody>
      </p:sp>
      <p:pic>
        <p:nvPicPr>
          <p:cNvPr id="37" name="Picture 3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39" name="Picture 3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8" name="Content Placeholder 2">
            <a:extLst>
              <a:ext uri="{FF2B5EF4-FFF2-40B4-BE49-F238E27FC236}">
                <a16:creationId xmlns:a16="http://schemas.microsoft.com/office/drawing/2014/main" id="{9BBAFB2A-3682-1FB5-2F9D-2A6321FC8CA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38099579"/>
              </p:ext>
            </p:extLst>
          </p:nvPr>
        </p:nvGraphicFramePr>
        <p:xfrm>
          <a:off x="4547743" y="607785"/>
          <a:ext cx="6683375" cy="56424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458614A2-6CD4-BA1F-BEFD-05B567EDA87E}"/>
              </a:ext>
            </a:extLst>
          </p:cNvPr>
          <p:cNvSpPr txBox="1"/>
          <p:nvPr/>
        </p:nvSpPr>
        <p:spPr>
          <a:xfrm>
            <a:off x="4547743" y="607785"/>
            <a:ext cx="6683375" cy="5909310"/>
          </a:xfrm>
          <a:prstGeom prst="rect">
            <a:avLst/>
          </a:prstGeom>
          <a:noFill/>
        </p:spPr>
        <p:txBody>
          <a:bodyPr wrap="square" rtlCol="0">
            <a:spAutoFit/>
          </a:bodyPr>
          <a:lstStyle/>
          <a:p>
            <a:r>
              <a:rPr lang="en-US" sz="2400" b="0" dirty="0">
                <a:latin typeface="Arial" panose="020B0604020202020204" pitchFamily="34" charset="0"/>
                <a:cs typeface="Arial" panose="020B0604020202020204" pitchFamily="34" charset="0"/>
              </a:rPr>
              <a:t>Agitation, apathy, </a:t>
            </a:r>
            <a:r>
              <a:rPr lang="en-US" sz="2400" dirty="0">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nxiety or nervousness</a:t>
            </a:r>
            <a:endParaRPr lang="en-US" sz="2400" dirty="0">
              <a:latin typeface="Arial" panose="020B0604020202020204" pitchFamily="34" charset="0"/>
              <a:cs typeface="Arial" panose="020B0604020202020204" pitchFamily="34" charset="0"/>
            </a:endParaRPr>
          </a:p>
          <a:p>
            <a:endParaRPr lang="en-US" sz="2400" b="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Anhedonia </a:t>
            </a:r>
          </a:p>
          <a:p>
            <a:endParaRPr lang="en-US" sz="2400" b="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Angered easily, irritable</a:t>
            </a:r>
            <a:r>
              <a:rPr lang="en-US" sz="2400" dirty="0">
                <a:latin typeface="Arial" panose="020B0604020202020204" pitchFamily="34" charset="0"/>
                <a:cs typeface="Arial" panose="020B0604020202020204" pitchFamily="34" charset="0"/>
              </a:rPr>
              <a:t>, m</a:t>
            </a:r>
            <a:r>
              <a:rPr lang="en-US" sz="2400" b="0" dirty="0">
                <a:latin typeface="Arial" panose="020B0604020202020204" pitchFamily="34" charset="0"/>
                <a:cs typeface="Arial" panose="020B0604020202020204" pitchFamily="34" charset="0"/>
              </a:rPr>
              <a:t>ood swings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Emotional dysregulation</a:t>
            </a:r>
            <a:r>
              <a:rPr lang="en-US" sz="2400" dirty="0">
                <a:latin typeface="Arial" panose="020B0604020202020204" pitchFamily="34" charset="0"/>
                <a:cs typeface="Arial" panose="020B0604020202020204" pitchFamily="34" charset="0"/>
              </a:rPr>
              <a:t> (h</a:t>
            </a:r>
            <a:r>
              <a:rPr lang="en-US" sz="2400" b="0" dirty="0">
                <a:latin typeface="Arial" panose="020B0604020202020204" pitchFamily="34" charset="0"/>
                <a:cs typeface="Arial" panose="020B0604020202020204" pitchFamily="34" charset="0"/>
              </a:rPr>
              <a:t>ighly emotional)</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Sadness, depression, increased risk for suicide</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Social isolation</a:t>
            </a:r>
            <a:r>
              <a:rPr lang="en-US" sz="2400" dirty="0">
                <a:latin typeface="Arial" panose="020B0604020202020204" pitchFamily="34" charset="0"/>
                <a:cs typeface="Arial" panose="020B0604020202020204" pitchFamily="34" charset="0"/>
              </a:rPr>
              <a:t>, s</a:t>
            </a:r>
            <a:r>
              <a:rPr lang="en-US" sz="2400" b="0" dirty="0">
                <a:latin typeface="Arial" panose="020B0604020202020204" pitchFamily="34" charset="0"/>
                <a:cs typeface="Arial" panose="020B0604020202020204" pitchFamily="34" charset="0"/>
              </a:rPr>
              <a:t>ensitive to criticism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Lack of motivation, easily discouraged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PTSD symptoms: Easily ‘triggered’</a:t>
            </a:r>
          </a:p>
          <a:p>
            <a:endParaRPr lang="en-US" dirty="0"/>
          </a:p>
        </p:txBody>
      </p:sp>
    </p:spTree>
    <p:extLst>
      <p:ext uri="{BB962C8B-B14F-4D97-AF65-F5344CB8AC3E}">
        <p14:creationId xmlns:p14="http://schemas.microsoft.com/office/powerpoint/2010/main" val="14365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F450B0E7-712D-A77C-0C7E-5D393AB16D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760" y="2372774"/>
            <a:ext cx="2935224"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6" name="Picture 25">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3FB952-E8A5-E6C2-B8AB-109753E192BB}"/>
              </a:ext>
            </a:extLst>
          </p:cNvPr>
          <p:cNvSpPr>
            <a:spLocks noGrp="1"/>
          </p:cNvSpPr>
          <p:nvPr>
            <p:ph type="title"/>
          </p:nvPr>
        </p:nvSpPr>
        <p:spPr>
          <a:xfrm>
            <a:off x="1199913" y="702056"/>
            <a:ext cx="5578465" cy="1278956"/>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What to look for</a:t>
            </a:r>
            <a:r>
              <a:rPr lang="en-US" sz="3200" dirty="0">
                <a:solidFill>
                  <a:schemeClr val="accent1">
                    <a:lumMod val="50000"/>
                  </a:schemeClr>
                </a:solidFill>
                <a:latin typeface="Arial" panose="020B0604020202020204" pitchFamily="34" charset="0"/>
                <a:cs typeface="Arial" panose="020B0604020202020204" pitchFamily="34" charset="0"/>
              </a:rPr>
              <a:t>…</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Sleep Symptoms</a:t>
            </a:r>
          </a:p>
        </p:txBody>
      </p:sp>
      <p:graphicFrame>
        <p:nvGraphicFramePr>
          <p:cNvPr id="28" name="Content Placeholder 2">
            <a:extLst>
              <a:ext uri="{FF2B5EF4-FFF2-40B4-BE49-F238E27FC236}">
                <a16:creationId xmlns:a16="http://schemas.microsoft.com/office/drawing/2014/main" id="{2FACA99B-91C7-1D3C-BA49-38363935982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4017446"/>
              </p:ext>
            </p:extLst>
          </p:nvPr>
        </p:nvGraphicFramePr>
        <p:xfrm>
          <a:off x="4121226" y="1792262"/>
          <a:ext cx="8070774" cy="4104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97580656-E318-A8C6-0D1B-0FFD1D1BFF86}"/>
              </a:ext>
            </a:extLst>
          </p:cNvPr>
          <p:cNvSpPr txBox="1"/>
          <p:nvPr/>
        </p:nvSpPr>
        <p:spPr>
          <a:xfrm>
            <a:off x="4727958" y="1926772"/>
            <a:ext cx="9560011" cy="397031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Insomnia: Difficulty falling asleep or staying asleep</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Obstructive sleep apnea</a:t>
            </a:r>
          </a:p>
          <a:p>
            <a:endParaRPr lang="en-US" sz="280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Sleeping less than usual</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Sleeping more than usual</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Vivid Dreams or nightmares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66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A6D32F-0E09-530D-7726-82B9B08DF2F7}"/>
              </a:ext>
            </a:extLst>
          </p:cNvPr>
          <p:cNvSpPr>
            <a:spLocks noGrp="1"/>
          </p:cNvSpPr>
          <p:nvPr>
            <p:ph type="title"/>
          </p:nvPr>
        </p:nvSpPr>
        <p:spPr>
          <a:xfrm>
            <a:off x="297559" y="1362075"/>
            <a:ext cx="4749800" cy="3680244"/>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TBI’s Impact on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Relationships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Social Skills</a:t>
            </a: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15" name="Content Placeholder 2">
            <a:extLst>
              <a:ext uri="{FF2B5EF4-FFF2-40B4-BE49-F238E27FC236}">
                <a16:creationId xmlns:a16="http://schemas.microsoft.com/office/drawing/2014/main" id="{07CCCC47-A0D9-794F-0541-05F176D7B43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21087483"/>
              </p:ext>
            </p:extLst>
          </p:nvPr>
        </p:nvGraphicFramePr>
        <p:xfrm>
          <a:off x="4507726" y="1618051"/>
          <a:ext cx="7282013" cy="415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32D4511A-5C37-C8AB-2834-9E091ABBBD5D}"/>
              </a:ext>
            </a:extLst>
          </p:cNvPr>
          <p:cNvSpPr txBox="1"/>
          <p:nvPr/>
        </p:nvSpPr>
        <p:spPr>
          <a:xfrm>
            <a:off x="4598366" y="1622825"/>
            <a:ext cx="7282013" cy="3539430"/>
          </a:xfrm>
          <a:prstGeom prst="rect">
            <a:avLst/>
          </a:prstGeom>
          <a:noFill/>
        </p:spPr>
        <p:txBody>
          <a:bodyPr wrap="square" rtlCol="0">
            <a:spAutoFit/>
          </a:bodyPr>
          <a:lstStyle/>
          <a:p>
            <a:r>
              <a:rPr lang="en-US" sz="3200" b="0" dirty="0">
                <a:latin typeface="Arial" panose="020B0604020202020204" pitchFamily="34" charset="0"/>
                <a:cs typeface="Arial" panose="020B0604020202020204" pitchFamily="34" charset="0"/>
              </a:rPr>
              <a:t>Changes responsibilities and roles in a relationship</a:t>
            </a:r>
          </a:p>
          <a:p>
            <a:endParaRPr lang="en-US" sz="3200" dirty="0">
              <a:latin typeface="Arial" panose="020B0604020202020204" pitchFamily="34" charset="0"/>
              <a:cs typeface="Arial" panose="020B0604020202020204" pitchFamily="34" charset="0"/>
            </a:endParaRPr>
          </a:p>
          <a:p>
            <a:r>
              <a:rPr lang="en-US" sz="3200" b="0" dirty="0">
                <a:latin typeface="Arial" panose="020B0604020202020204" pitchFamily="34" charset="0"/>
                <a:cs typeface="Arial" panose="020B0604020202020204" pitchFamily="34" charset="0"/>
              </a:rPr>
              <a:t>Can affect communication and expression</a:t>
            </a:r>
          </a:p>
          <a:p>
            <a:endParaRPr lang="en-US" sz="3200" dirty="0">
              <a:latin typeface="Arial" panose="020B0604020202020204" pitchFamily="34" charset="0"/>
              <a:cs typeface="Arial" panose="020B0604020202020204" pitchFamily="34" charset="0"/>
            </a:endParaRPr>
          </a:p>
          <a:p>
            <a:r>
              <a:rPr lang="en-US" sz="3200" b="0" dirty="0">
                <a:latin typeface="Arial" panose="020B0604020202020204" pitchFamily="34" charset="0"/>
                <a:cs typeface="Arial" panose="020B0604020202020204" pitchFamily="34" charset="0"/>
              </a:rPr>
              <a:t>Can impact social skills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790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2B0F7-6710-D89F-7684-F7EA31B835E7}"/>
              </a:ext>
            </a:extLst>
          </p:cNvPr>
          <p:cNvSpPr>
            <a:spLocks noGrp="1"/>
          </p:cNvSpPr>
          <p:nvPr>
            <p:ph type="title"/>
          </p:nvPr>
        </p:nvSpPr>
        <p:spPr>
          <a:xfrm>
            <a:off x="279401" y="1621108"/>
            <a:ext cx="4059934"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Substance Use </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AND</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SUBSTANCE</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abuse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E71998B7-B5BC-9302-F793-DE7A00BE2B07}"/>
              </a:ext>
            </a:extLst>
          </p:cNvPr>
          <p:cNvSpPr>
            <a:spLocks noGrp="1"/>
          </p:cNvSpPr>
          <p:nvPr>
            <p:ph idx="1"/>
          </p:nvPr>
        </p:nvSpPr>
        <p:spPr>
          <a:xfrm>
            <a:off x="3967859" y="490451"/>
            <a:ext cx="7944740" cy="6084916"/>
          </a:xfrm>
        </p:spPr>
        <p:txBody>
          <a:bodyPr anchor="ctr">
            <a:noAutofit/>
          </a:bodyPr>
          <a:lstStyle/>
          <a:p>
            <a:pPr marL="0" indent="0" algn="ctr">
              <a:lnSpc>
                <a:spcPct val="110000"/>
              </a:lnSpc>
              <a:spcBef>
                <a:spcPts val="100"/>
              </a:spcBef>
              <a:buNone/>
            </a:pPr>
            <a:r>
              <a:rPr lang="en-US" sz="2400" b="1" dirty="0">
                <a:solidFill>
                  <a:schemeClr val="accent1">
                    <a:lumMod val="50000"/>
                  </a:schemeClr>
                </a:solidFill>
                <a:latin typeface="Arial" panose="020B0604020202020204" pitchFamily="34" charset="0"/>
                <a:cs typeface="Arial" panose="020B0604020202020204" pitchFamily="34" charset="0"/>
              </a:rPr>
              <a:t>Substance use and abuse </a:t>
            </a:r>
          </a:p>
          <a:p>
            <a:pPr marL="0" indent="0" algn="ctr">
              <a:lnSpc>
                <a:spcPct val="110000"/>
              </a:lnSpc>
              <a:spcBef>
                <a:spcPts val="100"/>
              </a:spcBef>
              <a:buNone/>
            </a:pPr>
            <a:r>
              <a:rPr lang="en-US" sz="2400" b="1" dirty="0">
                <a:solidFill>
                  <a:schemeClr val="accent1">
                    <a:lumMod val="50000"/>
                  </a:schemeClr>
                </a:solidFill>
                <a:latin typeface="Arial" panose="020B0604020202020204" pitchFamily="34" charset="0"/>
                <a:cs typeface="Arial" panose="020B0604020202020204" pitchFamily="34" charset="0"/>
              </a:rPr>
              <a:t>increases the likelihood </a:t>
            </a:r>
          </a:p>
          <a:p>
            <a:pPr marL="0" indent="0" algn="ctr">
              <a:lnSpc>
                <a:spcPct val="110000"/>
              </a:lnSpc>
              <a:spcBef>
                <a:spcPts val="100"/>
              </a:spcBef>
              <a:buNone/>
            </a:pPr>
            <a:r>
              <a:rPr lang="en-US" sz="2400" b="1" dirty="0">
                <a:solidFill>
                  <a:schemeClr val="accent1">
                    <a:lumMod val="50000"/>
                  </a:schemeClr>
                </a:solidFill>
                <a:latin typeface="Arial" panose="020B0604020202020204" pitchFamily="34" charset="0"/>
                <a:cs typeface="Arial" panose="020B0604020202020204" pitchFamily="34" charset="0"/>
              </a:rPr>
              <a:t>(risk factor) for TBI</a:t>
            </a:r>
          </a:p>
          <a:p>
            <a:pPr marL="0" indent="0" algn="ctr">
              <a:lnSpc>
                <a:spcPct val="100000"/>
              </a:lnSpc>
              <a:spcBef>
                <a:spcPts val="0"/>
              </a:spcBef>
              <a:buNone/>
            </a:pPr>
            <a:endParaRPr lang="en-US" b="1"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cap="none" dirty="0">
                <a:latin typeface="Arial" panose="020B0604020202020204" pitchFamily="34" charset="0"/>
                <a:cs typeface="Arial" panose="020B0604020202020204" pitchFamily="34" charset="0"/>
              </a:rPr>
              <a:t>Up to one out of every two</a:t>
            </a:r>
            <a:r>
              <a:rPr lang="en-US" sz="2000" b="0" cap="none" dirty="0">
                <a:latin typeface="Arial" panose="020B0604020202020204" pitchFamily="34" charset="0"/>
                <a:cs typeface="Arial" panose="020B0604020202020204" pitchFamily="34" charset="0"/>
              </a:rPr>
              <a:t> adolescents and adults sustaining a TBI were intoxicated when the injury occurred (24-51%)</a:t>
            </a:r>
          </a:p>
          <a:p>
            <a:pPr lvl="1" indent="0">
              <a:lnSpc>
                <a:spcPct val="100000"/>
              </a:lnSpc>
              <a:spcBef>
                <a:spcPts val="0"/>
              </a:spcBef>
              <a:spcAft>
                <a:spcPts val="200"/>
              </a:spcAft>
            </a:pPr>
            <a:endParaRPr lang="en-US" sz="2000" b="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b="0" cap="none" dirty="0">
                <a:latin typeface="Arial" panose="020B0604020202020204" pitchFamily="34" charset="0"/>
                <a:cs typeface="Arial" panose="020B0604020202020204" pitchFamily="34" charset="0"/>
              </a:rPr>
              <a:t>One in four people hospitalized for </a:t>
            </a:r>
            <a:r>
              <a:rPr lang="en-US" sz="2000" cap="none" dirty="0">
                <a:latin typeface="Arial" panose="020B0604020202020204" pitchFamily="34" charset="0"/>
                <a:cs typeface="Arial" panose="020B0604020202020204" pitchFamily="34" charset="0"/>
              </a:rPr>
              <a:t>TBI</a:t>
            </a:r>
            <a:r>
              <a:rPr lang="en-US" sz="2000" b="0" cap="none" dirty="0">
                <a:latin typeface="Arial" panose="020B0604020202020204" pitchFamily="34" charset="0"/>
                <a:cs typeface="Arial" panose="020B0604020202020204" pitchFamily="34" charset="0"/>
              </a:rPr>
              <a:t> have a history of substance use disorders (25%)</a:t>
            </a:r>
          </a:p>
          <a:p>
            <a:pPr lvl="1" indent="0">
              <a:lnSpc>
                <a:spcPct val="100000"/>
              </a:lnSpc>
              <a:spcBef>
                <a:spcPts val="0"/>
              </a:spcBef>
              <a:spcAft>
                <a:spcPts val="200"/>
              </a:spcAft>
            </a:pPr>
            <a:endParaRPr lang="en-US" sz="2000" b="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i="0" cap="none" dirty="0">
                <a:effectLst/>
                <a:highlight>
                  <a:srgbClr val="FFFFFF"/>
                </a:highlight>
                <a:latin typeface="Arial" panose="020B0604020202020204" pitchFamily="34" charset="0"/>
                <a:cs typeface="Arial" panose="020B0604020202020204" pitchFamily="34" charset="0"/>
              </a:rPr>
              <a:t>People with a</a:t>
            </a:r>
            <a:r>
              <a:rPr lang="en-US" sz="2000" b="0" i="0" cap="none" dirty="0">
                <a:effectLst/>
                <a:highlight>
                  <a:srgbClr val="FFFFFF"/>
                </a:highlight>
                <a:latin typeface="Arial" panose="020B0604020202020204" pitchFamily="34" charset="0"/>
                <a:cs typeface="Arial" panose="020B0604020202020204" pitchFamily="34" charset="0"/>
              </a:rPr>
              <a:t>lcohol-related </a:t>
            </a:r>
            <a:r>
              <a:rPr lang="en-US" sz="2000" cap="none" dirty="0">
                <a:highlight>
                  <a:srgbClr val="FFFFFF"/>
                </a:highlight>
                <a:latin typeface="Arial" panose="020B0604020202020204" pitchFamily="34" charset="0"/>
                <a:cs typeface="Arial" panose="020B0604020202020204" pitchFamily="34" charset="0"/>
              </a:rPr>
              <a:t>TBI</a:t>
            </a:r>
            <a:r>
              <a:rPr lang="en-US" sz="2000" b="0" i="0" cap="none" dirty="0">
                <a:effectLst/>
                <a:highlight>
                  <a:srgbClr val="FFFFFF"/>
                </a:highlight>
                <a:latin typeface="Arial" panose="020B0604020202020204" pitchFamily="34" charset="0"/>
                <a:cs typeface="Arial" panose="020B0604020202020204" pitchFamily="34" charset="0"/>
              </a:rPr>
              <a:t> are four times more likely to </a:t>
            </a:r>
            <a:r>
              <a:rPr lang="en-US" sz="2000" cap="none" dirty="0">
                <a:highlight>
                  <a:srgbClr val="FFFFFF"/>
                </a:highlight>
                <a:latin typeface="Arial" panose="020B0604020202020204" pitchFamily="34" charset="0"/>
                <a:cs typeface="Arial" panose="020B0604020202020204" pitchFamily="34" charset="0"/>
              </a:rPr>
              <a:t>experience</a:t>
            </a:r>
            <a:r>
              <a:rPr lang="en-US" sz="2000" b="0" i="0" cap="none" dirty="0">
                <a:effectLst/>
                <a:highlight>
                  <a:srgbClr val="FFFFFF"/>
                </a:highlight>
                <a:latin typeface="Arial" panose="020B0604020202020204" pitchFamily="34" charset="0"/>
                <a:cs typeface="Arial" panose="020B0604020202020204" pitchFamily="34" charset="0"/>
              </a:rPr>
              <a:t> another </a:t>
            </a:r>
            <a:r>
              <a:rPr lang="en-US" sz="2000" cap="none" dirty="0">
                <a:highlight>
                  <a:srgbClr val="FFFFFF"/>
                </a:highlight>
                <a:latin typeface="Arial" panose="020B0604020202020204" pitchFamily="34" charset="0"/>
                <a:cs typeface="Arial" panose="020B0604020202020204" pitchFamily="34" charset="0"/>
              </a:rPr>
              <a:t>TBI</a:t>
            </a:r>
            <a:endParaRPr lang="en-US" sz="2000" b="0" i="0" cap="none" dirty="0">
              <a:effectLst/>
              <a:highlight>
                <a:srgbClr val="FFFFFF"/>
              </a:highlight>
              <a:latin typeface="Arial" panose="020B0604020202020204" pitchFamily="34" charset="0"/>
              <a:cs typeface="Arial" panose="020B0604020202020204" pitchFamily="34" charset="0"/>
            </a:endParaRPr>
          </a:p>
          <a:p>
            <a:pPr lvl="1" indent="0">
              <a:lnSpc>
                <a:spcPct val="100000"/>
              </a:lnSpc>
              <a:spcBef>
                <a:spcPts val="0"/>
              </a:spcBef>
              <a:spcAft>
                <a:spcPts val="200"/>
              </a:spcAft>
            </a:pPr>
            <a:endParaRPr lang="en-US" sz="200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b="0" cap="none" dirty="0">
                <a:latin typeface="Arial" panose="020B0604020202020204" pitchFamily="34" charset="0"/>
                <a:cs typeface="Arial" panose="020B0604020202020204" pitchFamily="34" charset="0"/>
              </a:rPr>
              <a:t>Alcohol can slow recovery and increase risk of seizures</a:t>
            </a:r>
          </a:p>
          <a:p>
            <a:pPr lvl="1" indent="0">
              <a:lnSpc>
                <a:spcPct val="100000"/>
              </a:lnSpc>
              <a:spcBef>
                <a:spcPts val="0"/>
              </a:spcBef>
              <a:spcAft>
                <a:spcPts val="200"/>
              </a:spcAft>
              <a:buNone/>
            </a:pPr>
            <a:endParaRPr lang="en-US" sz="2000" b="0" cap="none" dirty="0">
              <a:latin typeface="Arial" panose="020B0604020202020204" pitchFamily="34" charset="0"/>
              <a:cs typeface="Arial" panose="020B0604020202020204" pitchFamily="34" charset="0"/>
            </a:endParaRPr>
          </a:p>
          <a:p>
            <a:pPr lvl="1" indent="0">
              <a:lnSpc>
                <a:spcPct val="100000"/>
              </a:lnSpc>
              <a:spcBef>
                <a:spcPts val="0"/>
              </a:spcBef>
              <a:spcAft>
                <a:spcPts val="200"/>
              </a:spcAft>
            </a:pPr>
            <a:r>
              <a:rPr lang="en-US" sz="2000" b="0" cap="none" dirty="0">
                <a:latin typeface="Arial" panose="020B0604020202020204" pitchFamily="34" charset="0"/>
                <a:cs typeface="Arial" panose="020B0604020202020204" pitchFamily="34" charset="0"/>
              </a:rPr>
              <a:t>Alcohol and other substances can worsen the symptoms of </a:t>
            </a:r>
            <a:r>
              <a:rPr lang="en-US" sz="2000" cap="none" dirty="0">
                <a:latin typeface="Arial" panose="020B0604020202020204" pitchFamily="34" charset="0"/>
                <a:cs typeface="Arial" panose="020B0604020202020204" pitchFamily="34" charset="0"/>
              </a:rPr>
              <a:t>TBI</a:t>
            </a:r>
            <a:r>
              <a:rPr lang="en-US" sz="2000" b="0" cap="none" dirty="0">
                <a:latin typeface="Arial" panose="020B0604020202020204" pitchFamily="34" charset="0"/>
                <a:cs typeface="Arial" panose="020B0604020202020204" pitchFamily="34" charset="0"/>
              </a:rPr>
              <a:t> increasing challenges with cognition, balance, impulsivity, and depression</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50198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B69522-32E8-0230-6BA6-61A9B20CD23F}"/>
              </a:ext>
            </a:extLst>
          </p:cNvPr>
          <p:cNvSpPr>
            <a:spLocks noGrp="1"/>
          </p:cNvSpPr>
          <p:nvPr>
            <p:ph type="title"/>
          </p:nvPr>
        </p:nvSpPr>
        <p:spPr>
          <a:xfrm>
            <a:off x="641074" y="1588878"/>
            <a:ext cx="3029226" cy="4219428"/>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TBI </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and</a:t>
            </a:r>
            <a:br>
              <a:rPr lang="en-US" sz="3200" b="0" dirty="0">
                <a:solidFill>
                  <a:srgbClr val="FFFFFF"/>
                </a:solidFill>
                <a:latin typeface="Arial" panose="020B0604020202020204" pitchFamily="34" charset="0"/>
                <a:cs typeface="Arial" panose="020B0604020202020204" pitchFamily="34" charset="0"/>
              </a:rPr>
            </a:br>
            <a:r>
              <a:rPr lang="en-US" sz="3200" b="0" dirty="0">
                <a:solidFill>
                  <a:srgbClr val="FFFFFF"/>
                </a:solidFill>
                <a:latin typeface="Arial" panose="020B0604020202020204" pitchFamily="34" charset="0"/>
                <a:cs typeface="Arial" panose="020B0604020202020204" pitchFamily="34" charset="0"/>
              </a:rPr>
              <a:t>Intimate Partner Violence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720873CE-3095-5561-0069-143AF4AF37E9}"/>
              </a:ext>
            </a:extLst>
          </p:cNvPr>
          <p:cNvSpPr>
            <a:spLocks noGrp="1"/>
          </p:cNvSpPr>
          <p:nvPr>
            <p:ph idx="1"/>
          </p:nvPr>
        </p:nvSpPr>
        <p:spPr>
          <a:xfrm>
            <a:off x="4473977" y="314793"/>
            <a:ext cx="7024624" cy="6205927"/>
          </a:xfrm>
        </p:spPr>
        <p:txBody>
          <a:bodyPr anchor="ctr">
            <a:noAutofit/>
          </a:bodyPr>
          <a:lstStyle/>
          <a:p>
            <a:pPr>
              <a:lnSpc>
                <a:spcPct val="110000"/>
              </a:lnSpc>
              <a:spcBef>
                <a:spcPts val="0"/>
              </a:spcBef>
            </a:pPr>
            <a:r>
              <a:rPr lang="en-US" b="0" i="0" cap="none" dirty="0">
                <a:effectLst/>
                <a:highlight>
                  <a:srgbClr val="FFFFFF"/>
                </a:highlight>
                <a:latin typeface="Arial" panose="020B0604020202020204" pitchFamily="34" charset="0"/>
                <a:cs typeface="Arial" panose="020B0604020202020204" pitchFamily="34" charset="0"/>
              </a:rPr>
              <a:t>Women experience TBIs during partner violence 11–12 times more often than military personnel and athletes combined, experience a TBI</a:t>
            </a:r>
          </a:p>
          <a:p>
            <a:pPr>
              <a:lnSpc>
                <a:spcPct val="110000"/>
              </a:lnSpc>
              <a:spcBef>
                <a:spcPts val="0"/>
              </a:spcBef>
            </a:pPr>
            <a:endParaRPr lang="en-US" b="0" i="0" cap="none" dirty="0">
              <a:effectLst/>
              <a:highlight>
                <a:srgbClr val="FFFFFF"/>
              </a:highlight>
              <a:latin typeface="Arial" panose="020B0604020202020204" pitchFamily="34" charset="0"/>
              <a:cs typeface="Arial" panose="020B0604020202020204" pitchFamily="34" charset="0"/>
            </a:endParaRPr>
          </a:p>
          <a:p>
            <a:pPr>
              <a:lnSpc>
                <a:spcPct val="110000"/>
              </a:lnSpc>
              <a:spcBef>
                <a:spcPts val="0"/>
              </a:spcBef>
            </a:pPr>
            <a:r>
              <a:rPr lang="en-US" b="0" i="0" cap="none" dirty="0">
                <a:effectLst/>
                <a:highlight>
                  <a:srgbClr val="FFFFFF"/>
                </a:highlight>
                <a:latin typeface="Arial" panose="020B0604020202020204" pitchFamily="34" charset="0"/>
                <a:cs typeface="Arial" panose="020B0604020202020204" pitchFamily="34" charset="0"/>
              </a:rPr>
              <a:t>Victims of partner violence are less likely to report their abuse than TBIs from other causes, with male victims even less likely than women, to come forward</a:t>
            </a:r>
          </a:p>
          <a:p>
            <a:pPr>
              <a:lnSpc>
                <a:spcPct val="110000"/>
              </a:lnSpc>
              <a:spcBef>
                <a:spcPts val="0"/>
              </a:spcBef>
            </a:pPr>
            <a:endParaRPr lang="en-US" cap="none" dirty="0">
              <a:highlight>
                <a:srgbClr val="FFFFFF"/>
              </a:highlight>
              <a:latin typeface="Arial" panose="020B0604020202020204" pitchFamily="34" charset="0"/>
              <a:cs typeface="Arial" panose="020B0604020202020204" pitchFamily="34" charset="0"/>
            </a:endParaRPr>
          </a:p>
          <a:p>
            <a:pPr>
              <a:lnSpc>
                <a:spcPct val="110000"/>
              </a:lnSpc>
              <a:spcBef>
                <a:spcPts val="0"/>
              </a:spcBef>
            </a:pPr>
            <a:r>
              <a:rPr lang="en-US" b="0" i="0" cap="none" dirty="0">
                <a:effectLst/>
                <a:highlight>
                  <a:srgbClr val="FFFFFF"/>
                </a:highlight>
                <a:latin typeface="Arial" panose="020B0604020202020204" pitchFamily="34" charset="0"/>
                <a:cs typeface="Arial" panose="020B0604020202020204" pitchFamily="34" charset="0"/>
              </a:rPr>
              <a:t>Survivors of TBI due to domestic violence are more likely to have overall poor health outcomes, including both physical and mental health</a:t>
            </a:r>
          </a:p>
          <a:p>
            <a:pPr marL="0" indent="0">
              <a:lnSpc>
                <a:spcPct val="110000"/>
              </a:lnSpc>
              <a:spcBef>
                <a:spcPts val="0"/>
              </a:spcBef>
              <a:buNone/>
            </a:pPr>
            <a:endParaRPr lang="en-US" b="0" i="0" cap="none" dirty="0">
              <a:effectLst/>
              <a:highlight>
                <a:srgbClr val="FFFFFF"/>
              </a:highlight>
              <a:latin typeface="Arial" panose="020B0604020202020204" pitchFamily="34" charset="0"/>
              <a:cs typeface="Arial" panose="020B0604020202020204" pitchFamily="34" charset="0"/>
            </a:endParaRPr>
          </a:p>
          <a:p>
            <a:pPr>
              <a:lnSpc>
                <a:spcPct val="110000"/>
              </a:lnSpc>
              <a:spcBef>
                <a:spcPts val="0"/>
              </a:spcBef>
            </a:pPr>
            <a:r>
              <a:rPr lang="en-US" cap="none" dirty="0">
                <a:highlight>
                  <a:srgbClr val="FFFFFF"/>
                </a:highlight>
                <a:latin typeface="Arial" panose="020B0604020202020204" pitchFamily="34" charset="0"/>
                <a:cs typeface="Arial" panose="020B0604020202020204" pitchFamily="34" charset="0"/>
              </a:rPr>
              <a:t>Survivors of partner violence TBI are frequently</a:t>
            </a:r>
            <a:r>
              <a:rPr lang="en-US" b="0" cap="none" dirty="0">
                <a:highlight>
                  <a:srgbClr val="FFFFFF"/>
                </a:highlight>
                <a:latin typeface="Arial" panose="020B0604020202020204" pitchFamily="34" charset="0"/>
                <a:cs typeface="Arial" panose="020B0604020202020204" pitchFamily="34" charset="0"/>
              </a:rPr>
              <a:t> diagnosed with PTSD, insomnia, and depression</a:t>
            </a:r>
            <a:endParaRPr lang="en-US" b="0" i="0" cap="none" dirty="0">
              <a:effectLst/>
              <a:highlight>
                <a:srgbClr val="FFFFFF"/>
              </a:highlight>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01834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E19335-CFC6-3300-CE92-9CB615994E11}"/>
              </a:ext>
            </a:extLst>
          </p:cNvPr>
          <p:cNvSpPr>
            <a:spLocks noGrp="1"/>
          </p:cNvSpPr>
          <p:nvPr>
            <p:ph type="title"/>
          </p:nvPr>
        </p:nvSpPr>
        <p:spPr>
          <a:xfrm>
            <a:off x="641074" y="1314450"/>
            <a:ext cx="2844002" cy="3680244"/>
          </a:xfrm>
        </p:spPr>
        <p:txBody>
          <a:bodyPr>
            <a:normAutofit/>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TBI </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dirty="0">
                <a:solidFill>
                  <a:schemeClr val="accent1">
                    <a:lumMod val="50000"/>
                  </a:schemeClr>
                </a:solidFill>
                <a:latin typeface="Arial" panose="020B0604020202020204" pitchFamily="34" charset="0"/>
                <a:cs typeface="Arial" panose="020B0604020202020204" pitchFamily="34" charset="0"/>
              </a:rPr>
              <a:t>and </a:t>
            </a:r>
            <a:br>
              <a:rPr lang="en-US" sz="3200" dirty="0">
                <a:solidFill>
                  <a:schemeClr val="accent1">
                    <a:lumMod val="50000"/>
                  </a:schemeClr>
                </a:solidFill>
                <a:latin typeface="Arial" panose="020B0604020202020204" pitchFamily="34" charset="0"/>
                <a:cs typeface="Arial" panose="020B0604020202020204" pitchFamily="34" charset="0"/>
              </a:rPr>
            </a:br>
            <a:r>
              <a:rPr lang="en-US" sz="3200" dirty="0">
                <a:solidFill>
                  <a:schemeClr val="accent1">
                    <a:lumMod val="50000"/>
                  </a:schemeClr>
                </a:solidFill>
                <a:latin typeface="Arial" panose="020B0604020202020204" pitchFamily="34" charset="0"/>
                <a:cs typeface="Arial" panose="020B0604020202020204" pitchFamily="34" charset="0"/>
              </a:rPr>
              <a:t>Housing Instability</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C819273F-CD63-6084-0B2F-B29428BA9DE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09371828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169BFFAA-47A8-B92E-4D78-60321A5A5A6E}"/>
              </a:ext>
            </a:extLst>
          </p:cNvPr>
          <p:cNvSpPr txBox="1"/>
          <p:nvPr/>
        </p:nvSpPr>
        <p:spPr>
          <a:xfrm>
            <a:off x="4621430" y="1433389"/>
            <a:ext cx="6683375" cy="3785652"/>
          </a:xfrm>
          <a:prstGeom prst="rect">
            <a:avLst/>
          </a:prstGeom>
          <a:noFill/>
        </p:spPr>
        <p:txBody>
          <a:bodyPr wrap="square" rtlCol="0">
            <a:spAutoFit/>
          </a:bodyPr>
          <a:lstStyle/>
          <a:p>
            <a:pPr lvl="0"/>
            <a:r>
              <a:rPr lang="en-US" sz="2400" dirty="0">
                <a:solidFill>
                  <a:schemeClr val="tx1"/>
                </a:solidFill>
                <a:latin typeface="Arial" panose="020B0604020202020204" pitchFamily="34" charset="0"/>
                <a:cs typeface="Arial" panose="020B0604020202020204" pitchFamily="34" charset="0"/>
              </a:rPr>
              <a:t>California has the highest rate of unsheltered homeless individuals in the nation</a:t>
            </a:r>
          </a:p>
          <a:p>
            <a:pPr lvl="0"/>
            <a:endParaRPr lang="en-US" sz="2400" dirty="0">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70% of homeless individuals with TBI  experienced their first brain injury before they became homeless</a:t>
            </a:r>
          </a:p>
          <a:p>
            <a:pPr lvl="0"/>
            <a:endParaRPr lang="en-US" sz="2400" dirty="0">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People who experience homelessness have a much greater risk for having a prior TBI and for experiencing an additional TBI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07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756F-6B10-00C1-05B2-F34D6133D81E}"/>
              </a:ext>
            </a:extLst>
          </p:cNvPr>
          <p:cNvSpPr>
            <a:spLocks noGrp="1"/>
          </p:cNvSpPr>
          <p:nvPr>
            <p:ph type="title"/>
          </p:nvPr>
        </p:nvSpPr>
        <p:spPr>
          <a:xfrm>
            <a:off x="157479" y="431147"/>
            <a:ext cx="3723641" cy="5457589"/>
          </a:xfrm>
        </p:spPr>
        <p:txBody>
          <a:bodyPr anchor="ct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Incarceration</a:t>
            </a:r>
          </a:p>
        </p:txBody>
      </p:sp>
      <p:graphicFrame>
        <p:nvGraphicFramePr>
          <p:cNvPr id="30" name="Content Placeholder 2">
            <a:extLst>
              <a:ext uri="{FF2B5EF4-FFF2-40B4-BE49-F238E27FC236}">
                <a16:creationId xmlns:a16="http://schemas.microsoft.com/office/drawing/2014/main" id="{5C33D510-503E-11AF-228F-3D947B878C0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61183078"/>
              </p:ext>
            </p:extLst>
          </p:nvPr>
        </p:nvGraphicFramePr>
        <p:xfrm>
          <a:off x="3706367" y="81280"/>
          <a:ext cx="8267194" cy="6537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0CAF91A-794F-62A8-F9CF-CF95AFC3F56B}"/>
              </a:ext>
            </a:extLst>
          </p:cNvPr>
          <p:cNvSpPr txBox="1"/>
          <p:nvPr/>
        </p:nvSpPr>
        <p:spPr>
          <a:xfrm>
            <a:off x="3793523" y="104654"/>
            <a:ext cx="8180038" cy="5632311"/>
          </a:xfrm>
          <a:prstGeom prst="rect">
            <a:avLst/>
          </a:prstGeom>
          <a:noFill/>
        </p:spPr>
        <p:txBody>
          <a:bodyPr wrap="square" rtlCol="0">
            <a:spAutoFit/>
          </a:bodyPr>
          <a:lstStyle/>
          <a:p>
            <a:pPr lvl="0" algn="ctr"/>
            <a:r>
              <a:rPr lang="en-US" sz="2400" b="0" i="0" dirty="0">
                <a:latin typeface="Arial" panose="020B0604020202020204" pitchFamily="34" charset="0"/>
                <a:cs typeface="Arial" panose="020B0604020202020204" pitchFamily="34" charset="0"/>
              </a:rPr>
              <a:t>Research suggests almost half of people in correctional or detention facilities such as prisons and jails have a history of TBI</a:t>
            </a:r>
          </a:p>
          <a:p>
            <a:pPr lvl="0" algn="ctr"/>
            <a:endParaRPr lang="en-US" sz="2400" dirty="0">
              <a:latin typeface="Arial" panose="020B0604020202020204" pitchFamily="34" charset="0"/>
              <a:cs typeface="Arial" panose="020B0604020202020204" pitchFamily="34" charset="0"/>
            </a:endParaRPr>
          </a:p>
          <a:p>
            <a:pPr algn="ctr"/>
            <a:endParaRPr lang="en-US" sz="2400" b="0" i="0" dirty="0">
              <a:latin typeface="Arial" panose="020B0604020202020204" pitchFamily="34" charset="0"/>
              <a:cs typeface="Arial" panose="020B0604020202020204" pitchFamily="34" charset="0"/>
            </a:endParaRPr>
          </a:p>
          <a:p>
            <a:pPr algn="ctr"/>
            <a:r>
              <a:rPr lang="en-US" sz="2400" b="0" i="0" dirty="0">
                <a:latin typeface="Arial" panose="020B0604020202020204" pitchFamily="34" charset="0"/>
                <a:cs typeface="Arial" panose="020B0604020202020204" pitchFamily="34" charset="0"/>
              </a:rPr>
              <a:t>In a Virginia study, more than half of children in the juvenile justice system, followed over an 18-month period, screened positive for brain injury</a:t>
            </a:r>
          </a:p>
          <a:p>
            <a:pPr algn="ctr"/>
            <a:endParaRPr lang="en-US" sz="2400" dirty="0">
              <a:latin typeface="Arial" panose="020B0604020202020204" pitchFamily="34" charset="0"/>
              <a:cs typeface="Arial" panose="020B0604020202020204" pitchFamily="34" charset="0"/>
            </a:endParaRPr>
          </a:p>
          <a:p>
            <a:pPr algn="ctr"/>
            <a:endParaRPr lang="en-US" sz="2400" b="0" i="0" dirty="0">
              <a:latin typeface="Arial" panose="020B0604020202020204" pitchFamily="34" charset="0"/>
              <a:cs typeface="Arial" panose="020B0604020202020204" pitchFamily="34" charset="0"/>
            </a:endParaRPr>
          </a:p>
          <a:p>
            <a:pPr algn="ctr"/>
            <a:r>
              <a:rPr lang="en-US" sz="2400" b="0" i="0" dirty="0">
                <a:latin typeface="Arial" panose="020B0604020202020204" pitchFamily="34" charset="0"/>
                <a:cs typeface="Arial" panose="020B0604020202020204" pitchFamily="34" charset="0"/>
              </a:rPr>
              <a:t>People in correctional or detention facilities that have a history of TBI are much more likely (than non-TBI survivors) to present with the following:</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D1000D-4C76-8CB5-E477-65B263F8D006}"/>
              </a:ext>
            </a:extLst>
          </p:cNvPr>
          <p:cNvSpPr txBox="1"/>
          <p:nvPr/>
        </p:nvSpPr>
        <p:spPr>
          <a:xfrm>
            <a:off x="3793523" y="5276335"/>
            <a:ext cx="1791731" cy="1569660"/>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Mental health problems</a:t>
            </a:r>
            <a:endParaRPr lang="en-US" sz="2400" dirty="0">
              <a:latin typeface="Arial" panose="020B0604020202020204" pitchFamily="34" charset="0"/>
              <a:cs typeface="Arial" panose="020B0604020202020204" pitchFamily="34" charset="0"/>
            </a:endParaRPr>
          </a:p>
          <a:p>
            <a:pPr algn="ctr"/>
            <a:endParaRPr lang="en-US" sz="2400" dirty="0"/>
          </a:p>
        </p:txBody>
      </p:sp>
      <p:sp>
        <p:nvSpPr>
          <p:cNvPr id="6" name="TextBox 5">
            <a:extLst>
              <a:ext uri="{FF2B5EF4-FFF2-40B4-BE49-F238E27FC236}">
                <a16:creationId xmlns:a16="http://schemas.microsoft.com/office/drawing/2014/main" id="{121551C7-E078-B3A0-091F-226834D21305}"/>
              </a:ext>
            </a:extLst>
          </p:cNvPr>
          <p:cNvSpPr txBox="1"/>
          <p:nvPr/>
        </p:nvSpPr>
        <p:spPr>
          <a:xfrm>
            <a:off x="5833048" y="5344840"/>
            <a:ext cx="2125362"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Substance use disorders</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C0D46E-2204-757B-0066-EC4BF40994E3}"/>
              </a:ext>
            </a:extLst>
          </p:cNvPr>
          <p:cNvSpPr txBox="1"/>
          <p:nvPr/>
        </p:nvSpPr>
        <p:spPr>
          <a:xfrm>
            <a:off x="7883542" y="5276335"/>
            <a:ext cx="194008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Difficulty controlling anger</a:t>
            </a: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93FE2AC-D02D-BBED-A045-B0BA3443255E}"/>
              </a:ext>
            </a:extLst>
          </p:cNvPr>
          <p:cNvSpPr txBox="1"/>
          <p:nvPr/>
        </p:nvSpPr>
        <p:spPr>
          <a:xfrm>
            <a:off x="9865004" y="5269016"/>
            <a:ext cx="2232454" cy="1569660"/>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Suicidal thoughts and or attempts</a:t>
            </a:r>
            <a:endParaRPr lang="en-US" sz="2400" dirty="0">
              <a:latin typeface="Arial" panose="020B0604020202020204" pitchFamily="34" charset="0"/>
              <a:cs typeface="Arial" panose="020B0604020202020204" pitchFamily="34" charset="0"/>
            </a:endParaRPr>
          </a:p>
          <a:p>
            <a:pPr algn="ctr"/>
            <a:endParaRPr lang="en-US" sz="2400" dirty="0"/>
          </a:p>
        </p:txBody>
      </p:sp>
    </p:spTree>
    <p:extLst>
      <p:ext uri="{BB962C8B-B14F-4D97-AF65-F5344CB8AC3E}">
        <p14:creationId xmlns:p14="http://schemas.microsoft.com/office/powerpoint/2010/main" val="240899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 of a Brain glowing ">
            <a:extLst>
              <a:ext uri="{FF2B5EF4-FFF2-40B4-BE49-F238E27FC236}">
                <a16:creationId xmlns:a16="http://schemas.microsoft.com/office/drawing/2014/main" id="{E28CD0D4-278E-FDFC-BB9E-329272CD4401}"/>
              </a:ext>
            </a:extLst>
          </p:cNvPr>
          <p:cNvPicPr>
            <a:picLocks noChangeAspect="1"/>
          </p:cNvPicPr>
          <p:nvPr/>
        </p:nvPicPr>
        <p:blipFill>
          <a:blip r:embed="rId2"/>
          <a:srcRect t="17177" b="6810"/>
          <a:stretch>
            <a:fill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FB30710E-A704-0B41-F1D4-5028B9C2690D}"/>
              </a:ext>
            </a:extLst>
          </p:cNvPr>
          <p:cNvSpPr txBox="1">
            <a:spLocks noGrp="1"/>
          </p:cNvSpPr>
          <p:nvPr>
            <p:ph type="title" idx="4294967295"/>
          </p:nvPr>
        </p:nvSpPr>
        <p:spPr>
          <a:xfrm>
            <a:off x="179882" y="224852"/>
            <a:ext cx="278225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TBI 101</a:t>
            </a:r>
          </a:p>
        </p:txBody>
      </p:sp>
      <p:sp>
        <p:nvSpPr>
          <p:cNvPr id="3" name="Subtitle 2">
            <a:extLst>
              <a:ext uri="{FF2B5EF4-FFF2-40B4-BE49-F238E27FC236}">
                <a16:creationId xmlns:a16="http://schemas.microsoft.com/office/drawing/2014/main" id="{815CB464-FEAF-6B15-E1C0-D8394A4CA9BC}"/>
              </a:ext>
            </a:extLst>
          </p:cNvPr>
          <p:cNvSpPr>
            <a:spLocks noGrp="1"/>
          </p:cNvSpPr>
          <p:nvPr>
            <p:ph type="subTitle" idx="1"/>
          </p:nvPr>
        </p:nvSpPr>
        <p:spPr>
          <a:xfrm>
            <a:off x="6990080" y="3755036"/>
            <a:ext cx="5222239" cy="3560164"/>
          </a:xfrm>
        </p:spPr>
        <p:txBody>
          <a:bodyPr anchor="ctr">
            <a:normAutofit/>
          </a:bodyPr>
          <a:lstStyle/>
          <a:p>
            <a:pPr>
              <a:lnSpc>
                <a:spcPct val="100000"/>
              </a:lnSpc>
            </a:pPr>
            <a:endParaRPr lang="en-US" sz="2000" dirty="0">
              <a:latin typeface="Arial" panose="020B0604020202020204" pitchFamily="34" charset="0"/>
              <a:cs typeface="Arial" panose="020B0604020202020204" pitchFamily="34" charset="0"/>
            </a:endParaRPr>
          </a:p>
          <a:p>
            <a:pPr>
              <a:lnSpc>
                <a:spcPct val="100000"/>
              </a:lnSpc>
              <a:spcBef>
                <a:spcPts val="0"/>
              </a:spcBef>
            </a:pPr>
            <a:r>
              <a:rPr lang="en-US" sz="2800" b="1" dirty="0">
                <a:solidFill>
                  <a:schemeClr val="bg2"/>
                </a:solidFill>
                <a:latin typeface="Arial" panose="020B0604020202020204" pitchFamily="34" charset="0"/>
                <a:cs typeface="Arial" panose="020B0604020202020204" pitchFamily="34" charset="0"/>
              </a:rPr>
              <a:t>California </a:t>
            </a:r>
          </a:p>
          <a:p>
            <a:pPr>
              <a:lnSpc>
                <a:spcPct val="100000"/>
              </a:lnSpc>
              <a:spcBef>
                <a:spcPts val="0"/>
              </a:spcBef>
            </a:pPr>
            <a:r>
              <a:rPr lang="en-US" sz="2800" b="1" dirty="0">
                <a:solidFill>
                  <a:schemeClr val="bg2"/>
                </a:solidFill>
                <a:latin typeface="Arial" panose="020B0604020202020204" pitchFamily="34" charset="0"/>
                <a:cs typeface="Arial" panose="020B0604020202020204" pitchFamily="34" charset="0"/>
              </a:rPr>
              <a:t>Department of Rehabilitation</a:t>
            </a:r>
          </a:p>
          <a:p>
            <a:pPr>
              <a:lnSpc>
                <a:spcPct val="100000"/>
              </a:lnSpc>
            </a:pPr>
            <a:r>
              <a:rPr lang="en-US" sz="2800" b="1" dirty="0">
                <a:solidFill>
                  <a:schemeClr val="bg1"/>
                </a:solidFill>
                <a:latin typeface="Arial" panose="020B0604020202020204" pitchFamily="34" charset="0"/>
                <a:cs typeface="Arial" panose="020B0604020202020204" pitchFamily="34" charset="0"/>
              </a:rPr>
              <a:t>Traumatic Brain Injury</a:t>
            </a:r>
          </a:p>
          <a:p>
            <a:pPr>
              <a:lnSpc>
                <a:spcPct val="100000"/>
              </a:lnSpc>
            </a:pPr>
            <a:r>
              <a:rPr lang="en-US" sz="2000" dirty="0">
                <a:solidFill>
                  <a:schemeClr val="bg2"/>
                </a:solidFill>
                <a:latin typeface="Arial" panose="020B0604020202020204" pitchFamily="34" charset="0"/>
                <a:cs typeface="Arial" panose="020B0604020202020204" pitchFamily="34" charset="0"/>
              </a:rPr>
              <a:t>Informational Slide Presentation</a:t>
            </a:r>
          </a:p>
          <a:p>
            <a:pPr algn="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02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D519-AF88-B9D7-A744-018432009F1E}"/>
              </a:ext>
            </a:extLst>
          </p:cNvPr>
          <p:cNvSpPr>
            <a:spLocks noGrp="1"/>
          </p:cNvSpPr>
          <p:nvPr>
            <p:ph type="title"/>
          </p:nvPr>
        </p:nvSpPr>
        <p:spPr>
          <a:xfrm>
            <a:off x="655320" y="429030"/>
            <a:ext cx="2834640" cy="5457589"/>
          </a:xfrm>
        </p:spPr>
        <p:txBody>
          <a:bodyPr anchor="ct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Health Disparities</a:t>
            </a:r>
          </a:p>
        </p:txBody>
      </p:sp>
      <p:graphicFrame>
        <p:nvGraphicFramePr>
          <p:cNvPr id="5" name="Content Placeholder 2">
            <a:extLst>
              <a:ext uri="{FF2B5EF4-FFF2-40B4-BE49-F238E27FC236}">
                <a16:creationId xmlns:a16="http://schemas.microsoft.com/office/drawing/2014/main" id="{70E0BEB5-E510-C2A3-B1F1-98A504B2C9A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16037088"/>
              </p:ext>
            </p:extLst>
          </p:nvPr>
        </p:nvGraphicFramePr>
        <p:xfrm>
          <a:off x="4041648" y="429030"/>
          <a:ext cx="7452360" cy="616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3CF0A4D-3BF8-F8DB-838E-D1C843FC0B64}"/>
              </a:ext>
            </a:extLst>
          </p:cNvPr>
          <p:cNvSpPr txBox="1"/>
          <p:nvPr/>
        </p:nvSpPr>
        <p:spPr>
          <a:xfrm>
            <a:off x="3843579" y="557939"/>
            <a:ext cx="6385301" cy="2308324"/>
          </a:xfrm>
          <a:prstGeom prst="rect">
            <a:avLst/>
          </a:prstGeom>
          <a:noFill/>
        </p:spPr>
        <p:txBody>
          <a:bodyPr wrap="square" rtlCol="0">
            <a:spAutoFit/>
          </a:bodyPr>
          <a:lstStyle/>
          <a:p>
            <a:r>
              <a:rPr lang="en-US" sz="2400" b="0" i="0" dirty="0">
                <a:solidFill>
                  <a:schemeClr val="tx1"/>
                </a:solidFill>
                <a:latin typeface="Arial" panose="020B0604020202020204" pitchFamily="34" charset="0"/>
                <a:cs typeface="Arial" panose="020B0604020202020204" pitchFamily="34" charset="0"/>
              </a:rPr>
              <a:t>Racial and ethnic minority groups, particularly non-Hispanic black and Hispanic patients, are less likely to receive follow-up care and rehabilitation following a TBI, compared to non-Hispanic white patients </a:t>
            </a:r>
            <a:endParaRPr lang="en-US" sz="2400" dirty="0">
              <a:solidFill>
                <a:schemeClr val="tx1"/>
              </a:solidFill>
              <a:latin typeface="Arial" panose="020B0604020202020204" pitchFamily="34" charset="0"/>
              <a:cs typeface="Arial" panose="020B0604020202020204" pitchFamily="34" charset="0"/>
            </a:endParaRPr>
          </a:p>
          <a:p>
            <a:endParaRPr lang="en-US" sz="2400" dirty="0"/>
          </a:p>
        </p:txBody>
      </p:sp>
      <p:sp>
        <p:nvSpPr>
          <p:cNvPr id="4" name="TextBox 3">
            <a:extLst>
              <a:ext uri="{FF2B5EF4-FFF2-40B4-BE49-F238E27FC236}">
                <a16:creationId xmlns:a16="http://schemas.microsoft.com/office/drawing/2014/main" id="{65EC9669-B13C-35F6-64C5-4FA09CBED6D9}"/>
              </a:ext>
            </a:extLst>
          </p:cNvPr>
          <p:cNvSpPr txBox="1"/>
          <p:nvPr/>
        </p:nvSpPr>
        <p:spPr>
          <a:xfrm>
            <a:off x="4912963" y="4525505"/>
            <a:ext cx="5687878" cy="2215991"/>
          </a:xfrm>
          <a:prstGeom prst="rect">
            <a:avLst/>
          </a:prstGeom>
          <a:noFill/>
        </p:spPr>
        <p:txBody>
          <a:bodyPr wrap="square" rtlCol="0">
            <a:spAutoFit/>
          </a:bodyPr>
          <a:lstStyle/>
          <a:p>
            <a:r>
              <a:rPr lang="en-US" sz="2400" b="0" i="0" dirty="0">
                <a:solidFill>
                  <a:schemeClr val="tx1"/>
                </a:solidFill>
                <a:latin typeface="Arial" panose="020B0604020202020204" pitchFamily="34" charset="0"/>
                <a:cs typeface="Arial" panose="020B0604020202020204" pitchFamily="34" charset="0"/>
              </a:rPr>
              <a:t>Racial and ethnic minorities are also more likely to have poor psychosocial, functional, and employment-related outcomes after sustaining a TBI than non-Hispanic white individuals.</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4583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81D519-AF88-B9D7-A744-018432009F1E}"/>
              </a:ext>
            </a:extLst>
          </p:cNvPr>
          <p:cNvSpPr>
            <a:spLocks noGrp="1"/>
          </p:cNvSpPr>
          <p:nvPr>
            <p:ph type="title"/>
          </p:nvPr>
        </p:nvSpPr>
        <p:spPr>
          <a:xfrm>
            <a:off x="641074" y="1314450"/>
            <a:ext cx="2844002" cy="3680244"/>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MORE</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Health Disparities</a:t>
            </a:r>
          </a:p>
        </p:txBody>
      </p:sp>
      <p:pic>
        <p:nvPicPr>
          <p:cNvPr id="25" name="Picture 2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7" name="Picture 2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16" name="Content Placeholder 2">
            <a:extLst>
              <a:ext uri="{FF2B5EF4-FFF2-40B4-BE49-F238E27FC236}">
                <a16:creationId xmlns:a16="http://schemas.microsoft.com/office/drawing/2014/main" id="{849F8101-0268-A6F6-67A0-337E92355C2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37668315"/>
              </p:ext>
            </p:extLst>
          </p:nvPr>
        </p:nvGraphicFramePr>
        <p:xfrm>
          <a:off x="4317484" y="533142"/>
          <a:ext cx="7796227" cy="52428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94B235B0-87FE-BCFF-1596-57580EAF3F99}"/>
              </a:ext>
            </a:extLst>
          </p:cNvPr>
          <p:cNvSpPr txBox="1"/>
          <p:nvPr/>
        </p:nvSpPr>
        <p:spPr>
          <a:xfrm>
            <a:off x="4185543" y="1178930"/>
            <a:ext cx="7928168" cy="5170646"/>
          </a:xfrm>
          <a:prstGeom prst="rect">
            <a:avLst/>
          </a:prstGeom>
          <a:noFill/>
        </p:spPr>
        <p:txBody>
          <a:bodyPr wrap="square" rtlCol="0">
            <a:spAutoFit/>
          </a:bodyPr>
          <a:lstStyle/>
          <a:p>
            <a:pPr lvl="0" algn="ctr"/>
            <a:r>
              <a:rPr lang="en-US" sz="2400" b="0" dirty="0">
                <a:latin typeface="Arial" panose="020B0604020202020204" pitchFamily="34" charset="0"/>
                <a:cs typeface="Arial" panose="020B0604020202020204" pitchFamily="34" charset="0"/>
              </a:rPr>
              <a:t>People in rural areas have greater risk of dying from TBI: </a:t>
            </a:r>
          </a:p>
          <a:p>
            <a:pPr lvl="0" algn="ct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More time needed for emergency medical care to arrive and to deliver the patient to a trauma center</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Less access to a Level 1 trauma centers</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Difficulty getting specialized TBI care</a:t>
            </a:r>
          </a:p>
          <a:p>
            <a:pPr lvl="1"/>
            <a:endParaRPr lang="en-US" sz="2400" dirty="0">
              <a:latin typeface="Arial" panose="020B0604020202020204" pitchFamily="34" charset="0"/>
              <a:cs typeface="Arial" panose="020B0604020202020204" pitchFamily="34" charset="0"/>
            </a:endParaRPr>
          </a:p>
          <a:p>
            <a:pPr lvl="0" algn="ctr"/>
            <a:r>
              <a:rPr lang="en-US" sz="2400" b="0" dirty="0">
                <a:latin typeface="Arial" panose="020B0604020202020204" pitchFamily="34" charset="0"/>
                <a:cs typeface="Arial" panose="020B0604020202020204" pitchFamily="34" charset="0"/>
              </a:rPr>
              <a:t>TBI survivors with lower incomes or who are uninsured: </a:t>
            </a: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Less likely to receive TBI treatments</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Less likely to receive inpatient services and rehabilitation</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More likely to die in the hospital</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0723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FB3986-AD04-4DAF-FB4F-7DF3338DD231}"/>
              </a:ext>
            </a:extLst>
          </p:cNvPr>
          <p:cNvSpPr>
            <a:spLocks noGrp="1"/>
          </p:cNvSpPr>
          <p:nvPr>
            <p:ph type="title"/>
          </p:nvPr>
        </p:nvSpPr>
        <p:spPr>
          <a:xfrm>
            <a:off x="681643" y="1336548"/>
            <a:ext cx="2844002" cy="3680244"/>
          </a:xfrm>
        </p:spPr>
        <p:txBody>
          <a:bodyPr>
            <a:normAutofit/>
          </a:bodyPr>
          <a:lstStyle/>
          <a:p>
            <a:pPr algn="l"/>
            <a:r>
              <a:rPr lang="en-US" sz="3200" b="0" dirty="0">
                <a:solidFill>
                  <a:schemeClr val="accent1">
                    <a:lumMod val="50000"/>
                  </a:schemeClr>
                </a:solidFill>
                <a:latin typeface="Arial" panose="020B0604020202020204" pitchFamily="34" charset="0"/>
                <a:cs typeface="Arial" panose="020B0604020202020204" pitchFamily="34" charset="0"/>
              </a:rPr>
              <a:t>TBI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and </a:t>
            </a:r>
            <a:br>
              <a:rPr lang="en-US" sz="3200" b="0" dirty="0">
                <a:solidFill>
                  <a:schemeClr val="accent1">
                    <a:lumMod val="50000"/>
                  </a:schemeClr>
                </a:solidFill>
                <a:latin typeface="Arial" panose="020B0604020202020204" pitchFamily="34" charset="0"/>
                <a:cs typeface="Arial" panose="020B0604020202020204" pitchFamily="34" charset="0"/>
              </a:rPr>
            </a:br>
            <a:r>
              <a:rPr lang="en-US" sz="3200" b="0" dirty="0">
                <a:solidFill>
                  <a:schemeClr val="accent1">
                    <a:lumMod val="50000"/>
                  </a:schemeClr>
                </a:solidFill>
                <a:latin typeface="Arial" panose="020B0604020202020204" pitchFamily="34" charset="0"/>
                <a:cs typeface="Arial" panose="020B0604020202020204" pitchFamily="34" charset="0"/>
              </a:rPr>
              <a:t>Native Americans</a:t>
            </a:r>
          </a:p>
        </p:txBody>
      </p:sp>
      <p:pic>
        <p:nvPicPr>
          <p:cNvPr id="25" name="Picture 2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7" name="Picture 2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2DA8CAD9-0F4C-8259-E90B-0F1412DBB59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42146144"/>
              </p:ext>
            </p:extLst>
          </p:nvPr>
        </p:nvGraphicFramePr>
        <p:xfrm>
          <a:off x="4594225" y="889000"/>
          <a:ext cx="6916132" cy="48198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95DF2BA-6DB3-14AC-60D5-1D578FC9CBC5}"/>
              </a:ext>
            </a:extLst>
          </p:cNvPr>
          <p:cNvSpPr txBox="1"/>
          <p:nvPr/>
        </p:nvSpPr>
        <p:spPr>
          <a:xfrm>
            <a:off x="4819135" y="1362456"/>
            <a:ext cx="6005384"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American Indian/Alaska Native children and adults have higher rates of TBI-related hospitalizations and deaths than other racial or ethnic groups</a:t>
            </a:r>
          </a:p>
        </p:txBody>
      </p:sp>
      <p:sp>
        <p:nvSpPr>
          <p:cNvPr id="4" name="TextBox 3">
            <a:extLst>
              <a:ext uri="{FF2B5EF4-FFF2-40B4-BE49-F238E27FC236}">
                <a16:creationId xmlns:a16="http://schemas.microsoft.com/office/drawing/2014/main" id="{D3AB3EAC-9291-105D-05B1-7ACE52CC9C23}"/>
              </a:ext>
            </a:extLst>
          </p:cNvPr>
          <p:cNvSpPr txBox="1"/>
          <p:nvPr/>
        </p:nvSpPr>
        <p:spPr>
          <a:xfrm>
            <a:off x="4819135" y="3577281"/>
            <a:ext cx="6316791"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Factors that contribute to this disparity include higher rates of motor vehicle crashes, substance use, and suicide, as well as difficulties in accessing appropriate healthcare</a:t>
            </a:r>
          </a:p>
        </p:txBody>
      </p:sp>
    </p:spTree>
    <p:extLst>
      <p:ext uri="{BB962C8B-B14F-4D97-AF65-F5344CB8AC3E}">
        <p14:creationId xmlns:p14="http://schemas.microsoft.com/office/powerpoint/2010/main" val="243232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49EB017-AA99-E770-45B7-E472F5AC9BA4}"/>
              </a:ext>
              <a:ext uri="{C183D7F6-B498-43B3-948B-1728B52AA6E4}">
                <adec:decorative xmlns:adec="http://schemas.microsoft.com/office/drawing/2017/decorative" val="1"/>
              </a:ext>
            </a:extLst>
          </p:cNvPr>
          <p:cNvPicPr>
            <a:picLocks noChangeAspect="1"/>
          </p:cNvPicPr>
          <p:nvPr/>
        </p:nvPicPr>
        <p:blipFill>
          <a:blip r:embed="rId3"/>
          <a:srcRect l="31074" r="31073" b="-1"/>
          <a:stretch>
            <a:fillRect/>
          </a:stretch>
        </p:blipFill>
        <p:spPr>
          <a:xfrm>
            <a:off x="20" y="10"/>
            <a:ext cx="4024741" cy="6857990"/>
          </a:xfrm>
          <a:prstGeom prst="rect">
            <a:avLst/>
          </a:prstGeom>
        </p:spPr>
      </p:pic>
      <p:sp>
        <p:nvSpPr>
          <p:cNvPr id="23" name="Rectangle 2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986E6B-3E0F-3057-AD26-0105D86C5233}"/>
              </a:ext>
            </a:extLst>
          </p:cNvPr>
          <p:cNvSpPr>
            <a:spLocks noGrp="1"/>
          </p:cNvSpPr>
          <p:nvPr>
            <p:ph type="title"/>
          </p:nvPr>
        </p:nvSpPr>
        <p:spPr>
          <a:xfrm>
            <a:off x="4465050" y="618517"/>
            <a:ext cx="6672886" cy="1596177"/>
          </a:xfrm>
        </p:spPr>
        <p:txBody>
          <a:bodyPr>
            <a:normAutofit/>
          </a:bodyPr>
          <a:lstStyle/>
          <a:p>
            <a:r>
              <a:rPr lang="en-US" b="0" dirty="0">
                <a:latin typeface="Arial" panose="020B0604020202020204" pitchFamily="34" charset="0"/>
                <a:cs typeface="Arial" panose="020B0604020202020204" pitchFamily="34" charset="0"/>
              </a:rPr>
              <a:t>Screening for TBI: Considerations…</a:t>
            </a:r>
          </a:p>
        </p:txBody>
      </p:sp>
      <p:graphicFrame>
        <p:nvGraphicFramePr>
          <p:cNvPr id="14" name="Content Placeholder 2">
            <a:extLst>
              <a:ext uri="{FF2B5EF4-FFF2-40B4-BE49-F238E27FC236}">
                <a16:creationId xmlns:a16="http://schemas.microsoft.com/office/drawing/2014/main" id="{DC6E0ECA-2F5F-54C1-7BF6-9132B5A89FC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50043342"/>
              </p:ext>
            </p:extLst>
          </p:nvPr>
        </p:nvGraphicFramePr>
        <p:xfrm>
          <a:off x="4465048" y="2367092"/>
          <a:ext cx="6955621" cy="34241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8C402330-F62B-E6DB-6EC9-CE73B4AE3931}"/>
              </a:ext>
            </a:extLst>
          </p:cNvPr>
          <p:cNvSpPr txBox="1"/>
          <p:nvPr/>
        </p:nvSpPr>
        <p:spPr>
          <a:xfrm>
            <a:off x="4744994" y="3428999"/>
            <a:ext cx="1952367"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Consider: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Your clients may not be aware they have had a TBI…</a:t>
            </a:r>
          </a:p>
        </p:txBody>
      </p:sp>
      <p:sp>
        <p:nvSpPr>
          <p:cNvPr id="4" name="TextBox 3">
            <a:extLst>
              <a:ext uri="{FF2B5EF4-FFF2-40B4-BE49-F238E27FC236}">
                <a16:creationId xmlns:a16="http://schemas.microsoft.com/office/drawing/2014/main" id="{1714780D-A69E-822A-CCB9-28CFB7AC2A94}"/>
              </a:ext>
            </a:extLst>
          </p:cNvPr>
          <p:cNvSpPr txBox="1"/>
          <p:nvPr/>
        </p:nvSpPr>
        <p:spPr>
          <a:xfrm>
            <a:off x="7106647" y="3733628"/>
            <a:ext cx="195236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Consider: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Who should be screened?</a:t>
            </a:r>
          </a:p>
        </p:txBody>
      </p:sp>
      <p:sp>
        <p:nvSpPr>
          <p:cNvPr id="5" name="TextBox 4">
            <a:extLst>
              <a:ext uri="{FF2B5EF4-FFF2-40B4-BE49-F238E27FC236}">
                <a16:creationId xmlns:a16="http://schemas.microsoft.com/office/drawing/2014/main" id="{DBDD7068-4885-D933-FE6A-0F877CE4346B}"/>
              </a:ext>
            </a:extLst>
          </p:cNvPr>
          <p:cNvSpPr txBox="1"/>
          <p:nvPr/>
        </p:nvSpPr>
        <p:spPr>
          <a:xfrm>
            <a:off x="9551773" y="3521676"/>
            <a:ext cx="158616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Consider: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When should screening occur?</a:t>
            </a:r>
          </a:p>
        </p:txBody>
      </p:sp>
    </p:spTree>
    <p:extLst>
      <p:ext uri="{BB962C8B-B14F-4D97-AF65-F5344CB8AC3E}">
        <p14:creationId xmlns:p14="http://schemas.microsoft.com/office/powerpoint/2010/main" val="19802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dirty="0">
              <a:solidFill>
                <a:schemeClr val="bg1">
                  <a:lumMod val="50000"/>
                </a:schemeClr>
              </a:solidFill>
            </a:endParaRPr>
          </a:p>
        </p:txBody>
      </p:sp>
      <p:pic>
        <p:nvPicPr>
          <p:cNvPr id="15" name="Picture 14">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BE9D96-B7E1-9DC5-15EF-BB88258631A8}"/>
              </a:ext>
            </a:extLst>
          </p:cNvPr>
          <p:cNvSpPr>
            <a:spLocks noGrp="1"/>
          </p:cNvSpPr>
          <p:nvPr>
            <p:ph type="title"/>
          </p:nvPr>
        </p:nvSpPr>
        <p:spPr>
          <a:xfrm>
            <a:off x="913776" y="618517"/>
            <a:ext cx="5910272" cy="1596177"/>
          </a:xfrm>
        </p:spPr>
        <p:txBody>
          <a:bodyPr>
            <a:normAutofit/>
          </a:bodyPr>
          <a:lstStyle/>
          <a:p>
            <a:r>
              <a:rPr lang="en-US" b="0" dirty="0">
                <a:solidFill>
                  <a:schemeClr val="accent1">
                    <a:lumMod val="50000"/>
                  </a:schemeClr>
                </a:solidFill>
                <a:latin typeface="Arial" panose="020B0604020202020204" pitchFamily="34" charset="0"/>
                <a:cs typeface="Arial" panose="020B0604020202020204" pitchFamily="34" charset="0"/>
              </a:rPr>
              <a:t>Suggested Screening </a:t>
            </a:r>
            <a:br>
              <a:rPr lang="en-US" dirty="0">
                <a:solidFill>
                  <a:schemeClr val="accent1">
                    <a:lumMod val="50000"/>
                  </a:schemeClr>
                </a:solidFill>
                <a:latin typeface="Arial" panose="020B0604020202020204" pitchFamily="34" charset="0"/>
                <a:cs typeface="Arial" panose="020B0604020202020204" pitchFamily="34" charset="0"/>
              </a:rPr>
            </a:br>
            <a:r>
              <a:rPr lang="en-US" b="0" dirty="0">
                <a:solidFill>
                  <a:schemeClr val="accent1">
                    <a:lumMod val="50000"/>
                  </a:schemeClr>
                </a:solidFill>
                <a:latin typeface="Arial" panose="020B0604020202020204" pitchFamily="34" charset="0"/>
                <a:cs typeface="Arial" panose="020B0604020202020204" pitchFamily="34" charset="0"/>
              </a:rPr>
              <a:t>Tools</a:t>
            </a:r>
          </a:p>
        </p:txBody>
      </p:sp>
      <p:sp>
        <p:nvSpPr>
          <p:cNvPr id="3" name="Content Placeholder 2">
            <a:extLst>
              <a:ext uri="{FF2B5EF4-FFF2-40B4-BE49-F238E27FC236}">
                <a16:creationId xmlns:a16="http://schemas.microsoft.com/office/drawing/2014/main" id="{A376C411-CE3A-42A9-4336-A132CDE6C2C5}"/>
              </a:ext>
            </a:extLst>
          </p:cNvPr>
          <p:cNvSpPr>
            <a:spLocks noGrp="1"/>
          </p:cNvSpPr>
          <p:nvPr>
            <p:ph idx="1"/>
          </p:nvPr>
        </p:nvSpPr>
        <p:spPr>
          <a:xfrm>
            <a:off x="377962" y="2403437"/>
            <a:ext cx="6774677" cy="3424107"/>
          </a:xfrm>
        </p:spPr>
        <p:txBody>
          <a:bodyPr>
            <a:normAutofit fontScale="92500" lnSpcReduction="20000"/>
          </a:bodyPr>
          <a:lstStyle/>
          <a:p>
            <a:pPr marL="0" indent="0">
              <a:buNone/>
            </a:pPr>
            <a:r>
              <a:rPr lang="en-US" sz="2800" b="0" dirty="0">
                <a:latin typeface="Arial" panose="020B0604020202020204" pitchFamily="34" charset="0"/>
                <a:cs typeface="Arial" panose="020B0604020202020204" pitchFamily="34" charset="0"/>
              </a:rPr>
              <a:t>The ‘HELPS’ Brain Injury </a:t>
            </a:r>
          </a:p>
          <a:p>
            <a:pPr marL="0" indent="0">
              <a:buNone/>
            </a:pPr>
            <a:r>
              <a:rPr lang="en-US" sz="2800" b="0" dirty="0">
                <a:latin typeface="Arial" panose="020B0604020202020204" pitchFamily="34" charset="0"/>
                <a:cs typeface="Arial" panose="020B0604020202020204" pitchFamily="34" charset="0"/>
              </a:rPr>
              <a:t>Screening tool </a:t>
            </a:r>
          </a:p>
          <a:p>
            <a:pPr marL="0" indent="0">
              <a:buNone/>
            </a:pPr>
            <a:endParaRPr lang="en-US" sz="2800" b="0" dirty="0">
              <a:latin typeface="Arial" panose="020B0604020202020204" pitchFamily="34" charset="0"/>
              <a:cs typeface="Arial" panose="020B0604020202020204" pitchFamily="34" charset="0"/>
            </a:endParaRPr>
          </a:p>
          <a:p>
            <a:pPr lvl="1"/>
            <a:r>
              <a:rPr lang="en-US" sz="2800" b="0" dirty="0">
                <a:latin typeface="Arial" panose="020B0604020202020204" pitchFamily="34" charset="0"/>
                <a:cs typeface="Arial" panose="020B0604020202020204" pitchFamily="34" charset="0"/>
              </a:rPr>
              <a:t>NASHIA</a:t>
            </a:r>
          </a:p>
          <a:p>
            <a:pPr marL="457200" lvl="1" indent="0">
              <a:buNone/>
            </a:pPr>
            <a:endParaRPr lang="en-US" sz="2800" b="0" dirty="0">
              <a:latin typeface="Arial" panose="020B0604020202020204" pitchFamily="34" charset="0"/>
              <a:cs typeface="Arial" panose="020B0604020202020204" pitchFamily="34" charset="0"/>
            </a:endParaRPr>
          </a:p>
          <a:p>
            <a:pPr lvl="1"/>
            <a:r>
              <a:rPr lang="en-US" sz="2800" b="0" cap="none"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Https://www.Nashia.Org/resourceslist/cdxvc5lcq3q3ycesazm0wfyg9umxye</a:t>
            </a:r>
            <a:endParaRPr lang="en-US" sz="2800" cap="none" dirty="0">
              <a:solidFill>
                <a:schemeClr val="tx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descr="a image of a form from HELPS Brain Injury Screening Tool ">
            <a:extLst>
              <a:ext uri="{FF2B5EF4-FFF2-40B4-BE49-F238E27FC236}">
                <a16:creationId xmlns:a16="http://schemas.microsoft.com/office/drawing/2014/main" id="{08FA31AA-EE68-7C11-67AB-EDF060BF2B50}"/>
              </a:ext>
            </a:extLst>
          </p:cNvPr>
          <p:cNvPicPr>
            <a:picLocks noChangeAspect="1"/>
          </p:cNvPicPr>
          <p:nvPr/>
        </p:nvPicPr>
        <p:blipFill>
          <a:blip r:embed="rId5"/>
          <a:srcRect r="3270" b="2"/>
          <a:stretch>
            <a:fillRect/>
          </a:stretch>
        </p:blipFill>
        <p:spPr>
          <a:xfrm>
            <a:off x="7439841" y="1103331"/>
            <a:ext cx="3543093" cy="4508032"/>
          </a:xfrm>
          <a:prstGeom prst="rect">
            <a:avLst/>
          </a:prstGeom>
        </p:spPr>
      </p:pic>
    </p:spTree>
    <p:extLst>
      <p:ext uri="{BB962C8B-B14F-4D97-AF65-F5344CB8AC3E}">
        <p14:creationId xmlns:p14="http://schemas.microsoft.com/office/powerpoint/2010/main" val="389368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376C411-CE3A-42A9-4336-A132CDE6C2C5}"/>
              </a:ext>
            </a:extLst>
          </p:cNvPr>
          <p:cNvSpPr>
            <a:spLocks noGrp="1"/>
          </p:cNvSpPr>
          <p:nvPr>
            <p:ph type="title" idx="4294967295"/>
          </p:nvPr>
        </p:nvSpPr>
        <p:spPr>
          <a:xfrm>
            <a:off x="122238" y="1828800"/>
            <a:ext cx="4307523" cy="42562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pPr>
            <a:r>
              <a:rPr lang="en-US" sz="2400" dirty="0">
                <a:latin typeface="Arial" panose="020B0604020202020204" pitchFamily="34" charset="0"/>
                <a:ea typeface="+mn-ea"/>
                <a:cs typeface="Arial" panose="020B0604020202020204" pitchFamily="34" charset="0"/>
              </a:rPr>
              <a:t>   Another screening example:</a:t>
            </a:r>
            <a:br>
              <a:rPr lang="en-US" sz="2400" dirty="0">
                <a:latin typeface="Arial" panose="020B0604020202020204" pitchFamily="34" charset="0"/>
                <a:ea typeface="+mn-ea"/>
                <a:cs typeface="Arial" panose="020B0604020202020204" pitchFamily="34" charset="0"/>
              </a:rPr>
            </a:br>
            <a:br>
              <a:rPr lang="en-US" sz="2400" dirty="0">
                <a:latin typeface="Arial" panose="020B0604020202020204" pitchFamily="34" charset="0"/>
                <a:ea typeface="+mn-ea"/>
                <a:cs typeface="Arial" panose="020B0604020202020204" pitchFamily="34" charset="0"/>
              </a:rPr>
            </a:br>
            <a:r>
              <a:rPr kumimoji="0" lang="en-US" sz="2400" b="0"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Ohio State TBI-ID</a:t>
            </a:r>
          </a:p>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Chronic brain injury - OSU TBI-ID overview | discovery themes, the </a:t>
            </a:r>
            <a:r>
              <a:rPr kumimoji="0" lang="en-US" sz="24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ohio</a:t>
            </a:r>
            <a:r>
              <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 state university</a:t>
            </a:r>
            <a:br>
              <a:rPr kumimoji="0" lang="en-US" sz="2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pPr>
            <a:endParaRPr kumimoji="0" lang="en-US" sz="1800" b="0"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5" name="Picture 4" descr="a picture of a interview form from Ohio State University TBI Identification Method">
            <a:extLst>
              <a:ext uri="{FF2B5EF4-FFF2-40B4-BE49-F238E27FC236}">
                <a16:creationId xmlns:a16="http://schemas.microsoft.com/office/drawing/2014/main" id="{21303410-9002-6D91-C62B-F9E6FFB61C1A}"/>
              </a:ext>
            </a:extLst>
          </p:cNvPr>
          <p:cNvPicPr>
            <a:picLocks noChangeAspect="1"/>
          </p:cNvPicPr>
          <p:nvPr/>
        </p:nvPicPr>
        <p:blipFill rotWithShape="1">
          <a:blip r:embed="rId5"/>
          <a:srcRect r="1278"/>
          <a:stretch/>
        </p:blipFill>
        <p:spPr>
          <a:xfrm>
            <a:off x="4429761" y="538479"/>
            <a:ext cx="7088290" cy="5546589"/>
          </a:xfrm>
          <a:prstGeom prst="rect">
            <a:avLst/>
          </a:prstGeom>
        </p:spPr>
      </p:pic>
    </p:spTree>
    <p:extLst>
      <p:ext uri="{BB962C8B-B14F-4D97-AF65-F5344CB8AC3E}">
        <p14:creationId xmlns:p14="http://schemas.microsoft.com/office/powerpoint/2010/main" val="72667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6569EB-5C2D-3B00-02FD-D1D820EE0613}"/>
              </a:ext>
            </a:extLst>
          </p:cNvPr>
          <p:cNvSpPr>
            <a:spLocks noGrp="1"/>
          </p:cNvSpPr>
          <p:nvPr>
            <p:ph type="title"/>
          </p:nvPr>
        </p:nvSpPr>
        <p:spPr>
          <a:xfrm>
            <a:off x="445720" y="1588878"/>
            <a:ext cx="3326785"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How to interact with people with TBI</a:t>
            </a:r>
          </a:p>
        </p:txBody>
      </p:sp>
      <p:pic>
        <p:nvPicPr>
          <p:cNvPr id="61" name="Picture 60">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52" name="Content Placeholder 2">
            <a:extLst>
              <a:ext uri="{FF2B5EF4-FFF2-40B4-BE49-F238E27FC236}">
                <a16:creationId xmlns:a16="http://schemas.microsoft.com/office/drawing/2014/main" id="{0625E4A0-A514-5FA2-E563-004FFF7C050B}"/>
              </a:ext>
            </a:extLst>
          </p:cNvPr>
          <p:cNvSpPr>
            <a:spLocks noGrp="1"/>
          </p:cNvSpPr>
          <p:nvPr>
            <p:ph idx="1"/>
          </p:nvPr>
        </p:nvSpPr>
        <p:spPr>
          <a:xfrm>
            <a:off x="4634794" y="415636"/>
            <a:ext cx="6642806" cy="5968539"/>
          </a:xfrm>
        </p:spPr>
        <p:txBody>
          <a:bodyPr anchor="ctr">
            <a:noAutofit/>
          </a:bodyPr>
          <a:lstStyle/>
          <a:p>
            <a:pPr marL="0" indent="0">
              <a:lnSpc>
                <a:spcPct val="110000"/>
              </a:lnSpc>
              <a:buNone/>
            </a:pPr>
            <a:r>
              <a:rPr lang="en-US" b="1" dirty="0">
                <a:solidFill>
                  <a:schemeClr val="accent1">
                    <a:lumMod val="50000"/>
                  </a:schemeClr>
                </a:solidFill>
                <a:latin typeface="Arial" panose="020B0604020202020204" pitchFamily="34" charset="0"/>
                <a:cs typeface="Arial" panose="020B0604020202020204" pitchFamily="34" charset="0"/>
              </a:rPr>
              <a:t>Many people with TBI may have a good physical recovery, so they may ‘look okay’, but they may…</a:t>
            </a:r>
            <a:endParaRPr lang="en-US" b="0" cap="none" dirty="0">
              <a:latin typeface="Arial" panose="020B0604020202020204" pitchFamily="34" charset="0"/>
              <a:cs typeface="Arial" panose="020B0604020202020204" pitchFamily="34" charset="0"/>
            </a:endParaRPr>
          </a:p>
          <a:p>
            <a:pPr lvl="1">
              <a:lnSpc>
                <a:spcPct val="110000"/>
              </a:lnSpc>
            </a:pPr>
            <a:r>
              <a:rPr lang="en-US" sz="2000" b="0" cap="none" dirty="0">
                <a:latin typeface="Arial" panose="020B0604020202020204" pitchFamily="34" charset="0"/>
                <a:cs typeface="Arial" panose="020B0604020202020204" pitchFamily="34" charset="0"/>
              </a:rPr>
              <a:t>Have difficulty regulating their behavior or responding skillfully in certain situations</a:t>
            </a:r>
          </a:p>
          <a:p>
            <a:pPr lvl="1">
              <a:lnSpc>
                <a:spcPct val="110000"/>
              </a:lnSpc>
            </a:pPr>
            <a:r>
              <a:rPr lang="en-US" sz="2000" b="0" cap="none" dirty="0">
                <a:latin typeface="Arial" panose="020B0604020202020204" pitchFamily="34" charset="0"/>
                <a:cs typeface="Arial" panose="020B0604020202020204" pitchFamily="34" charset="0"/>
              </a:rPr>
              <a:t>Not </a:t>
            </a:r>
            <a:r>
              <a:rPr lang="en-US" sz="2000" cap="none" dirty="0">
                <a:latin typeface="Arial" panose="020B0604020202020204" pitchFamily="34" charset="0"/>
                <a:cs typeface="Arial" panose="020B0604020202020204" pitchFamily="34" charset="0"/>
              </a:rPr>
              <a:t>recognize,</a:t>
            </a:r>
            <a:r>
              <a:rPr lang="en-US" sz="2000" b="0" cap="none" dirty="0">
                <a:latin typeface="Arial" panose="020B0604020202020204" pitchFamily="34" charset="0"/>
                <a:cs typeface="Arial" panose="020B0604020202020204" pitchFamily="34" charset="0"/>
              </a:rPr>
              <a:t> nor understand the effects of their behavior on others</a:t>
            </a:r>
          </a:p>
          <a:p>
            <a:pPr lvl="1">
              <a:lnSpc>
                <a:spcPct val="110000"/>
              </a:lnSpc>
            </a:pPr>
            <a:r>
              <a:rPr lang="en-US" sz="2000" b="0" cap="none" dirty="0">
                <a:latin typeface="Arial" panose="020B0604020202020204" pitchFamily="34" charset="0"/>
                <a:cs typeface="Arial" panose="020B0604020202020204" pitchFamily="34" charset="0"/>
              </a:rPr>
              <a:t>Not be able to focus on, or attend to the current situation fully</a:t>
            </a:r>
          </a:p>
          <a:p>
            <a:pPr lvl="1">
              <a:lnSpc>
                <a:spcPct val="110000"/>
              </a:lnSpc>
            </a:pPr>
            <a:r>
              <a:rPr lang="en-US" sz="2000" b="0" cap="none" dirty="0">
                <a:latin typeface="Arial" panose="020B0604020202020204" pitchFamily="34" charset="0"/>
                <a:cs typeface="Arial" panose="020B0604020202020204" pitchFamily="34" charset="0"/>
              </a:rPr>
              <a:t>Have difficulty following multi-step commands</a:t>
            </a:r>
          </a:p>
          <a:p>
            <a:pPr lvl="1">
              <a:lnSpc>
                <a:spcPct val="110000"/>
              </a:lnSpc>
            </a:pPr>
            <a:r>
              <a:rPr lang="en-US" sz="2000" cap="none" dirty="0">
                <a:latin typeface="Arial" panose="020B0604020202020204" pitchFamily="34" charset="0"/>
                <a:cs typeface="Arial" panose="020B0604020202020204" pitchFamily="34" charset="0"/>
              </a:rPr>
              <a:t>Find noise and lots of information, overstimulating</a:t>
            </a:r>
          </a:p>
          <a:p>
            <a:pPr lvl="1">
              <a:lnSpc>
                <a:spcPct val="110000"/>
              </a:lnSpc>
            </a:pPr>
            <a:r>
              <a:rPr lang="en-US" sz="2000" b="0" cap="none" dirty="0">
                <a:latin typeface="Arial" panose="020B0604020202020204" pitchFamily="34" charset="0"/>
                <a:cs typeface="Arial" panose="020B0604020202020204" pitchFamily="34" charset="0"/>
              </a:rPr>
              <a:t>Be easily overwhelmed </a:t>
            </a:r>
            <a:r>
              <a:rPr lang="en-US" sz="2000" cap="none" dirty="0">
                <a:latin typeface="Arial" panose="020B0604020202020204" pitchFamily="34" charset="0"/>
                <a:cs typeface="Arial" panose="020B0604020202020204" pitchFamily="34" charset="0"/>
              </a:rPr>
              <a:t>and emotional</a:t>
            </a:r>
            <a:endParaRPr lang="en-US" sz="2000" b="0" cap="none" dirty="0">
              <a:latin typeface="Arial" panose="020B0604020202020204" pitchFamily="34" charset="0"/>
              <a:cs typeface="Arial" panose="020B0604020202020204" pitchFamily="34" charset="0"/>
            </a:endParaRPr>
          </a:p>
          <a:p>
            <a:pPr>
              <a:lnSpc>
                <a:spcPct val="110000"/>
              </a:lnSpc>
            </a:pPr>
            <a:r>
              <a:rPr lang="en-US" b="0" i="1" cap="none" dirty="0">
                <a:solidFill>
                  <a:schemeClr val="tx2"/>
                </a:solidFill>
                <a:latin typeface="Arial" panose="020B0604020202020204" pitchFamily="34" charset="0"/>
                <a:cs typeface="Arial" panose="020B0604020202020204" pitchFamily="34" charset="0"/>
              </a:rPr>
              <a:t>Stress can exacerbate the emotional and cognitive difficulties of TBI</a:t>
            </a:r>
          </a:p>
        </p:txBody>
      </p:sp>
      <p:pic>
        <p:nvPicPr>
          <p:cNvPr id="63" name="Picture 62">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66539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Yellow and blue symbols">
            <a:extLst>
              <a:ext uri="{FF2B5EF4-FFF2-40B4-BE49-F238E27FC236}">
                <a16:creationId xmlns:a16="http://schemas.microsoft.com/office/drawing/2014/main" id="{97B86056-57FA-D424-3912-5B2CC05CC51E}"/>
              </a:ext>
            </a:extLst>
          </p:cNvPr>
          <p:cNvPicPr>
            <a:picLocks noChangeAspect="1"/>
          </p:cNvPicPr>
          <p:nvPr/>
        </p:nvPicPr>
        <p:blipFill>
          <a:blip r:embed="rId2"/>
          <a:srcRect l="24909" r="30086" b="1"/>
          <a:stretch>
            <a:fillRect/>
          </a:stretch>
        </p:blipFill>
        <p:spPr>
          <a:xfrm>
            <a:off x="8157374" y="10"/>
            <a:ext cx="4034626" cy="6857990"/>
          </a:xfrm>
          <a:prstGeom prst="rect">
            <a:avLst/>
          </a:prstGeom>
        </p:spPr>
      </p:pic>
      <p:pic>
        <p:nvPicPr>
          <p:cNvPr id="22" name="Picture 21">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625E4A0-A514-5FA2-E563-004FFF7C050B}"/>
              </a:ext>
            </a:extLst>
          </p:cNvPr>
          <p:cNvSpPr>
            <a:spLocks noGrp="1"/>
          </p:cNvSpPr>
          <p:nvPr>
            <p:ph idx="1"/>
          </p:nvPr>
        </p:nvSpPr>
        <p:spPr>
          <a:xfrm>
            <a:off x="325478" y="1177871"/>
            <a:ext cx="7580923" cy="5269423"/>
          </a:xfrm>
        </p:spPr>
        <p:txBody>
          <a:bodyPr>
            <a:noAutofit/>
          </a:bodyPr>
          <a:lstStyle/>
          <a:p>
            <a:pPr>
              <a:lnSpc>
                <a:spcPct val="110000"/>
              </a:lnSpc>
            </a:pPr>
            <a:endParaRPr lang="en-US" sz="1800" b="0" dirty="0">
              <a:latin typeface="Arial" panose="020B0604020202020204" pitchFamily="34" charset="0"/>
              <a:cs typeface="Arial" panose="020B0604020202020204" pitchFamily="34" charset="0"/>
            </a:endParaRPr>
          </a:p>
          <a:p>
            <a:pPr marL="457200" lvl="1" indent="0">
              <a:lnSpc>
                <a:spcPct val="110000"/>
              </a:lnSpc>
              <a:buNone/>
            </a:pPr>
            <a:r>
              <a:rPr lang="en-US" sz="2400" b="0" cap="none" dirty="0">
                <a:latin typeface="Arial" panose="020B0604020202020204" pitchFamily="34" charset="0"/>
                <a:cs typeface="Arial" panose="020B0604020202020204" pitchFamily="34" charset="0"/>
              </a:rPr>
              <a:t>For acute injuries</a:t>
            </a:r>
            <a:r>
              <a:rPr lang="en-US" sz="2400" cap="none" dirty="0">
                <a:latin typeface="Arial" panose="020B0604020202020204" pitchFamily="34" charset="0"/>
                <a:cs typeface="Arial" panose="020B0604020202020204" pitchFamily="34" charset="0"/>
              </a:rPr>
              <a:t>:</a:t>
            </a:r>
          </a:p>
          <a:p>
            <a:pPr lvl="1">
              <a:lnSpc>
                <a:spcPct val="110000"/>
              </a:lnSpc>
            </a:pPr>
            <a:r>
              <a:rPr lang="en-US" cap="none" dirty="0">
                <a:latin typeface="Arial" panose="020B0604020202020204" pitchFamily="34" charset="0"/>
                <a:cs typeface="Arial" panose="020B0604020202020204" pitchFamily="34" charset="0"/>
              </a:rPr>
              <a:t>S</a:t>
            </a:r>
            <a:r>
              <a:rPr lang="en-US" b="0" cap="none" dirty="0">
                <a:latin typeface="Arial" panose="020B0604020202020204" pitchFamily="34" charset="0"/>
                <a:cs typeface="Arial" panose="020B0604020202020204" pitchFamily="34" charset="0"/>
              </a:rPr>
              <a:t>peak calmly </a:t>
            </a:r>
            <a:r>
              <a:rPr lang="en-US" cap="none" dirty="0">
                <a:latin typeface="Arial" panose="020B0604020202020204" pitchFamily="34" charset="0"/>
                <a:cs typeface="Arial" panose="020B0604020202020204" pitchFamily="34" charset="0"/>
              </a:rPr>
              <a:t>and naturally </a:t>
            </a:r>
          </a:p>
          <a:p>
            <a:pPr lvl="1">
              <a:lnSpc>
                <a:spcPct val="110000"/>
              </a:lnSpc>
            </a:pPr>
            <a:r>
              <a:rPr lang="en-US" cap="none" dirty="0">
                <a:latin typeface="Arial" panose="020B0604020202020204" pitchFamily="34" charset="0"/>
                <a:cs typeface="Arial" panose="020B0604020202020204" pitchFamily="34" charset="0"/>
              </a:rPr>
              <a:t>Confirm understanding verbally, then follow up with written directives and information</a:t>
            </a:r>
          </a:p>
          <a:p>
            <a:pPr lvl="1">
              <a:lnSpc>
                <a:spcPct val="110000"/>
              </a:lnSpc>
            </a:pPr>
            <a:r>
              <a:rPr lang="en-US" cap="none" dirty="0">
                <a:latin typeface="Arial" panose="020B0604020202020204" pitchFamily="34" charset="0"/>
                <a:cs typeface="Arial" panose="020B0604020202020204" pitchFamily="34" charset="0"/>
              </a:rPr>
              <a:t>Encourage loved ones to help the TBI patient with following directives and their aftercare plan.</a:t>
            </a:r>
          </a:p>
          <a:p>
            <a:pPr lvl="1">
              <a:lnSpc>
                <a:spcPct val="110000"/>
              </a:lnSpc>
            </a:pPr>
            <a:r>
              <a:rPr lang="en-US" b="0" cap="none" dirty="0">
                <a:latin typeface="Arial" panose="020B0604020202020204" pitchFamily="34" charset="0"/>
                <a:cs typeface="Arial" panose="020B0604020202020204" pitchFamily="34" charset="0"/>
              </a:rPr>
              <a:t>Use direct, short phrases</a:t>
            </a:r>
          </a:p>
          <a:p>
            <a:pPr lvl="3">
              <a:lnSpc>
                <a:spcPct val="110000"/>
              </a:lnSpc>
            </a:pPr>
            <a:r>
              <a:rPr lang="en-US" sz="1600" b="0" cap="none" dirty="0">
                <a:latin typeface="Arial" panose="020B0604020202020204" pitchFamily="34" charset="0"/>
                <a:cs typeface="Arial" panose="020B0604020202020204" pitchFamily="34" charset="0"/>
              </a:rPr>
              <a:t>Allow time to process what you say</a:t>
            </a:r>
            <a:endParaRPr lang="en-US" b="0" cap="none" dirty="0">
              <a:latin typeface="Arial" panose="020B0604020202020204" pitchFamily="34" charset="0"/>
              <a:cs typeface="Arial" panose="020B0604020202020204" pitchFamily="34" charset="0"/>
            </a:endParaRPr>
          </a:p>
          <a:p>
            <a:pPr lvl="3">
              <a:lnSpc>
                <a:spcPct val="110000"/>
              </a:lnSpc>
            </a:pPr>
            <a:r>
              <a:rPr lang="en-US" sz="1600" b="0" cap="none" dirty="0">
                <a:latin typeface="Arial" panose="020B0604020202020204" pitchFamily="34" charset="0"/>
                <a:cs typeface="Arial" panose="020B0604020202020204" pitchFamily="34" charset="0"/>
              </a:rPr>
              <a:t>Allow time </a:t>
            </a:r>
            <a:r>
              <a:rPr lang="en-US" sz="1600" cap="none" dirty="0">
                <a:latin typeface="Arial" panose="020B0604020202020204" pitchFamily="34" charset="0"/>
                <a:cs typeface="Arial" panose="020B0604020202020204" pitchFamily="34" charset="0"/>
              </a:rPr>
              <a:t>for a </a:t>
            </a:r>
            <a:r>
              <a:rPr lang="en-US" sz="1600" b="0" cap="none" dirty="0">
                <a:latin typeface="Arial" panose="020B0604020202020204" pitchFamily="34" charset="0"/>
                <a:cs typeface="Arial" panose="020B0604020202020204" pitchFamily="34" charset="0"/>
              </a:rPr>
              <a:t>response</a:t>
            </a:r>
          </a:p>
          <a:p>
            <a:pPr lvl="3">
              <a:lnSpc>
                <a:spcPct val="110000"/>
              </a:lnSpc>
            </a:pPr>
            <a:r>
              <a:rPr lang="en-US" cap="none" dirty="0">
                <a:latin typeface="Arial" panose="020B0604020202020204" pitchFamily="34" charset="0"/>
                <a:cs typeface="Arial" panose="020B0604020202020204" pitchFamily="34" charset="0"/>
              </a:rPr>
              <a:t>If confusion occurs try </a:t>
            </a:r>
            <a:r>
              <a:rPr lang="en-US" b="0" cap="none" dirty="0">
                <a:latin typeface="Arial" panose="020B0604020202020204" pitchFamily="34" charset="0"/>
                <a:cs typeface="Arial" panose="020B0604020202020204" pitchFamily="34" charset="0"/>
              </a:rPr>
              <a:t>re-phrasing </a:t>
            </a:r>
            <a:r>
              <a:rPr lang="en-US" cap="none" dirty="0">
                <a:latin typeface="Arial" panose="020B0604020202020204" pitchFamily="34" charset="0"/>
                <a:cs typeface="Arial" panose="020B0604020202020204" pitchFamily="34" charset="0"/>
              </a:rPr>
              <a:t>your</a:t>
            </a:r>
            <a:r>
              <a:rPr lang="en-US" b="0" cap="none" dirty="0">
                <a:latin typeface="Arial" panose="020B0604020202020204" pitchFamily="34" charset="0"/>
                <a:cs typeface="Arial" panose="020B0604020202020204" pitchFamily="34" charset="0"/>
              </a:rPr>
              <a:t> statement, breaking it down into smaller parts</a:t>
            </a:r>
          </a:p>
          <a:p>
            <a:pPr lvl="3">
              <a:lnSpc>
                <a:spcPct val="110000"/>
              </a:lnSpc>
            </a:pPr>
            <a:r>
              <a:rPr lang="en-US" b="0" cap="none" dirty="0">
                <a:latin typeface="Arial" panose="020B0604020202020204" pitchFamily="34" charset="0"/>
                <a:cs typeface="Arial" panose="020B0604020202020204" pitchFamily="34" charset="0"/>
              </a:rPr>
              <a:t>Alert the person to changes in topic. </a:t>
            </a:r>
            <a:r>
              <a:rPr lang="en-US" cap="none" dirty="0">
                <a:latin typeface="Arial" panose="020B0604020202020204" pitchFamily="34" charset="0"/>
                <a:cs typeface="Arial" panose="020B0604020202020204" pitchFamily="34" charset="0"/>
              </a:rPr>
              <a:t>Allow time for questions</a:t>
            </a:r>
            <a:endParaRPr lang="en-US" sz="1800" b="0" dirty="0">
              <a:latin typeface="Arial" panose="020B0604020202020204" pitchFamily="34" charset="0"/>
              <a:cs typeface="Arial" panose="020B0604020202020204" pitchFamily="34" charset="0"/>
            </a:endParaRPr>
          </a:p>
          <a:p>
            <a:pPr marL="0" indent="0">
              <a:lnSpc>
                <a:spcPct val="110000"/>
              </a:lnSpc>
              <a:buNone/>
            </a:pPr>
            <a:endParaRPr lang="en-US" sz="1800" b="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0FB4B699-581D-5C2C-1754-466E3827AB7B}"/>
              </a:ext>
            </a:extLst>
          </p:cNvPr>
          <p:cNvSpPr>
            <a:spLocks noGrp="1"/>
          </p:cNvSpPr>
          <p:nvPr>
            <p:ph type="title"/>
          </p:nvPr>
        </p:nvSpPr>
        <p:spPr>
          <a:xfrm>
            <a:off x="-864225" y="410706"/>
            <a:ext cx="10364451" cy="1123625"/>
          </a:xfrm>
        </p:spPr>
        <p:txBody>
          <a:bodyPr>
            <a:normAutofit/>
          </a:bodyPr>
          <a:lstStyle/>
          <a:p>
            <a:r>
              <a:rPr lang="en-US" sz="3200" dirty="0">
                <a:solidFill>
                  <a:schemeClr val="bg2">
                    <a:lumMod val="50000"/>
                  </a:schemeClr>
                </a:solidFill>
                <a:latin typeface="Arial" panose="020B0604020202020204" pitchFamily="34" charset="0"/>
                <a:cs typeface="Arial" panose="020B0604020202020204" pitchFamily="34" charset="0"/>
              </a:rPr>
              <a:t>Communication strategies</a:t>
            </a:r>
          </a:p>
        </p:txBody>
      </p:sp>
    </p:spTree>
    <p:extLst>
      <p:ext uri="{BB962C8B-B14F-4D97-AF65-F5344CB8AC3E}">
        <p14:creationId xmlns:p14="http://schemas.microsoft.com/office/powerpoint/2010/main" val="52466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5A73E5C4-A810-A268-1CEF-7B7339BF83A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73DE13-9846-52C5-FFCE-CEB28CCCA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F937209-1087-4074-73AF-3E7F4156E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Yellow and blue symbols">
            <a:extLst>
              <a:ext uri="{FF2B5EF4-FFF2-40B4-BE49-F238E27FC236}">
                <a16:creationId xmlns:a16="http://schemas.microsoft.com/office/drawing/2014/main" id="{87234C32-EB99-7A37-F595-C557D5189260}"/>
              </a:ext>
            </a:extLst>
          </p:cNvPr>
          <p:cNvPicPr>
            <a:picLocks noChangeAspect="1"/>
          </p:cNvPicPr>
          <p:nvPr/>
        </p:nvPicPr>
        <p:blipFill>
          <a:blip r:embed="rId2"/>
          <a:srcRect l="24909" r="30086" b="1"/>
          <a:stretch>
            <a:fillRect/>
          </a:stretch>
        </p:blipFill>
        <p:spPr>
          <a:xfrm>
            <a:off x="8157374" y="10"/>
            <a:ext cx="4034626" cy="6857990"/>
          </a:xfrm>
          <a:prstGeom prst="rect">
            <a:avLst/>
          </a:prstGeom>
        </p:spPr>
      </p:pic>
      <p:pic>
        <p:nvPicPr>
          <p:cNvPr id="22" name="Picture 21">
            <a:extLst>
              <a:ext uri="{FF2B5EF4-FFF2-40B4-BE49-F238E27FC236}">
                <a16:creationId xmlns:a16="http://schemas.microsoft.com/office/drawing/2014/main" id="{8D1D9DC3-1E8F-EAB4-778C-38E93A2065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592C250-BD86-2EAC-0542-4242ED42C539}"/>
              </a:ext>
            </a:extLst>
          </p:cNvPr>
          <p:cNvSpPr>
            <a:spLocks noGrp="1"/>
          </p:cNvSpPr>
          <p:nvPr>
            <p:ph idx="1"/>
          </p:nvPr>
        </p:nvSpPr>
        <p:spPr>
          <a:xfrm>
            <a:off x="325478" y="2308485"/>
            <a:ext cx="7580923" cy="4123312"/>
          </a:xfrm>
        </p:spPr>
        <p:txBody>
          <a:bodyPr>
            <a:noAutofit/>
          </a:bodyPr>
          <a:lstStyle/>
          <a:p>
            <a:pPr marL="0" indent="0">
              <a:lnSpc>
                <a:spcPct val="110000"/>
              </a:lnSpc>
              <a:buNone/>
            </a:pPr>
            <a:r>
              <a:rPr lang="en-US" b="0" cap="none" dirty="0">
                <a:latin typeface="Arial" panose="020B0604020202020204" pitchFamily="34" charset="0"/>
                <a:cs typeface="Arial" panose="020B0604020202020204" pitchFamily="34" charset="0"/>
              </a:rPr>
              <a:t>Remember: </a:t>
            </a:r>
          </a:p>
          <a:p>
            <a:pPr>
              <a:lnSpc>
                <a:spcPct val="110000"/>
              </a:lnSpc>
            </a:pPr>
            <a:r>
              <a:rPr lang="en-US" b="0" cap="none" dirty="0">
                <a:latin typeface="Arial" panose="020B0604020202020204" pitchFamily="34" charset="0"/>
                <a:cs typeface="Arial" panose="020B0604020202020204" pitchFamily="34" charset="0"/>
              </a:rPr>
              <a:t>People who have just suffered a brain injury </a:t>
            </a:r>
          </a:p>
          <a:p>
            <a:pPr lvl="1">
              <a:lnSpc>
                <a:spcPct val="110000"/>
              </a:lnSpc>
            </a:pPr>
            <a:r>
              <a:rPr lang="en-US" cap="none" dirty="0">
                <a:latin typeface="Arial" panose="020B0604020202020204" pitchFamily="34" charset="0"/>
                <a:cs typeface="Arial" panose="020B0604020202020204" pitchFamily="34" charset="0"/>
              </a:rPr>
              <a:t>M</a:t>
            </a:r>
            <a:r>
              <a:rPr lang="en-US" b="0" cap="none" dirty="0">
                <a:latin typeface="Arial" panose="020B0604020202020204" pitchFamily="34" charset="0"/>
                <a:cs typeface="Arial" panose="020B0604020202020204" pitchFamily="34" charset="0"/>
              </a:rPr>
              <a:t>ay be confused or scared</a:t>
            </a:r>
          </a:p>
          <a:p>
            <a:pPr lvl="1">
              <a:lnSpc>
                <a:spcPct val="110000"/>
              </a:lnSpc>
            </a:pPr>
            <a:r>
              <a:rPr lang="en-US" cap="none" dirty="0">
                <a:latin typeface="Arial" panose="020B0604020202020204" pitchFamily="34" charset="0"/>
                <a:cs typeface="Arial" panose="020B0604020202020204" pitchFamily="34" charset="0"/>
              </a:rPr>
              <a:t>May not retain what you tell them</a:t>
            </a:r>
          </a:p>
          <a:p>
            <a:pPr lvl="1">
              <a:lnSpc>
                <a:spcPct val="110000"/>
              </a:lnSpc>
            </a:pPr>
            <a:r>
              <a:rPr lang="en-US" cap="none" dirty="0">
                <a:latin typeface="Arial" panose="020B0604020202020204" pitchFamily="34" charset="0"/>
                <a:cs typeface="Arial" panose="020B0604020202020204" pitchFamily="34" charset="0"/>
              </a:rPr>
              <a:t>May have worsening symptoms once they are home</a:t>
            </a:r>
          </a:p>
          <a:p>
            <a:pPr lvl="1">
              <a:lnSpc>
                <a:spcPct val="110000"/>
              </a:lnSpc>
            </a:pPr>
            <a:r>
              <a:rPr lang="en-US" cap="none" dirty="0">
                <a:latin typeface="Arial" panose="020B0604020202020204" pitchFamily="34" charset="0"/>
                <a:cs typeface="Arial" panose="020B0604020202020204" pitchFamily="34" charset="0"/>
              </a:rPr>
              <a:t>May need help following directives once discharged</a:t>
            </a:r>
          </a:p>
          <a:p>
            <a:pPr lvl="1">
              <a:lnSpc>
                <a:spcPct val="110000"/>
              </a:lnSpc>
            </a:pPr>
            <a:endParaRPr lang="en-US" cap="none" dirty="0">
              <a:latin typeface="Arial" panose="020B0604020202020204" pitchFamily="34" charset="0"/>
              <a:cs typeface="Arial" panose="020B0604020202020204" pitchFamily="34" charset="0"/>
            </a:endParaRPr>
          </a:p>
          <a:p>
            <a:pPr>
              <a:lnSpc>
                <a:spcPct val="110000"/>
              </a:lnSpc>
            </a:pPr>
            <a:r>
              <a:rPr lang="en-US" cap="none" dirty="0">
                <a:latin typeface="Arial" panose="020B0604020202020204" pitchFamily="34" charset="0"/>
                <a:cs typeface="Arial" panose="020B0604020202020204" pitchFamily="34" charset="0"/>
              </a:rPr>
              <a:t>TBIs do not decrease a person’s intelligence but can impact memory, language skills, motor skills, and information processing time</a:t>
            </a:r>
            <a:r>
              <a:rPr lang="en-US" dirty="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0" indent="0">
              <a:lnSpc>
                <a:spcPct val="110000"/>
              </a:lnSpc>
              <a:buNone/>
            </a:pPr>
            <a:endParaRPr lang="en-US" sz="1800" b="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8CAA1C86-7B78-0B42-6349-3C0DD08AB8AC}"/>
              </a:ext>
            </a:extLst>
          </p:cNvPr>
          <p:cNvSpPr>
            <a:spLocks noGrp="1"/>
          </p:cNvSpPr>
          <p:nvPr>
            <p:ph type="title"/>
          </p:nvPr>
        </p:nvSpPr>
        <p:spPr>
          <a:xfrm>
            <a:off x="-864225" y="619931"/>
            <a:ext cx="10364451" cy="1845839"/>
          </a:xfrm>
        </p:spPr>
        <p:txBody>
          <a:bodyPr>
            <a:normAutofit/>
          </a:bodyPr>
          <a:lstStyle/>
          <a:p>
            <a:r>
              <a:rPr lang="en-US" sz="3200" dirty="0">
                <a:solidFill>
                  <a:schemeClr val="bg2">
                    <a:lumMod val="50000"/>
                  </a:schemeClr>
                </a:solidFill>
                <a:latin typeface="Arial" panose="020B0604020202020204" pitchFamily="34" charset="0"/>
                <a:cs typeface="Arial" panose="020B0604020202020204" pitchFamily="34" charset="0"/>
              </a:rPr>
              <a:t>Communication strategies </a:t>
            </a:r>
            <a:br>
              <a:rPr lang="en-US" sz="3200" dirty="0">
                <a:solidFill>
                  <a:schemeClr val="bg2">
                    <a:lumMod val="50000"/>
                  </a:schemeClr>
                </a:solidFill>
                <a:latin typeface="Arial" panose="020B0604020202020204" pitchFamily="34" charset="0"/>
                <a:cs typeface="Arial" panose="020B0604020202020204" pitchFamily="34" charset="0"/>
              </a:rPr>
            </a:br>
            <a:r>
              <a:rPr lang="en-US" sz="3200" dirty="0">
                <a:solidFill>
                  <a:schemeClr val="bg2">
                    <a:lumMod val="50000"/>
                  </a:schemeClr>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317716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3EA0-7C94-D896-5ED1-9DD283C04AC0}"/>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b="0" kern="1200" dirty="0">
                <a:solidFill>
                  <a:schemeClr val="accent1">
                    <a:lumMod val="50000"/>
                  </a:schemeClr>
                </a:solidFill>
                <a:latin typeface="Arial" panose="020B0604020202020204" pitchFamily="34" charset="0"/>
                <a:cs typeface="Arial" panose="020B0604020202020204" pitchFamily="34" charset="0"/>
              </a:rPr>
              <a:t>Management Options for TBI Recovery</a:t>
            </a:r>
          </a:p>
        </p:txBody>
      </p:sp>
      <p:sp>
        <p:nvSpPr>
          <p:cNvPr id="3" name="TextBox 2">
            <a:extLst>
              <a:ext uri="{FF2B5EF4-FFF2-40B4-BE49-F238E27FC236}">
                <a16:creationId xmlns:a16="http://schemas.microsoft.com/office/drawing/2014/main" id="{63E7D702-6212-D17F-AB27-32339009F1D6}"/>
              </a:ext>
            </a:extLst>
          </p:cNvPr>
          <p:cNvSpPr txBox="1"/>
          <p:nvPr/>
        </p:nvSpPr>
        <p:spPr>
          <a:xfrm>
            <a:off x="1040644" y="1993940"/>
            <a:ext cx="5257800" cy="4370427"/>
          </a:xfrm>
          <a:prstGeom prst="rect">
            <a:avLst/>
          </a:prstGeom>
          <a:noFill/>
        </p:spPr>
        <p:txBody>
          <a:bodyPr wrap="square" rtlCol="0">
            <a:spAutoFit/>
          </a:bodyPr>
          <a:lstStyle/>
          <a:p>
            <a:pPr lvl="0"/>
            <a:r>
              <a:rPr lang="en-US" sz="2000" b="1" baseline="0" dirty="0">
                <a:solidFill>
                  <a:schemeClr val="bg2">
                    <a:lumMod val="50000"/>
                  </a:schemeClr>
                </a:solidFill>
                <a:latin typeface="Arial" panose="020B0604020202020204" pitchFamily="34" charset="0"/>
                <a:cs typeface="Arial" panose="020B0604020202020204" pitchFamily="34" charset="0"/>
              </a:rPr>
              <a:t>Rehabilitation</a:t>
            </a:r>
            <a:endParaRPr lang="en-US" sz="2000" b="1" dirty="0">
              <a:solidFill>
                <a:schemeClr val="bg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Physical Therapy</a:t>
            </a:r>
            <a:endParaRPr lang="en-US" sz="2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Occupational Therapy</a:t>
            </a:r>
            <a:endParaRPr lang="en-US" sz="2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Speech Therapy</a:t>
            </a:r>
          </a:p>
          <a:p>
            <a:pPr lvl="1"/>
            <a:endParaRPr lang="en-US" sz="2000"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Vocational/Occupational support</a:t>
            </a:r>
            <a:endParaRPr lang="en-US" sz="2000" b="1" dirty="0">
              <a:solidFill>
                <a:schemeClr val="bg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baseline="0" dirty="0">
                <a:solidFill>
                  <a:schemeClr val="tx1"/>
                </a:solidFill>
                <a:latin typeface="Arial" panose="020B0604020202020204" pitchFamily="34" charset="0"/>
                <a:cs typeface="Arial" panose="020B0604020202020204" pitchFamily="34" charset="0"/>
              </a:rPr>
              <a:t>Cognitive re-training </a:t>
            </a:r>
          </a:p>
          <a:p>
            <a:pPr marL="800100" lvl="1"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Neuropsychology</a:t>
            </a:r>
          </a:p>
          <a:p>
            <a:pPr lvl="0"/>
            <a:endParaRPr lang="en-US" sz="2000" b="1"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Mental Health and Addiction support</a:t>
            </a:r>
            <a:endParaRPr lang="en-US" sz="2000" b="1" dirty="0">
              <a:solidFill>
                <a:schemeClr val="bg2">
                  <a:lumMod val="50000"/>
                </a:schemeClr>
              </a:solidFill>
              <a:latin typeface="Arial" panose="020B0604020202020204" pitchFamily="34" charset="0"/>
              <a:cs typeface="Arial" panose="020B0604020202020204" pitchFamily="34" charset="0"/>
            </a:endParaRPr>
          </a:p>
          <a:p>
            <a:pPr lvl="0"/>
            <a:endParaRPr lang="en-US" sz="2000" b="1" baseline="0" dirty="0">
              <a:solidFill>
                <a:schemeClr val="tx1"/>
              </a:solidFill>
              <a:latin typeface="Arial" panose="020B0604020202020204" pitchFamily="34" charset="0"/>
              <a:cs typeface="Arial" panose="020B0604020202020204" pitchFamily="34" charset="0"/>
            </a:endParaRPr>
          </a:p>
          <a:p>
            <a:pPr lvl="0"/>
            <a:r>
              <a:rPr lang="en-US" sz="2000" b="1" baseline="0" dirty="0">
                <a:solidFill>
                  <a:schemeClr val="bg2">
                    <a:lumMod val="50000"/>
                  </a:schemeClr>
                </a:solidFill>
                <a:latin typeface="Arial" panose="020B0604020202020204" pitchFamily="34" charset="0"/>
                <a:cs typeface="Arial" panose="020B0604020202020204" pitchFamily="34" charset="0"/>
              </a:rPr>
              <a:t>Social support groups</a:t>
            </a:r>
            <a:endParaRPr lang="en-US" sz="2000" b="1" dirty="0">
              <a:solidFill>
                <a:schemeClr val="bg2">
                  <a:lumMod val="50000"/>
                </a:schemeClr>
              </a:solidFill>
              <a:latin typeface="Arial" panose="020B0604020202020204" pitchFamily="34" charset="0"/>
              <a:cs typeface="Arial" panose="020B0604020202020204" pitchFamily="34" charset="0"/>
            </a:endParaRPr>
          </a:p>
          <a:p>
            <a:endParaRPr lang="en-US" dirty="0"/>
          </a:p>
        </p:txBody>
      </p:sp>
      <p:sp>
        <p:nvSpPr>
          <p:cNvPr id="4" name="Content Placeholder 2">
            <a:extLst>
              <a:ext uri="{FF2B5EF4-FFF2-40B4-BE49-F238E27FC236}">
                <a16:creationId xmlns:a16="http://schemas.microsoft.com/office/drawing/2014/main" id="{E581DAAE-B6B6-3A40-DC9F-60697AF2D833}"/>
              </a:ext>
              <a:ext uri="{C183D7F6-B498-43B3-948B-1728B52AA6E4}">
                <adec:decorative xmlns:adec="http://schemas.microsoft.com/office/drawing/2017/decorative" val="0"/>
              </a:ext>
            </a:extLst>
          </p:cNvPr>
          <p:cNvSpPr txBox="1">
            <a:spLocks/>
          </p:cNvSpPr>
          <p:nvPr/>
        </p:nvSpPr>
        <p:spPr>
          <a:xfrm>
            <a:off x="5935980" y="1993940"/>
            <a:ext cx="5097780" cy="4010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rial" panose="020B0604020202020204" pitchFamily="34" charset="0"/>
                <a:cs typeface="Arial" panose="020B0604020202020204" pitchFamily="34" charset="0"/>
              </a:rPr>
              <a:t>    	</a:t>
            </a:r>
            <a:r>
              <a:rPr lang="en-US" sz="2400" b="1" dirty="0">
                <a:solidFill>
                  <a:schemeClr val="accent1">
                    <a:lumMod val="50000"/>
                  </a:schemeClr>
                </a:solidFill>
                <a:latin typeface="Arial" panose="020B0604020202020204" pitchFamily="34" charset="0"/>
                <a:cs typeface="Arial" panose="020B0604020202020204" pitchFamily="34" charset="0"/>
              </a:rPr>
              <a:t>Medical Care</a:t>
            </a:r>
          </a:p>
          <a:p>
            <a:pPr marL="0" indent="0">
              <a:buNone/>
            </a:pPr>
            <a:endParaRPr lang="en-US" sz="2400" b="1" dirty="0">
              <a:latin typeface="Arial" panose="020B0604020202020204" pitchFamily="34" charset="0"/>
              <a:cs typeface="Arial" panose="020B0604020202020204" pitchFamily="34" charset="0"/>
            </a:endParaRPr>
          </a:p>
          <a:p>
            <a:pPr lvl="2"/>
            <a:r>
              <a:rPr lang="en-US" b="0" dirty="0">
                <a:latin typeface="Arial" panose="020B0604020202020204" pitchFamily="34" charset="0"/>
                <a:cs typeface="Arial" panose="020B0604020202020204" pitchFamily="34" charset="0"/>
              </a:rPr>
              <a:t>Primary care</a:t>
            </a:r>
          </a:p>
          <a:p>
            <a:pPr lvl="2"/>
            <a:r>
              <a:rPr lang="en-US" b="0" dirty="0">
                <a:latin typeface="Arial" panose="020B0604020202020204" pitchFamily="34" charset="0"/>
                <a:cs typeface="Arial" panose="020B0604020202020204" pitchFamily="34" charset="0"/>
              </a:rPr>
              <a:t>Physiatrist</a:t>
            </a:r>
          </a:p>
          <a:p>
            <a:pPr lvl="2"/>
            <a:r>
              <a:rPr lang="en-US" b="0" dirty="0">
                <a:latin typeface="Arial" panose="020B0604020202020204" pitchFamily="34" charset="0"/>
                <a:cs typeface="Arial" panose="020B0604020202020204" pitchFamily="34" charset="0"/>
              </a:rPr>
              <a:t>Neurologist</a:t>
            </a:r>
          </a:p>
          <a:p>
            <a:pPr lvl="2"/>
            <a:r>
              <a:rPr lang="en-US" b="0" dirty="0">
                <a:latin typeface="Arial" panose="020B0604020202020204" pitchFamily="34" charset="0"/>
                <a:cs typeface="Arial" panose="020B0604020202020204" pitchFamily="34" charset="0"/>
              </a:rPr>
              <a:t>Neurosurgeon </a:t>
            </a:r>
          </a:p>
          <a:p>
            <a:pPr lvl="2"/>
            <a:r>
              <a:rPr lang="en-US" b="0" dirty="0">
                <a:latin typeface="Arial" panose="020B0604020202020204" pitchFamily="34" charset="0"/>
                <a:cs typeface="Arial" panose="020B0604020202020204" pitchFamily="34" charset="0"/>
              </a:rPr>
              <a:t>ENT-Vestibular </a:t>
            </a:r>
          </a:p>
          <a:p>
            <a:pPr lvl="2"/>
            <a:r>
              <a:rPr lang="en-US" b="0" dirty="0">
                <a:latin typeface="Arial" panose="020B0604020202020204" pitchFamily="34" charset="0"/>
                <a:cs typeface="Arial" panose="020B0604020202020204" pitchFamily="34" charset="0"/>
              </a:rPr>
              <a:t>Psychiatrist</a:t>
            </a:r>
          </a:p>
          <a:p>
            <a:pPr lvl="2"/>
            <a:r>
              <a:rPr lang="en-US" dirty="0">
                <a:latin typeface="Arial" panose="020B0604020202020204" pitchFamily="34" charset="0"/>
                <a:cs typeface="Arial" panose="020B0604020202020204" pitchFamily="34" charset="0"/>
              </a:rPr>
              <a:t>Vision Evaluation &amp; Rehabilitation</a:t>
            </a:r>
          </a:p>
          <a:p>
            <a:pPr marL="457200" lvl="1" indent="0">
              <a:buNone/>
            </a:pPr>
            <a:endParaRPr lang="en-US" sz="2000" b="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457200" lvl="1" indent="0">
              <a:buNone/>
            </a:pP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95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15C9-0579-1D6D-4605-263759A976C8}"/>
              </a:ext>
            </a:extLst>
          </p:cNvPr>
          <p:cNvSpPr>
            <a:spLocks noGrp="1"/>
          </p:cNvSpPr>
          <p:nvPr>
            <p:ph type="title"/>
          </p:nvPr>
        </p:nvSpPr>
        <p:spPr>
          <a:xfrm>
            <a:off x="5827048" y="444272"/>
            <a:ext cx="5721484" cy="1325563"/>
          </a:xfrm>
        </p:spPr>
        <p:txBody>
          <a:bodyPr vert="horz" lIns="91440" tIns="45720" rIns="91440" bIns="45720" rtlCol="0" anchor="ctr">
            <a:normAutofit fontScale="90000"/>
          </a:bodyPr>
          <a:lstStyle/>
          <a:p>
            <a:r>
              <a:rPr lang="en-US" sz="3100" b="0" dirty="0">
                <a:latin typeface="Arial" panose="020B0604020202020204" pitchFamily="34" charset="0"/>
                <a:cs typeface="Arial" panose="020B0604020202020204" pitchFamily="34" charset="0"/>
              </a:rPr>
              <a:t>Department of Rehabilitation (DOR) and Traumatic Brain Injury</a:t>
            </a:r>
          </a:p>
        </p:txBody>
      </p:sp>
      <p:pic>
        <p:nvPicPr>
          <p:cNvPr id="55" name="Picture 54" descr="Background pattern of a blue swirl&#10;&#10;">
            <a:extLst>
              <a:ext uri="{FF2B5EF4-FFF2-40B4-BE49-F238E27FC236}">
                <a16:creationId xmlns:a16="http://schemas.microsoft.com/office/drawing/2014/main" id="{B408F189-D938-4873-F3FE-C76FC717938C}"/>
              </a:ext>
            </a:extLst>
          </p:cNvPr>
          <p:cNvPicPr>
            <a:picLocks noChangeAspect="1"/>
          </p:cNvPicPr>
          <p:nvPr/>
        </p:nvPicPr>
        <p:blipFill>
          <a:blip r:embed="rId3"/>
          <a:srcRect l="24568" r="20345" b="-1"/>
          <a:stretch>
            <a:fillRect/>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graphicFrame>
        <p:nvGraphicFramePr>
          <p:cNvPr id="47" name="Content Placeholder 2">
            <a:extLst>
              <a:ext uri="{FF2B5EF4-FFF2-40B4-BE49-F238E27FC236}">
                <a16:creationId xmlns:a16="http://schemas.microsoft.com/office/drawing/2014/main" id="{9D06876A-BEF0-F60A-91E8-A05CFD1C42F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82360980"/>
              </p:ext>
            </p:extLst>
          </p:nvPr>
        </p:nvGraphicFramePr>
        <p:xfrm>
          <a:off x="5827048" y="1904772"/>
          <a:ext cx="572148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FC85B09-EE82-6091-F6CF-DBD8C7DD1F83}"/>
              </a:ext>
            </a:extLst>
          </p:cNvPr>
          <p:cNvSpPr txBox="1"/>
          <p:nvPr/>
        </p:nvSpPr>
        <p:spPr>
          <a:xfrm>
            <a:off x="5827048" y="2124791"/>
            <a:ext cx="4564984" cy="830997"/>
          </a:xfrm>
          <a:prstGeom prst="rect">
            <a:avLst/>
          </a:prstGeom>
          <a:noFill/>
        </p:spPr>
        <p:txBody>
          <a:bodyPr wrap="square" rtlCol="0">
            <a:spAutoFit/>
          </a:bodyPr>
          <a:lstStyle/>
          <a:p>
            <a:pPr lvl="0"/>
            <a:r>
              <a:rPr lang="en-US" sz="2400" b="0" i="0" dirty="0">
                <a:solidFill>
                  <a:schemeClr val="tx1"/>
                </a:solidFill>
                <a:latin typeface="Arial" panose="020B0604020202020204" pitchFamily="34" charset="0"/>
                <a:cs typeface="Arial" panose="020B0604020202020204" pitchFamily="34" charset="0"/>
              </a:rPr>
              <a:t>DOR serves Californians with traumatic brain injuries (TBI) </a:t>
            </a:r>
            <a:endParaRPr lang="en-US" sz="2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369E9D0-0267-5C2E-08FA-6CF8C922C4DB}"/>
              </a:ext>
            </a:extLst>
          </p:cNvPr>
          <p:cNvSpPr txBox="1"/>
          <p:nvPr/>
        </p:nvSpPr>
        <p:spPr>
          <a:xfrm>
            <a:off x="6252519" y="3459890"/>
            <a:ext cx="3978876" cy="1569660"/>
          </a:xfrm>
          <a:prstGeom prst="rect">
            <a:avLst/>
          </a:prstGeom>
          <a:noFill/>
        </p:spPr>
        <p:txBody>
          <a:bodyPr wrap="square" rtlCol="0">
            <a:spAutoFit/>
          </a:bodyPr>
          <a:lstStyle/>
          <a:p>
            <a:r>
              <a:rPr lang="en-US" sz="2400" b="0" dirty="0">
                <a:solidFill>
                  <a:schemeClr val="tx1"/>
                </a:solidFill>
                <a:latin typeface="Arial" panose="020B0604020202020204" pitchFamily="34" charset="0"/>
                <a:cs typeface="Arial" panose="020B0604020202020204" pitchFamily="34" charset="0"/>
              </a:rPr>
              <a:t>CA TBI Advisory Board </a:t>
            </a:r>
            <a:r>
              <a:rPr lang="en-US" sz="2400" b="0" i="0" dirty="0">
                <a:solidFill>
                  <a:schemeClr val="tx1"/>
                </a:solidFill>
                <a:latin typeface="Arial" panose="020B0604020202020204" pitchFamily="34" charset="0"/>
                <a:cs typeface="Arial" panose="020B0604020202020204" pitchFamily="34" charset="0"/>
              </a:rPr>
              <a:t>advises state leadership on policies &amp; programs</a:t>
            </a:r>
          </a:p>
          <a:p>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87F7D21-3D67-6873-EDB7-D674CD3DBA42}"/>
              </a:ext>
            </a:extLst>
          </p:cNvPr>
          <p:cNvSpPr txBox="1"/>
          <p:nvPr/>
        </p:nvSpPr>
        <p:spPr>
          <a:xfrm>
            <a:off x="6499654" y="5387549"/>
            <a:ext cx="4834062" cy="830997"/>
          </a:xfrm>
          <a:prstGeom prst="rect">
            <a:avLst/>
          </a:prstGeom>
          <a:noFill/>
        </p:spPr>
        <p:txBody>
          <a:bodyPr wrap="square" rtlCol="0">
            <a:spAutoFit/>
          </a:bodyPr>
          <a:lstStyle/>
          <a:p>
            <a:r>
              <a:rPr lang="en-US" sz="2400" b="0" i="0" dirty="0">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https://www.dor.ca.gov/Home/TBI</a:t>
            </a:r>
            <a:endParaRPr lang="en-US" sz="2400" dirty="0">
              <a:solidFill>
                <a:schemeClr val="tx1"/>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97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2"/>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EDDBA2-7EA3-1716-DED0-7788A6C3837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33210" y="512187"/>
            <a:ext cx="7411306" cy="5664776"/>
          </a:xfrm>
          <a:prstGeom prst="rect">
            <a:avLst/>
          </a:prstGeom>
        </p:spPr>
      </p:pic>
      <p:sp>
        <p:nvSpPr>
          <p:cNvPr id="5" name="Title 5">
            <a:extLst>
              <a:ext uri="{FF2B5EF4-FFF2-40B4-BE49-F238E27FC236}">
                <a16:creationId xmlns:a16="http://schemas.microsoft.com/office/drawing/2014/main" id="{D0CB09A0-C2C2-E44B-7E66-E367E1F7F6D2}"/>
              </a:ext>
            </a:extLst>
          </p:cNvPr>
          <p:cNvSpPr txBox="1">
            <a:spLocks noGrp="1"/>
          </p:cNvSpPr>
          <p:nvPr>
            <p:ph type="title" idx="4294967295"/>
          </p:nvPr>
        </p:nvSpPr>
        <p:spPr>
          <a:xfrm>
            <a:off x="621235" y="512187"/>
            <a:ext cx="3906520" cy="14099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TBI Resources Directory</a:t>
            </a:r>
          </a:p>
        </p:txBody>
      </p:sp>
      <p:sp>
        <p:nvSpPr>
          <p:cNvPr id="6" name="Content Placeholder 6">
            <a:extLst>
              <a:ext uri="{FF2B5EF4-FFF2-40B4-BE49-F238E27FC236}">
                <a16:creationId xmlns:a16="http://schemas.microsoft.com/office/drawing/2014/main" id="{B888F6C0-6526-459E-B232-DB44F0885439}"/>
              </a:ext>
            </a:extLst>
          </p:cNvPr>
          <p:cNvSpPr txBox="1">
            <a:spLocks/>
          </p:cNvSpPr>
          <p:nvPr/>
        </p:nvSpPr>
        <p:spPr>
          <a:xfrm>
            <a:off x="477520" y="2477193"/>
            <a:ext cx="3906520" cy="369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File available on the DOR TBI website</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Download TBI Resources Directory</a:t>
            </a: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80B3F5A-E961-87D3-376B-DE98CD19F05A}"/>
              </a:ext>
              <a:ext uri="{C183D7F6-B498-43B3-948B-1728B52AA6E4}">
                <adec:decorative xmlns:adec="http://schemas.microsoft.com/office/drawing/2017/decorative" val="1"/>
              </a:ext>
            </a:extLst>
          </p:cNvPr>
          <p:cNvSpPr/>
          <p:nvPr/>
        </p:nvSpPr>
        <p:spPr>
          <a:xfrm>
            <a:off x="9757318" y="5229921"/>
            <a:ext cx="2163696" cy="5705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A10CBA2F-D968-4EFA-B918-283EED0B52C0}"/>
              </a:ext>
              <a:ext uri="{C183D7F6-B498-43B3-948B-1728B52AA6E4}">
                <adec:decorative xmlns:adec="http://schemas.microsoft.com/office/drawing/2017/decorative" val="1"/>
              </a:ext>
            </a:extLst>
          </p:cNvPr>
          <p:cNvCxnSpPr/>
          <p:nvPr/>
        </p:nvCxnSpPr>
        <p:spPr>
          <a:xfrm flipH="1">
            <a:off x="11351941" y="4527395"/>
            <a:ext cx="390293" cy="70252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603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BF3081-8181-496D-CDC7-DC28DB593B37}"/>
              </a:ext>
            </a:extLst>
          </p:cNvPr>
          <p:cNvSpPr>
            <a:spLocks noGrp="1"/>
          </p:cNvSpPr>
          <p:nvPr>
            <p:ph type="title"/>
          </p:nvPr>
        </p:nvSpPr>
        <p:spPr>
          <a:xfrm>
            <a:off x="92077" y="1588878"/>
            <a:ext cx="4059934" cy="3680244"/>
          </a:xfrm>
        </p:spPr>
        <p:txBody>
          <a:bodyPr>
            <a:normAutofit/>
          </a:bodyPr>
          <a:lstStyle/>
          <a:p>
            <a:pPr algn="l"/>
            <a:r>
              <a:rPr lang="en-US" sz="3400" dirty="0">
                <a:solidFill>
                  <a:srgbClr val="FFFFFF"/>
                </a:solidFill>
                <a:latin typeface="Arial" panose="020B0604020202020204" pitchFamily="34" charset="0"/>
                <a:cs typeface="Arial" panose="020B0604020202020204" pitchFamily="34" charset="0"/>
              </a:rPr>
              <a:t>California Association </a:t>
            </a:r>
            <a:br>
              <a:rPr lang="en-US" sz="3400" dirty="0">
                <a:solidFill>
                  <a:srgbClr val="FFFFFF"/>
                </a:solidFill>
                <a:latin typeface="Arial" panose="020B0604020202020204" pitchFamily="34" charset="0"/>
                <a:cs typeface="Arial" panose="020B0604020202020204" pitchFamily="34" charset="0"/>
              </a:rPr>
            </a:br>
            <a:r>
              <a:rPr lang="en-US" sz="3400" dirty="0">
                <a:solidFill>
                  <a:srgbClr val="FFFFFF"/>
                </a:solidFill>
                <a:latin typeface="Arial" panose="020B0604020202020204" pitchFamily="34" charset="0"/>
                <a:cs typeface="Arial" panose="020B0604020202020204" pitchFamily="34" charset="0"/>
              </a:rPr>
              <a:t>for Traumatic Brain Injury (CATBI)</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C85B9F71-73C3-6238-8D1F-286DC166DC26}"/>
              </a:ext>
            </a:extLst>
          </p:cNvPr>
          <p:cNvSpPr>
            <a:spLocks noGrp="1"/>
          </p:cNvSpPr>
          <p:nvPr>
            <p:ph idx="1"/>
          </p:nvPr>
        </p:nvSpPr>
        <p:spPr>
          <a:xfrm>
            <a:off x="4244087" y="205272"/>
            <a:ext cx="7970136" cy="6650555"/>
          </a:xfrm>
        </p:spPr>
        <p:txBody>
          <a:bodyPr anchor="ctr">
            <a:noAutofit/>
          </a:bodyPr>
          <a:lstStyle/>
          <a:p>
            <a:pPr marL="0" indent="0">
              <a:lnSpc>
                <a:spcPct val="110000"/>
              </a:lnSpc>
              <a:buNone/>
            </a:pPr>
            <a:endParaRPr lang="en-US" sz="1800" cap="none" dirty="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None/>
            </a:pPr>
            <a:r>
              <a:rPr lang="en-US" cap="none" dirty="0">
                <a:latin typeface="Arial" panose="020B0604020202020204" pitchFamily="34" charset="0"/>
                <a:cs typeface="Arial" panose="020B0604020202020204" pitchFamily="34" charset="0"/>
              </a:rPr>
              <a:t>The California Association for Traumatic Brain Injury (CATBI) is a voluntary association of state funded TBI program sites.</a:t>
            </a:r>
          </a:p>
          <a:p>
            <a:pPr marL="0" indent="0">
              <a:lnSpc>
                <a:spcPct val="110000"/>
              </a:lnSpc>
              <a:buNone/>
            </a:pPr>
            <a:r>
              <a:rPr lang="en-US" cap="none" dirty="0">
                <a:latin typeface="Arial" panose="020B0604020202020204" pitchFamily="34" charset="0"/>
                <a:cs typeface="Arial" panose="020B0604020202020204" pitchFamily="34" charset="0"/>
              </a:rPr>
              <a:t>The sites have applied for and been awarded state funds to provide several core services for TBI survivors/family members/caregivers and their local communities. </a:t>
            </a:r>
          </a:p>
          <a:p>
            <a:pPr marL="0" indent="0">
              <a:lnSpc>
                <a:spcPct val="110000"/>
              </a:lnSpc>
              <a:buNone/>
            </a:pPr>
            <a:r>
              <a:rPr lang="en-US" cap="none" dirty="0">
                <a:latin typeface="Arial" panose="020B0604020202020204" pitchFamily="34" charset="0"/>
                <a:cs typeface="Arial" panose="020B0604020202020204" pitchFamily="34" charset="0"/>
              </a:rPr>
              <a:t>The department of rehabilitation evaluates the site applications, distributes funds, and provides general oversight. </a:t>
            </a:r>
          </a:p>
          <a:p>
            <a:pPr marL="0" indent="0">
              <a:lnSpc>
                <a:spcPct val="110000"/>
              </a:lnSpc>
              <a:buNone/>
            </a:pPr>
            <a:r>
              <a:rPr lang="en-US" cap="none" dirty="0">
                <a:latin typeface="Arial" panose="020B0604020202020204" pitchFamily="34" charset="0"/>
                <a:cs typeface="Arial" panose="020B0604020202020204" pitchFamily="34" charset="0"/>
              </a:rPr>
              <a:t>Each site provides their interpretation of the universal core services, as described in their grant application. </a:t>
            </a:r>
          </a:p>
          <a:p>
            <a:pPr marL="0" indent="0">
              <a:lnSpc>
                <a:spcPct val="110000"/>
              </a:lnSpc>
              <a:buNone/>
            </a:pPr>
            <a:r>
              <a:rPr lang="en-US" cap="none" dirty="0">
                <a:latin typeface="Arial" panose="020B0604020202020204" pitchFamily="34" charset="0"/>
                <a:cs typeface="Arial" panose="020B0604020202020204" pitchFamily="34" charset="0"/>
              </a:rPr>
              <a:t>The core services are:</a:t>
            </a:r>
          </a:p>
          <a:p>
            <a:pPr lvl="3">
              <a:lnSpc>
                <a:spcPct val="110000"/>
              </a:lnSpc>
            </a:pPr>
            <a:r>
              <a:rPr lang="en-US" sz="2000" cap="none" dirty="0">
                <a:latin typeface="Arial" panose="020B0604020202020204" pitchFamily="34" charset="0"/>
                <a:cs typeface="Arial" panose="020B0604020202020204" pitchFamily="34" charset="0"/>
              </a:rPr>
              <a:t>Supported living</a:t>
            </a:r>
          </a:p>
          <a:p>
            <a:pPr lvl="3">
              <a:lnSpc>
                <a:spcPct val="110000"/>
              </a:lnSpc>
            </a:pPr>
            <a:r>
              <a:rPr lang="en-US" sz="2000" cap="none" dirty="0">
                <a:latin typeface="Arial" panose="020B0604020202020204" pitchFamily="34" charset="0"/>
                <a:cs typeface="Arial" panose="020B0604020202020204" pitchFamily="34" charset="0"/>
              </a:rPr>
              <a:t>Community reintegration</a:t>
            </a:r>
          </a:p>
          <a:p>
            <a:pPr lvl="3">
              <a:lnSpc>
                <a:spcPct val="110000"/>
              </a:lnSpc>
            </a:pPr>
            <a:r>
              <a:rPr lang="en-US" sz="2000" cap="none" dirty="0">
                <a:latin typeface="Arial" panose="020B0604020202020204" pitchFamily="34" charset="0"/>
                <a:cs typeface="Arial" panose="020B0604020202020204" pitchFamily="34" charset="0"/>
              </a:rPr>
              <a:t>Vocational supportive</a:t>
            </a:r>
          </a:p>
          <a:p>
            <a:pPr lvl="3">
              <a:lnSpc>
                <a:spcPct val="110000"/>
              </a:lnSpc>
            </a:pPr>
            <a:r>
              <a:rPr lang="en-US" sz="2000" cap="none" dirty="0">
                <a:latin typeface="Arial" panose="020B0604020202020204" pitchFamily="34" charset="0"/>
                <a:cs typeface="Arial" panose="020B0604020202020204" pitchFamily="34" charset="0"/>
              </a:rPr>
              <a:t>Community navigation (more hands on)</a:t>
            </a:r>
          </a:p>
          <a:p>
            <a:pPr lvl="3">
              <a:lnSpc>
                <a:spcPct val="110000"/>
              </a:lnSpc>
            </a:pPr>
            <a:r>
              <a:rPr lang="en-US" sz="2000" cap="none" dirty="0">
                <a:latin typeface="Arial" panose="020B0604020202020204" pitchFamily="34" charset="0"/>
                <a:cs typeface="Arial" panose="020B0604020202020204" pitchFamily="34" charset="0"/>
              </a:rPr>
              <a:t>Enhanced information and assistance</a:t>
            </a:r>
          </a:p>
          <a:p>
            <a:pPr lvl="3">
              <a:lnSpc>
                <a:spcPct val="110000"/>
              </a:lnSpc>
            </a:pPr>
            <a:r>
              <a:rPr lang="en-US" sz="2000" cap="none" dirty="0">
                <a:latin typeface="Arial" panose="020B0604020202020204" pitchFamily="34" charset="0"/>
                <a:cs typeface="Arial" panose="020B0604020202020204" pitchFamily="34" charset="0"/>
              </a:rPr>
              <a:t>Public and professional education</a:t>
            </a:r>
          </a:p>
          <a:p>
            <a:pPr>
              <a:lnSpc>
                <a:spcPct val="110000"/>
              </a:lnSpc>
            </a:pPr>
            <a:endParaRPr lang="en-US" sz="1800" cap="none"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409280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4DF38D-237A-3EE3-1517-A62A3BE978EB}"/>
              </a:ext>
            </a:extLst>
          </p:cNvPr>
          <p:cNvSpPr>
            <a:spLocks noGrp="1"/>
          </p:cNvSpPr>
          <p:nvPr>
            <p:ph type="title"/>
          </p:nvPr>
        </p:nvSpPr>
        <p:spPr>
          <a:xfrm>
            <a:off x="641073" y="1588878"/>
            <a:ext cx="3033459" cy="3382133"/>
          </a:xfrm>
        </p:spPr>
        <p:txBody>
          <a:bodyPr>
            <a:normAutofit/>
          </a:bodyPr>
          <a:lstStyle/>
          <a:p>
            <a:pPr algn="l"/>
            <a:r>
              <a:rPr lang="en-US" dirty="0">
                <a:solidFill>
                  <a:srgbClr val="FFFFFF"/>
                </a:solidFill>
                <a:latin typeface="Arial" panose="020B0604020202020204" pitchFamily="34" charset="0"/>
                <a:cs typeface="Arial" panose="020B0604020202020204" pitchFamily="34" charset="0"/>
              </a:rPr>
              <a:t>CATBI continued</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2D4C4B5A-8332-9F21-3ED3-DAF4ACCC0514}"/>
              </a:ext>
            </a:extLst>
          </p:cNvPr>
          <p:cNvSpPr>
            <a:spLocks noGrp="1"/>
          </p:cNvSpPr>
          <p:nvPr>
            <p:ph idx="1"/>
          </p:nvPr>
        </p:nvSpPr>
        <p:spPr>
          <a:xfrm>
            <a:off x="4634793" y="727788"/>
            <a:ext cx="6916133" cy="5622211"/>
          </a:xfrm>
        </p:spPr>
        <p:txBody>
          <a:bodyPr anchor="ctr">
            <a:normAutofit lnSpcReduction="10000"/>
          </a:bodyPr>
          <a:lstStyle/>
          <a:p>
            <a:r>
              <a:rPr lang="en-US" cap="none" dirty="0">
                <a:latin typeface="Arial" panose="020B0604020202020204" pitchFamily="34" charset="0"/>
                <a:cs typeface="Arial" panose="020B0604020202020204" pitchFamily="34" charset="0"/>
              </a:rPr>
              <a:t>The purpose of CATBI is to work together to provide services, and advocate for, TBI survivors and their families/caregivers. </a:t>
            </a:r>
          </a:p>
          <a:p>
            <a:r>
              <a:rPr lang="en-US" cap="none" dirty="0">
                <a:latin typeface="Arial" panose="020B0604020202020204" pitchFamily="34" charset="0"/>
                <a:cs typeface="Arial" panose="020B0604020202020204" pitchFamily="34" charset="0"/>
              </a:rPr>
              <a:t>The website for CATBI: </a:t>
            </a:r>
            <a:r>
              <a:rPr lang="en-US" cap="none" dirty="0">
                <a:latin typeface="Arial" panose="020B0604020202020204" pitchFamily="34" charset="0"/>
                <a:cs typeface="Arial" panose="020B0604020202020204" pitchFamily="34" charset="0"/>
                <a:hlinkClick r:id="rId3"/>
              </a:rPr>
              <a:t>https://catbi.info/</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In the past CATBI sites have worked together on related legislation, establishing the website, and data collection (even before the TBI advisory board). </a:t>
            </a:r>
            <a:br>
              <a:rPr lang="en-US" cap="none" dirty="0">
                <a:latin typeface="Arial" panose="020B0604020202020204" pitchFamily="34" charset="0"/>
                <a:cs typeface="Arial" panose="020B0604020202020204" pitchFamily="34" charset="0"/>
              </a:rPr>
            </a:br>
            <a:endParaRPr lang="en-US" cap="none" dirty="0">
              <a:latin typeface="Arial" panose="020B0604020202020204" pitchFamily="34" charset="0"/>
              <a:cs typeface="Arial" panose="020B0604020202020204" pitchFamily="34" charset="0"/>
            </a:endParaRPr>
          </a:p>
          <a:p>
            <a:pPr marL="457200" lvl="1" indent="0" fontAlgn="base">
              <a:buNone/>
            </a:pPr>
            <a:r>
              <a:rPr lang="en-US" sz="2000" b="1" cap="none" dirty="0">
                <a:solidFill>
                  <a:schemeClr val="bg2">
                    <a:lumMod val="50000"/>
                  </a:schemeClr>
                </a:solidFill>
                <a:latin typeface="Arial" panose="020B0604020202020204" pitchFamily="34" charset="0"/>
                <a:cs typeface="Arial" panose="020B0604020202020204" pitchFamily="34" charset="0"/>
              </a:rPr>
              <a:t>CATBI mission: </a:t>
            </a:r>
          </a:p>
          <a:p>
            <a:pPr lvl="2" fontAlgn="base"/>
            <a:r>
              <a:rPr lang="en-US" sz="2000" cap="none" dirty="0">
                <a:latin typeface="Arial" panose="020B0604020202020204" pitchFamily="34" charset="0"/>
                <a:cs typeface="Arial" panose="020B0604020202020204" pitchFamily="34" charset="0"/>
              </a:rPr>
              <a:t>Partnering to restore identity and independence after brain injury.</a:t>
            </a:r>
          </a:p>
          <a:p>
            <a:pPr marL="457200" lvl="1" indent="0" fontAlgn="base">
              <a:buNone/>
            </a:pPr>
            <a:r>
              <a:rPr lang="en-US" sz="2000" b="1" cap="none" dirty="0">
                <a:solidFill>
                  <a:schemeClr val="bg2">
                    <a:lumMod val="50000"/>
                  </a:schemeClr>
                </a:solidFill>
                <a:latin typeface="Arial" panose="020B0604020202020204" pitchFamily="34" charset="0"/>
                <a:cs typeface="Arial" panose="020B0604020202020204" pitchFamily="34" charset="0"/>
              </a:rPr>
              <a:t>CATBI vision: </a:t>
            </a:r>
          </a:p>
          <a:p>
            <a:pPr lvl="2" fontAlgn="base"/>
            <a:r>
              <a:rPr lang="en-US" sz="2000" cap="none" dirty="0">
                <a:latin typeface="Arial" panose="020B0604020202020204" pitchFamily="34" charset="0"/>
                <a:cs typeface="Arial" panose="020B0604020202020204" pitchFamily="34" charset="0"/>
              </a:rPr>
              <a:t>A future where individuals with brain injury reach their full potential.</a:t>
            </a:r>
          </a:p>
          <a:p>
            <a:endParaRPr lang="en-US" cap="none"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05465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9E5C-E370-6074-3A5F-8197D9CA918B}"/>
              </a:ext>
            </a:extLst>
          </p:cNvPr>
          <p:cNvSpPr>
            <a:spLocks noGrp="1"/>
          </p:cNvSpPr>
          <p:nvPr>
            <p:ph type="title"/>
          </p:nvPr>
        </p:nvSpPr>
        <p:spPr>
          <a:xfrm>
            <a:off x="179706" y="847897"/>
            <a:ext cx="4869814" cy="2369128"/>
          </a:xfrm>
        </p:spPr>
        <p:txBody>
          <a:bodyPr>
            <a:normAutofit fontScale="90000"/>
          </a:bodyPr>
          <a:lstStyle/>
          <a:p>
            <a:pPr algn="l"/>
            <a:r>
              <a:rPr lang="en-US" sz="2800" b="0" dirty="0">
                <a:solidFill>
                  <a:schemeClr val="accent1">
                    <a:lumMod val="50000"/>
                  </a:schemeClr>
                </a:solidFill>
                <a:latin typeface="Arial" panose="020B0604020202020204" pitchFamily="34" charset="0"/>
                <a:cs typeface="Arial" panose="020B0604020202020204" pitchFamily="34" charset="0"/>
              </a:rPr>
              <a:t>Current </a:t>
            </a:r>
            <a:br>
              <a:rPr lang="en-US" sz="2800" b="0" dirty="0">
                <a:solidFill>
                  <a:schemeClr val="accent1">
                    <a:lumMod val="50000"/>
                  </a:schemeClr>
                </a:solidFill>
                <a:latin typeface="Arial" panose="020B0604020202020204" pitchFamily="34" charset="0"/>
                <a:cs typeface="Arial" panose="020B0604020202020204" pitchFamily="34" charset="0"/>
              </a:rPr>
            </a:br>
            <a:r>
              <a:rPr lang="en-US" sz="2800" dirty="0">
                <a:solidFill>
                  <a:schemeClr val="accent1">
                    <a:lumMod val="50000"/>
                  </a:schemeClr>
                </a:solidFill>
                <a:latin typeface="Arial" panose="020B0604020202020204" pitchFamily="34" charset="0"/>
                <a:cs typeface="Arial" panose="020B0604020202020204" pitchFamily="34" charset="0"/>
              </a:rPr>
              <a:t>California Association for </a:t>
            </a:r>
            <a:br>
              <a:rPr lang="en-US" sz="2800" dirty="0">
                <a:solidFill>
                  <a:schemeClr val="accent1">
                    <a:lumMod val="50000"/>
                  </a:schemeClr>
                </a:solidFill>
                <a:latin typeface="Arial" panose="020B0604020202020204" pitchFamily="34" charset="0"/>
                <a:cs typeface="Arial" panose="020B0604020202020204" pitchFamily="34" charset="0"/>
              </a:rPr>
            </a:br>
            <a:r>
              <a:rPr lang="en-US" sz="2800" dirty="0">
                <a:solidFill>
                  <a:schemeClr val="accent1">
                    <a:lumMod val="50000"/>
                  </a:schemeClr>
                </a:solidFill>
                <a:latin typeface="Arial" panose="020B0604020202020204" pitchFamily="34" charset="0"/>
                <a:cs typeface="Arial" panose="020B0604020202020204" pitchFamily="34" charset="0"/>
              </a:rPr>
              <a:t>Traumatic Brain Injury </a:t>
            </a:r>
            <a:br>
              <a:rPr lang="en-US" sz="2800" dirty="0">
                <a:solidFill>
                  <a:schemeClr val="accent1">
                    <a:lumMod val="50000"/>
                  </a:schemeClr>
                </a:solidFill>
                <a:latin typeface="Arial" panose="020B0604020202020204" pitchFamily="34" charset="0"/>
                <a:cs typeface="Arial" panose="020B0604020202020204" pitchFamily="34" charset="0"/>
              </a:rPr>
            </a:br>
            <a:r>
              <a:rPr lang="en-US" sz="2800" dirty="0">
                <a:solidFill>
                  <a:schemeClr val="accent1">
                    <a:lumMod val="50000"/>
                  </a:schemeClr>
                </a:solidFill>
                <a:latin typeface="Arial" panose="020B0604020202020204" pitchFamily="34" charset="0"/>
                <a:cs typeface="Arial" panose="020B0604020202020204" pitchFamily="34" charset="0"/>
              </a:rPr>
              <a:t>(CATBI) s</a:t>
            </a:r>
            <a:r>
              <a:rPr lang="en-US" sz="2800" b="0" dirty="0">
                <a:solidFill>
                  <a:schemeClr val="accent1">
                    <a:lumMod val="50000"/>
                  </a:schemeClr>
                </a:solidFill>
                <a:latin typeface="Arial" panose="020B0604020202020204" pitchFamily="34" charset="0"/>
                <a:cs typeface="Arial" panose="020B0604020202020204" pitchFamily="34" charset="0"/>
              </a:rPr>
              <a:t>ites </a:t>
            </a:r>
            <a:br>
              <a:rPr lang="en-US" sz="2800" b="0" dirty="0">
                <a:solidFill>
                  <a:schemeClr val="accent1">
                    <a:lumMod val="50000"/>
                  </a:schemeClr>
                </a:solidFill>
                <a:latin typeface="Arial" panose="020B0604020202020204" pitchFamily="34" charset="0"/>
                <a:cs typeface="Arial" panose="020B0604020202020204" pitchFamily="34" charset="0"/>
              </a:rPr>
            </a:br>
            <a:r>
              <a:rPr lang="en-US" sz="2800" b="0" dirty="0">
                <a:solidFill>
                  <a:schemeClr val="accent1">
                    <a:lumMod val="50000"/>
                  </a:schemeClr>
                </a:solidFill>
                <a:latin typeface="Arial" panose="020B0604020202020204" pitchFamily="34" charset="0"/>
                <a:cs typeface="Arial" panose="020B0604020202020204" pitchFamily="34" charset="0"/>
              </a:rPr>
              <a:t>	</a:t>
            </a:r>
            <a:r>
              <a:rPr lang="en-US" sz="1800" b="0" dirty="0">
                <a:solidFill>
                  <a:schemeClr val="accent1">
                    <a:lumMod val="50000"/>
                  </a:schemeClr>
                </a:solidFill>
                <a:latin typeface="Arial" panose="020B0604020202020204" pitchFamily="34" charset="0"/>
                <a:cs typeface="Arial" panose="020B0604020202020204" pitchFamily="34" charset="0"/>
              </a:rPr>
              <a:t>(*as of July 2025)</a:t>
            </a:r>
          </a:p>
        </p:txBody>
      </p:sp>
      <p:sp>
        <p:nvSpPr>
          <p:cNvPr id="3" name="Content Placeholder 2">
            <a:extLst>
              <a:ext uri="{FF2B5EF4-FFF2-40B4-BE49-F238E27FC236}">
                <a16:creationId xmlns:a16="http://schemas.microsoft.com/office/drawing/2014/main" id="{2F0ADDEA-A319-3113-DBA7-6F6E7F3FE6D2}"/>
              </a:ext>
            </a:extLst>
          </p:cNvPr>
          <p:cNvSpPr>
            <a:spLocks noGrp="1"/>
          </p:cNvSpPr>
          <p:nvPr>
            <p:ph idx="1"/>
          </p:nvPr>
        </p:nvSpPr>
        <p:spPr>
          <a:xfrm>
            <a:off x="352425" y="3640975"/>
            <a:ext cx="4163591" cy="2635839"/>
          </a:xfrm>
        </p:spPr>
        <p:txBody>
          <a:bodyPr>
            <a:normAutofit/>
          </a:bodyPr>
          <a:lstStyle/>
          <a:p>
            <a:pPr marL="0" indent="0" algn="l">
              <a:buNone/>
            </a:pPr>
            <a:r>
              <a:rPr lang="en-US" sz="1800" b="0" dirty="0">
                <a:latin typeface="Arial" panose="020B0604020202020204" pitchFamily="34" charset="0"/>
                <a:cs typeface="Arial" panose="020B0604020202020204" pitchFamily="34" charset="0"/>
                <a:hlinkClick r:id="rId3"/>
              </a:rPr>
              <a:t>https://www.dor.ca.gov/Home/TBIProgramSites</a:t>
            </a:r>
            <a:endParaRPr lang="en-US" sz="1800" b="0" dirty="0">
              <a:latin typeface="Arial" panose="020B0604020202020204" pitchFamily="34" charset="0"/>
              <a:cs typeface="Arial" panose="020B0604020202020204" pitchFamily="34" charset="0"/>
            </a:endParaRPr>
          </a:p>
          <a:p>
            <a:pPr marL="0" indent="0" algn="l">
              <a:buNone/>
            </a:pPr>
            <a:endParaRPr lang="en-US" sz="1800" dirty="0">
              <a:latin typeface="Arial" panose="020B0604020202020204" pitchFamily="34" charset="0"/>
              <a:cs typeface="Arial" panose="020B0604020202020204" pitchFamily="34" charset="0"/>
            </a:endParaRPr>
          </a:p>
          <a:p>
            <a:pPr marL="0" indent="0" algn="l">
              <a:buNone/>
            </a:pPr>
            <a:r>
              <a:rPr lang="en-US" sz="1800" dirty="0">
                <a:solidFill>
                  <a:schemeClr val="accent1">
                    <a:lumMod val="50000"/>
                  </a:schemeClr>
                </a:solidFill>
              </a:rPr>
              <a:t>* This information is subject to change over time. Please confirm accuracy/availability with the site before referring.</a:t>
            </a:r>
          </a:p>
        </p:txBody>
      </p:sp>
      <p:graphicFrame>
        <p:nvGraphicFramePr>
          <p:cNvPr id="7" name="TextBox 4">
            <a:extLst>
              <a:ext uri="{FF2B5EF4-FFF2-40B4-BE49-F238E27FC236}">
                <a16:creationId xmlns:a16="http://schemas.microsoft.com/office/drawing/2014/main" id="{974AB2A4-02D5-F306-0C7E-A713008BC35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5133914"/>
              </p:ext>
            </p:extLst>
          </p:nvPr>
        </p:nvGraphicFramePr>
        <p:xfrm>
          <a:off x="4632960" y="0"/>
          <a:ext cx="7548879" cy="7051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8D2E41B-7646-6876-D8C8-9F9DB37CC3A9}"/>
              </a:ext>
            </a:extLst>
          </p:cNvPr>
          <p:cNvSpPr txBox="1"/>
          <p:nvPr/>
        </p:nvSpPr>
        <p:spPr>
          <a:xfrm>
            <a:off x="5214551" y="111211"/>
            <a:ext cx="1927931"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Brain Injury Center of Ventura County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(Camarillo)</a:t>
            </a:r>
          </a:p>
        </p:txBody>
      </p:sp>
      <p:sp>
        <p:nvSpPr>
          <p:cNvPr id="5" name="TextBox 4">
            <a:extLst>
              <a:ext uri="{FF2B5EF4-FFF2-40B4-BE49-F238E27FC236}">
                <a16:creationId xmlns:a16="http://schemas.microsoft.com/office/drawing/2014/main" id="{A56BE910-40C5-09DD-3A67-1CB5448411CD}"/>
              </a:ext>
            </a:extLst>
          </p:cNvPr>
          <p:cNvSpPr txBox="1"/>
          <p:nvPr/>
        </p:nvSpPr>
        <p:spPr>
          <a:xfrm>
            <a:off x="7376983" y="0"/>
            <a:ext cx="1927931"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Central Coast Center for Independent Living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(Salinas)</a:t>
            </a:r>
          </a:p>
        </p:txBody>
      </p:sp>
      <p:sp>
        <p:nvSpPr>
          <p:cNvPr id="6" name="TextBox 5">
            <a:extLst>
              <a:ext uri="{FF2B5EF4-FFF2-40B4-BE49-F238E27FC236}">
                <a16:creationId xmlns:a16="http://schemas.microsoft.com/office/drawing/2014/main" id="{E0E65C2E-2752-3877-D82C-662912F83BD0}"/>
              </a:ext>
            </a:extLst>
          </p:cNvPr>
          <p:cNvSpPr txBox="1"/>
          <p:nvPr/>
        </p:nvSpPr>
        <p:spPr>
          <a:xfrm>
            <a:off x="9539415" y="42674"/>
            <a:ext cx="2447738"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Disability Resource Agency for Independent Living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(Modesto)</a:t>
            </a:r>
          </a:p>
        </p:txBody>
      </p:sp>
      <p:sp>
        <p:nvSpPr>
          <p:cNvPr id="8" name="TextBox 7">
            <a:extLst>
              <a:ext uri="{FF2B5EF4-FFF2-40B4-BE49-F238E27FC236}">
                <a16:creationId xmlns:a16="http://schemas.microsoft.com/office/drawing/2014/main" id="{AE39A7D1-3328-CF70-B02A-7EDA0D87F09F}"/>
              </a:ext>
            </a:extLst>
          </p:cNvPr>
          <p:cNvSpPr txBox="1"/>
          <p:nvPr/>
        </p:nvSpPr>
        <p:spPr>
          <a:xfrm>
            <a:off x="5214551" y="1742427"/>
            <a:ext cx="1927931"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Dignity Healthy Mercy General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(Citrus Heights)</a:t>
            </a:r>
            <a:endPar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DAE81E-93C6-AE77-907E-B33EEE24ED5E}"/>
              </a:ext>
            </a:extLst>
          </p:cNvPr>
          <p:cNvSpPr txBox="1"/>
          <p:nvPr/>
        </p:nvSpPr>
        <p:spPr>
          <a:xfrm>
            <a:off x="7426411" y="1730070"/>
            <a:ext cx="1927931" cy="16312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FREED Center for Independent Living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(Grass Valley)</a:t>
            </a:r>
          </a:p>
        </p:txBody>
      </p:sp>
      <p:sp>
        <p:nvSpPr>
          <p:cNvPr id="10" name="TextBox 9">
            <a:extLst>
              <a:ext uri="{FF2B5EF4-FFF2-40B4-BE49-F238E27FC236}">
                <a16:creationId xmlns:a16="http://schemas.microsoft.com/office/drawing/2014/main" id="{14AAE667-2170-A055-8A58-A446D4250286}"/>
              </a:ext>
            </a:extLst>
          </p:cNvPr>
          <p:cNvSpPr txBox="1"/>
          <p:nvPr/>
        </p:nvSpPr>
        <p:spPr>
          <a:xfrm>
            <a:off x="9638270" y="1853514"/>
            <a:ext cx="2187146" cy="1477328"/>
          </a:xfrm>
          <a:prstGeom prst="rect">
            <a:avLst/>
          </a:prstGeom>
          <a:noFill/>
        </p:spPr>
        <p:txBody>
          <a:bodyPr wrap="square" rtlCol="0">
            <a:spAutoFit/>
          </a:bodyPr>
          <a:lstStyle/>
          <a:p>
            <a:pPr lvl="0" algn="ctr"/>
            <a:r>
              <a:rPr lang="en-US" sz="1800" b="1" dirty="0">
                <a:solidFill>
                  <a:schemeClr val="tx1"/>
                </a:solidFill>
                <a:latin typeface="Arial" panose="020B0604020202020204" pitchFamily="34" charset="0"/>
                <a:cs typeface="Arial" panose="020B0604020202020204" pitchFamily="34" charset="0"/>
              </a:rPr>
              <a:t>Independent Living Center of Southern California </a:t>
            </a:r>
          </a:p>
          <a:p>
            <a:pPr lvl="0" algn="ctr"/>
            <a:r>
              <a:rPr lang="en-US" sz="1800" b="1" dirty="0">
                <a:solidFill>
                  <a:schemeClr val="tx1"/>
                </a:solidFill>
                <a:latin typeface="Arial" panose="020B0604020202020204" pitchFamily="34" charset="0"/>
                <a:cs typeface="Arial" panose="020B0604020202020204" pitchFamily="34" charset="0"/>
              </a:rPr>
              <a:t>(Van Nuys)</a:t>
            </a:r>
          </a:p>
        </p:txBody>
      </p:sp>
      <p:sp>
        <p:nvSpPr>
          <p:cNvPr id="11" name="TextBox 10">
            <a:extLst>
              <a:ext uri="{FF2B5EF4-FFF2-40B4-BE49-F238E27FC236}">
                <a16:creationId xmlns:a16="http://schemas.microsoft.com/office/drawing/2014/main" id="{30098466-60FD-997F-965C-429F2225C415}"/>
              </a:ext>
            </a:extLst>
          </p:cNvPr>
          <p:cNvSpPr txBox="1"/>
          <p:nvPr/>
        </p:nvSpPr>
        <p:spPr>
          <a:xfrm>
            <a:off x="5045536" y="3835447"/>
            <a:ext cx="2092962"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Jodi House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(Santa Barbara)</a:t>
            </a:r>
          </a:p>
        </p:txBody>
      </p:sp>
      <p:sp>
        <p:nvSpPr>
          <p:cNvPr id="12" name="TextBox 11">
            <a:extLst>
              <a:ext uri="{FF2B5EF4-FFF2-40B4-BE49-F238E27FC236}">
                <a16:creationId xmlns:a16="http://schemas.microsoft.com/office/drawing/2014/main" id="{E1654179-AB69-B6B7-0209-4F025C9D4CD4}"/>
              </a:ext>
            </a:extLst>
          </p:cNvPr>
          <p:cNvSpPr txBox="1"/>
          <p:nvPr/>
        </p:nvSpPr>
        <p:spPr>
          <a:xfrm>
            <a:off x="7376983" y="3515499"/>
            <a:ext cx="2092962"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Resources for Independence, Central Valley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(Fresno)</a:t>
            </a:r>
            <a:endPar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5AD2B8-A720-02CB-CC84-4CE6269EACBD}"/>
              </a:ext>
            </a:extLst>
          </p:cNvPr>
          <p:cNvSpPr txBox="1"/>
          <p:nvPr/>
        </p:nvSpPr>
        <p:spPr>
          <a:xfrm>
            <a:off x="9638270" y="3690403"/>
            <a:ext cx="2187146"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Rolling Start Inc.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(San Bernadino)</a:t>
            </a:r>
            <a:endPar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D468719-FA3F-0C01-6AE4-5324D7667F90}"/>
              </a:ext>
            </a:extLst>
          </p:cNvPr>
          <p:cNvSpPr txBox="1"/>
          <p:nvPr/>
        </p:nvSpPr>
        <p:spPr>
          <a:xfrm>
            <a:off x="5166464" y="5350477"/>
            <a:ext cx="1972034" cy="1477328"/>
          </a:xfrm>
          <a:prstGeom prst="rect">
            <a:avLst/>
          </a:prstGeom>
          <a:noFill/>
        </p:spPr>
        <p:txBody>
          <a:bodyPr wrap="square" rtlCol="0">
            <a:spAutoFit/>
          </a:bodyPr>
          <a:lstStyle/>
          <a:p>
            <a:pPr lvl="0" algn="ctr"/>
            <a:r>
              <a:rPr lang="en-US" sz="1800" b="1" dirty="0">
                <a:solidFill>
                  <a:schemeClr val="tx1"/>
                </a:solidFill>
                <a:latin typeface="Arial" panose="020B0604020202020204" pitchFamily="34" charset="0"/>
                <a:cs typeface="Arial" panose="020B0604020202020204" pitchFamily="34" charset="0"/>
              </a:rPr>
              <a:t>San Diego Brain Injury Foundation </a:t>
            </a:r>
          </a:p>
          <a:p>
            <a:pPr lvl="0" algn="ctr"/>
            <a:r>
              <a:rPr lang="en-US" sz="1800" b="1" dirty="0">
                <a:solidFill>
                  <a:schemeClr val="tx1"/>
                </a:solidFill>
                <a:latin typeface="Arial" panose="020B0604020202020204" pitchFamily="34" charset="0"/>
                <a:cs typeface="Arial" panose="020B0604020202020204" pitchFamily="34" charset="0"/>
              </a:rPr>
              <a:t>(San Diego)</a:t>
            </a:r>
          </a:p>
          <a:p>
            <a:endParaRPr lang="en-US" dirty="0"/>
          </a:p>
        </p:txBody>
      </p:sp>
      <p:sp>
        <p:nvSpPr>
          <p:cNvPr id="15" name="TextBox 14">
            <a:extLst>
              <a:ext uri="{FF2B5EF4-FFF2-40B4-BE49-F238E27FC236}">
                <a16:creationId xmlns:a16="http://schemas.microsoft.com/office/drawing/2014/main" id="{46CFBA0F-9B42-65EF-F431-40AF756C2BC7}"/>
              </a:ext>
            </a:extLst>
          </p:cNvPr>
          <p:cNvSpPr txBox="1"/>
          <p:nvPr/>
        </p:nvSpPr>
        <p:spPr>
          <a:xfrm>
            <a:off x="7366823" y="5078627"/>
            <a:ext cx="2092962" cy="17793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Southern California Resources for Independent Living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(Pasadena)</a:t>
            </a:r>
            <a:endPar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BF9302D-CD91-23EB-B733-C1CDD672EE72}"/>
              </a:ext>
            </a:extLst>
          </p:cNvPr>
          <p:cNvSpPr txBox="1"/>
          <p:nvPr/>
        </p:nvSpPr>
        <p:spPr>
          <a:xfrm>
            <a:off x="9687698" y="5436976"/>
            <a:ext cx="1953482"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St. Jude Brain Injury Network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(Fullerton)</a:t>
            </a:r>
            <a:endPar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478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9" name="Rectangle 8">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22B52E-E2C2-0AC0-1FE6-A20B7A8471DA}"/>
              </a:ext>
            </a:extLst>
          </p:cNvPr>
          <p:cNvSpPr>
            <a:spLocks noGrp="1"/>
          </p:cNvSpPr>
          <p:nvPr>
            <p:ph type="title"/>
          </p:nvPr>
        </p:nvSpPr>
        <p:spPr>
          <a:xfrm>
            <a:off x="1084881" y="1057296"/>
            <a:ext cx="6834753" cy="3715682"/>
          </a:xfrm>
        </p:spPr>
        <p:txBody>
          <a:bodyPr vert="horz" lIns="91440" tIns="45720" rIns="91440" bIns="45720" rtlCol="0" anchor="b">
            <a:normAutofit/>
          </a:bodyPr>
          <a:lstStyle/>
          <a:p>
            <a:pPr algn="l"/>
            <a:r>
              <a:rPr lang="en-US" dirty="0">
                <a:solidFill>
                  <a:schemeClr val="accent1">
                    <a:lumMod val="50000"/>
                  </a:schemeClr>
                </a:solidFill>
                <a:latin typeface="Arial" panose="020B0604020202020204" pitchFamily="34" charset="0"/>
                <a:cs typeface="Arial" panose="020B0604020202020204" pitchFamily="34" charset="0"/>
              </a:rPr>
              <a:t>A Case STUDY Discussion...</a:t>
            </a:r>
            <a:br>
              <a:rPr lang="en-US" sz="4800" dirty="0">
                <a:solidFill>
                  <a:schemeClr val="accent1">
                    <a:lumMod val="50000"/>
                  </a:schemeClr>
                </a:solidFill>
                <a:latin typeface="Arial" panose="020B0604020202020204" pitchFamily="34" charset="0"/>
                <a:cs typeface="Arial" panose="020B0604020202020204" pitchFamily="34" charset="0"/>
              </a:rPr>
            </a:br>
            <a:br>
              <a:rPr lang="en-US" sz="4800" dirty="0">
                <a:solidFill>
                  <a:schemeClr val="accent1">
                    <a:lumMod val="50000"/>
                  </a:schemeClr>
                </a:solidFill>
                <a:latin typeface="Arial" panose="020B0604020202020204" pitchFamily="34" charset="0"/>
                <a:cs typeface="Arial" panose="020B0604020202020204" pitchFamily="34" charset="0"/>
              </a:rPr>
            </a:br>
            <a:r>
              <a:rPr lang="en-US" sz="2700" cap="none" dirty="0">
                <a:solidFill>
                  <a:schemeClr val="accent1">
                    <a:lumMod val="50000"/>
                  </a:schemeClr>
                </a:solidFill>
                <a:latin typeface="Arial" panose="020B0604020202020204" pitchFamily="34" charset="0"/>
                <a:cs typeface="Arial" panose="020B0604020202020204" pitchFamily="34" charset="0"/>
              </a:rPr>
              <a:t>Here is where your agency can discuss how to apply the information on these slides to your clients/patients and develop a plan for helping TBI impacted individuals in your care.</a:t>
            </a:r>
            <a:endParaRPr lang="en-US" sz="2700" b="0" dirty="0">
              <a:solidFill>
                <a:schemeClr val="accent1">
                  <a:lumMod val="50000"/>
                </a:schemeClr>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8" name="Picture 17">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7" name="Graphic 6" descr="Magnifying glass">
            <a:extLst>
              <a:ext uri="{FF2B5EF4-FFF2-40B4-BE49-F238E27FC236}">
                <a16:creationId xmlns:a16="http://schemas.microsoft.com/office/drawing/2014/main" id="{9991AA9A-9C1B-9F0F-320A-12FE719CB5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6663" y="1057296"/>
            <a:ext cx="4743406" cy="4743406"/>
          </a:xfrm>
          <a:prstGeom prst="rect">
            <a:avLst/>
          </a:prstGeom>
        </p:spPr>
      </p:pic>
      <p:pic>
        <p:nvPicPr>
          <p:cNvPr id="20" name="Picture 19">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180546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4" name="Rectangle 33">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4B7609-736C-46A1-C891-DBEF731CC265}"/>
              </a:ext>
            </a:extLst>
          </p:cNvPr>
          <p:cNvSpPr>
            <a:spLocks noGrp="1"/>
          </p:cNvSpPr>
          <p:nvPr>
            <p:ph type="title"/>
          </p:nvPr>
        </p:nvSpPr>
        <p:spPr>
          <a:xfrm>
            <a:off x="81280" y="1188637"/>
            <a:ext cx="3986468" cy="4480726"/>
          </a:xfrm>
        </p:spPr>
        <p:txBody>
          <a:bodyPr>
            <a:normAutofit/>
          </a:bodyPr>
          <a:lstStyle/>
          <a:p>
            <a:pPr algn="r"/>
            <a:r>
              <a:rPr lang="en-US" sz="3900" b="0" dirty="0">
                <a:solidFill>
                  <a:schemeClr val="accent1">
                    <a:lumMod val="50000"/>
                  </a:schemeClr>
                </a:solidFill>
                <a:latin typeface="Arial" panose="020B0604020202020204" pitchFamily="34" charset="0"/>
                <a:cs typeface="Arial" panose="020B0604020202020204" pitchFamily="34" charset="0"/>
              </a:rPr>
              <a:t>Conclusion</a:t>
            </a:r>
          </a:p>
        </p:txBody>
      </p:sp>
      <p:graphicFrame>
        <p:nvGraphicFramePr>
          <p:cNvPr id="19" name="Content Placeholder 2">
            <a:extLst>
              <a:ext uri="{FF2B5EF4-FFF2-40B4-BE49-F238E27FC236}">
                <a16:creationId xmlns:a16="http://schemas.microsoft.com/office/drawing/2014/main" id="{46EFA3C5-4DCE-3804-9714-06A8E6299EF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49812872"/>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58077B78-5835-9441-0DD8-51CD88A07D35}"/>
              </a:ext>
            </a:extLst>
          </p:cNvPr>
          <p:cNvSpPr txBox="1"/>
          <p:nvPr/>
        </p:nvSpPr>
        <p:spPr>
          <a:xfrm>
            <a:off x="5285715" y="1360490"/>
            <a:ext cx="5192038" cy="9541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TBI affects each person differently</a:t>
            </a:r>
          </a:p>
        </p:txBody>
      </p:sp>
      <p:sp>
        <p:nvSpPr>
          <p:cNvPr id="4" name="TextBox 3">
            <a:extLst>
              <a:ext uri="{FF2B5EF4-FFF2-40B4-BE49-F238E27FC236}">
                <a16:creationId xmlns:a16="http://schemas.microsoft.com/office/drawing/2014/main" id="{7D5507E9-5EA9-ADA8-9B6A-B913160964FF}"/>
              </a:ext>
            </a:extLst>
          </p:cNvPr>
          <p:cNvSpPr txBox="1"/>
          <p:nvPr/>
        </p:nvSpPr>
        <p:spPr>
          <a:xfrm>
            <a:off x="5285715" y="2778158"/>
            <a:ext cx="4872681" cy="1661993"/>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Certain populations are at greater risk for TBI and poorer outcomes</a:t>
            </a:r>
            <a:endParaRPr lang="en-US" sz="2800" dirty="0">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7CD7E951-09EA-8F85-A83C-42384B1E0E35}"/>
              </a:ext>
            </a:extLst>
          </p:cNvPr>
          <p:cNvSpPr txBox="1"/>
          <p:nvPr/>
        </p:nvSpPr>
        <p:spPr>
          <a:xfrm>
            <a:off x="5285715" y="4697291"/>
            <a:ext cx="4707925" cy="800219"/>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TBI screening is essential!</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52885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8EFCBF2E-16D1-C3E0-0C26-E7304BE808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704" y="1524495"/>
            <a:ext cx="3840815" cy="3840815"/>
          </a:xfrm>
          <a:prstGeom prst="rect">
            <a:avLst/>
          </a:prstGeom>
        </p:spPr>
      </p:pic>
      <p:pic>
        <p:nvPicPr>
          <p:cNvPr id="26" name="Picture 25">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EF71F5-AC5C-05C4-300D-A98BA877E4AC}"/>
              </a:ext>
            </a:extLst>
          </p:cNvPr>
          <p:cNvSpPr>
            <a:spLocks noGrp="1"/>
          </p:cNvSpPr>
          <p:nvPr>
            <p:ph type="title"/>
          </p:nvPr>
        </p:nvSpPr>
        <p:spPr>
          <a:xfrm>
            <a:off x="1054064" y="618517"/>
            <a:ext cx="5855416" cy="1596177"/>
          </a:xfrm>
        </p:spPr>
        <p:txBody>
          <a:bodyPr>
            <a:normAutofit/>
          </a:bodyPr>
          <a:lstStyle/>
          <a:p>
            <a:r>
              <a:rPr lang="en-US" b="0" dirty="0">
                <a:solidFill>
                  <a:schemeClr val="accent1">
                    <a:lumMod val="50000"/>
                  </a:schemeClr>
                </a:solidFill>
                <a:latin typeface="Arial" panose="020B0604020202020204" pitchFamily="34" charset="0"/>
                <a:cs typeface="Arial" panose="020B0604020202020204" pitchFamily="34" charset="0"/>
              </a:rPr>
              <a:t>References</a:t>
            </a:r>
          </a:p>
        </p:txBody>
      </p:sp>
      <p:sp>
        <p:nvSpPr>
          <p:cNvPr id="17" name="Content Placeholder 2">
            <a:extLst>
              <a:ext uri="{FF2B5EF4-FFF2-40B4-BE49-F238E27FC236}">
                <a16:creationId xmlns:a16="http://schemas.microsoft.com/office/drawing/2014/main" id="{9C766AF1-2A06-83F0-B425-0A84F7F3FBAA}"/>
              </a:ext>
            </a:extLst>
          </p:cNvPr>
          <p:cNvSpPr>
            <a:spLocks noGrp="1"/>
          </p:cNvSpPr>
          <p:nvPr>
            <p:ph idx="1"/>
          </p:nvPr>
        </p:nvSpPr>
        <p:spPr>
          <a:xfrm>
            <a:off x="1054065" y="1952786"/>
            <a:ext cx="5855415" cy="4261750"/>
          </a:xfrm>
        </p:spPr>
        <p:txBody>
          <a:bodyPr>
            <a:normAutofit fontScale="85000" lnSpcReduction="10000"/>
          </a:bodyPr>
          <a:lstStyle/>
          <a:p>
            <a:pPr>
              <a:lnSpc>
                <a:spcPct val="110000"/>
              </a:lnSpc>
            </a:pPr>
            <a:r>
              <a:rPr lang="en-US" sz="1700" b="0" i="1" cap="none" dirty="0">
                <a:latin typeface="Arial" panose="020B0604020202020204" pitchFamily="34" charset="0"/>
                <a:cs typeface="Arial" panose="020B0604020202020204" pitchFamily="34" charset="0"/>
              </a:rPr>
              <a:t>BIAA Brain Injury Association of America </a:t>
            </a:r>
            <a:r>
              <a:rPr lang="en-US" sz="1700" b="0" cap="none" dirty="0">
                <a:latin typeface="Arial" panose="020B0604020202020204" pitchFamily="34" charset="0"/>
                <a:cs typeface="Arial" panose="020B0604020202020204" pitchFamily="34" charset="0"/>
              </a:rPr>
              <a:t>website: </a:t>
            </a:r>
            <a:r>
              <a:rPr lang="en-US" sz="1700" b="0" cap="none" dirty="0" err="1">
                <a:latin typeface="Arial" panose="020B0604020202020204" pitchFamily="34" charset="0"/>
                <a:cs typeface="Arial" panose="020B0604020202020204" pitchFamily="34" charset="0"/>
              </a:rPr>
              <a:t>biausa.org</a:t>
            </a:r>
            <a:r>
              <a:rPr lang="en-US" sz="1700" b="0" cap="none" dirty="0">
                <a:latin typeface="Arial" panose="020B0604020202020204" pitchFamily="34" charset="0"/>
                <a:cs typeface="Arial" panose="020B0604020202020204" pitchFamily="34" charset="0"/>
              </a:rPr>
              <a:t>  </a:t>
            </a:r>
          </a:p>
          <a:p>
            <a:pPr>
              <a:lnSpc>
                <a:spcPct val="110000"/>
              </a:lnSpc>
            </a:pPr>
            <a:r>
              <a:rPr lang="en-US" sz="1700" b="0" i="1" cap="none" dirty="0">
                <a:latin typeface="Arial" panose="020B0604020202020204" pitchFamily="34" charset="0"/>
                <a:cs typeface="Arial" panose="020B0604020202020204" pitchFamily="34" charset="0"/>
              </a:rPr>
              <a:t>CDC</a:t>
            </a:r>
            <a:r>
              <a:rPr lang="en-US" sz="1700" i="1" cap="none" dirty="0">
                <a:latin typeface="Arial" panose="020B0604020202020204" pitchFamily="34" charset="0"/>
                <a:cs typeface="Arial" panose="020B0604020202020204" pitchFamily="34" charset="0"/>
              </a:rPr>
              <a:t>: </a:t>
            </a:r>
            <a:r>
              <a:rPr lang="en-US" sz="1700" b="0" i="1" cap="none" dirty="0">
                <a:latin typeface="Arial" panose="020B0604020202020204" pitchFamily="34" charset="0"/>
                <a:cs typeface="Arial" panose="020B0604020202020204" pitchFamily="34" charset="0"/>
              </a:rPr>
              <a:t>Traumatic brain injury &amp; concussion. </a:t>
            </a:r>
            <a:r>
              <a:rPr lang="en-US" sz="1700" b="0" cap="none" dirty="0">
                <a:latin typeface="Arial" panose="020B0604020202020204" pitchFamily="34" charset="0"/>
                <a:cs typeface="Arial" panose="020B0604020202020204" pitchFamily="34" charset="0"/>
                <a:hlinkClick r:id="rId5"/>
              </a:rPr>
              <a:t>Https://www.Cdc.Gov/traumatic-brain-injury/index.Html</a:t>
            </a:r>
            <a:endParaRPr lang="en-US" sz="1700" b="0" cap="none" dirty="0">
              <a:latin typeface="Arial" panose="020B0604020202020204" pitchFamily="34" charset="0"/>
              <a:cs typeface="Arial" panose="020B0604020202020204" pitchFamily="34" charset="0"/>
            </a:endParaRPr>
          </a:p>
          <a:p>
            <a:pPr>
              <a:lnSpc>
                <a:spcPct val="110000"/>
              </a:lnSpc>
            </a:pPr>
            <a:r>
              <a:rPr lang="en-US" sz="1700" i="1" cap="none" dirty="0">
                <a:latin typeface="Arial" panose="020B0604020202020204" pitchFamily="34" charset="0"/>
                <a:cs typeface="Arial" panose="020B0604020202020204" pitchFamily="34" charset="0"/>
              </a:rPr>
              <a:t>CDC: Health Disparities in TBI.  </a:t>
            </a:r>
            <a:r>
              <a:rPr lang="en-US" sz="1700" cap="none" dirty="0">
                <a:latin typeface="Arial" panose="020B0604020202020204" pitchFamily="34" charset="0"/>
                <a:cs typeface="Arial" panose="020B0604020202020204" pitchFamily="34" charset="0"/>
                <a:hlinkClick r:id="rId6"/>
              </a:rPr>
              <a:t>Https://www.Cdc.Gov/traumatic-brain-injury/health-equity/index.Html</a:t>
            </a:r>
            <a:endParaRPr lang="en-US" sz="1700" cap="none" dirty="0">
              <a:latin typeface="Arial" panose="020B0604020202020204" pitchFamily="34" charset="0"/>
              <a:cs typeface="Arial" panose="020B0604020202020204" pitchFamily="34" charset="0"/>
            </a:endParaRPr>
          </a:p>
          <a:p>
            <a:r>
              <a:rPr lang="en-US" sz="1700" i="1" cap="none" dirty="0">
                <a:latin typeface="Arial" panose="020B0604020202020204" pitchFamily="34" charset="0"/>
                <a:cs typeface="Arial" panose="020B0604020202020204" pitchFamily="34" charset="0"/>
              </a:rPr>
              <a:t>Couples’ Relationships After Traumatic Brain Injury, </a:t>
            </a:r>
            <a:r>
              <a:rPr lang="en-US" sz="1700" cap="none" dirty="0">
                <a:latin typeface="Arial" panose="020B0604020202020204" pitchFamily="34" charset="0"/>
                <a:cs typeface="Arial" panose="020B0604020202020204" pitchFamily="34" charset="0"/>
              </a:rPr>
              <a:t>2012. Godwin </a:t>
            </a:r>
            <a:r>
              <a:rPr lang="en-US" sz="1700" b="0" cap="none" dirty="0">
                <a:latin typeface="Arial" panose="020B0604020202020204" pitchFamily="34" charset="0"/>
                <a:cs typeface="Arial" panose="020B0604020202020204" pitchFamily="34" charset="0"/>
              </a:rPr>
              <a:t>E., </a:t>
            </a:r>
            <a:r>
              <a:rPr lang="en-US" sz="1700" cap="none" dirty="0">
                <a:latin typeface="Arial" panose="020B0604020202020204" pitchFamily="34" charset="0"/>
                <a:cs typeface="Arial" panose="020B0604020202020204" pitchFamily="34" charset="0"/>
              </a:rPr>
              <a:t>K</a:t>
            </a:r>
            <a:r>
              <a:rPr lang="en-US" sz="1700" b="0" cap="none" dirty="0">
                <a:latin typeface="Arial" panose="020B0604020202020204" pitchFamily="34" charset="0"/>
                <a:cs typeface="Arial" panose="020B0604020202020204" pitchFamily="34" charset="0"/>
              </a:rPr>
              <a:t>reutzer J. and </a:t>
            </a:r>
            <a:r>
              <a:rPr lang="en-US" sz="1700" cap="none" dirty="0" err="1">
                <a:latin typeface="Arial" panose="020B0604020202020204" pitchFamily="34" charset="0"/>
                <a:cs typeface="Arial" panose="020B0604020202020204" pitchFamily="34" charset="0"/>
              </a:rPr>
              <a:t>K</a:t>
            </a:r>
            <a:r>
              <a:rPr lang="en-US" sz="1700" b="0" cap="none" dirty="0" err="1">
                <a:latin typeface="Arial" panose="020B0604020202020204" pitchFamily="34" charset="0"/>
                <a:cs typeface="Arial" panose="020B0604020202020204" pitchFamily="34" charset="0"/>
              </a:rPr>
              <a:t>olakowsky</a:t>
            </a:r>
            <a:r>
              <a:rPr lang="en-US" sz="1700" b="0" cap="none" dirty="0">
                <a:latin typeface="Arial" panose="020B0604020202020204" pitchFamily="34" charset="0"/>
                <a:cs typeface="Arial" panose="020B0604020202020204" pitchFamily="34" charset="0"/>
              </a:rPr>
              <a:t>-Hayner S., </a:t>
            </a:r>
            <a:r>
              <a:rPr lang="en-US" sz="1700" cap="none" dirty="0">
                <a:latin typeface="Arial" panose="020B0604020202020204" pitchFamily="34" charset="0"/>
                <a:cs typeface="Arial" panose="020B0604020202020204" pitchFamily="34" charset="0"/>
              </a:rPr>
              <a:t>In collaboration with the Model Systems Knowledge Translation Center. </a:t>
            </a:r>
            <a:r>
              <a:rPr lang="en-US" sz="1700" b="0" cap="none" dirty="0">
                <a:latin typeface="Arial" panose="020B0604020202020204" pitchFamily="34" charset="0"/>
                <a:cs typeface="Arial" panose="020B0604020202020204" pitchFamily="34" charset="0"/>
                <a:hlinkClick r:id="rId7"/>
              </a:rPr>
              <a:t>Https://msktc.Org/tbi/factsheets/relationships-after-traumatic-brain-injury</a:t>
            </a:r>
            <a:endParaRPr lang="en-US" sz="1700" cap="none" dirty="0">
              <a:latin typeface="Arial" panose="020B0604020202020204" pitchFamily="34" charset="0"/>
              <a:cs typeface="Arial" panose="020B0604020202020204" pitchFamily="34" charset="0"/>
            </a:endParaRPr>
          </a:p>
          <a:p>
            <a:pPr>
              <a:lnSpc>
                <a:spcPct val="110000"/>
              </a:lnSpc>
            </a:pPr>
            <a:r>
              <a:rPr lang="en-US" sz="1700" i="1" cap="none" dirty="0">
                <a:latin typeface="Arial" panose="020B0604020202020204" pitchFamily="34" charset="0"/>
                <a:cs typeface="Arial" panose="020B0604020202020204" pitchFamily="34" charset="0"/>
              </a:rPr>
              <a:t>Social Skills After Traumatic Brain Injury. </a:t>
            </a:r>
            <a:r>
              <a:rPr lang="en-US" sz="1700" cap="none" dirty="0">
                <a:latin typeface="Arial" panose="020B0604020202020204" pitchFamily="34" charset="0"/>
                <a:cs typeface="Arial" panose="020B0604020202020204" pitchFamily="34" charset="0"/>
              </a:rPr>
              <a:t>Hawley </a:t>
            </a:r>
            <a:r>
              <a:rPr lang="en-US" sz="1700" b="0" cap="none" dirty="0">
                <a:latin typeface="Arial" panose="020B0604020202020204" pitchFamily="34" charset="0"/>
                <a:cs typeface="Arial" panose="020B0604020202020204" pitchFamily="34" charset="0"/>
              </a:rPr>
              <a:t>L., </a:t>
            </a:r>
            <a:r>
              <a:rPr lang="en-US" sz="1700" cap="none" dirty="0">
                <a:latin typeface="Arial" panose="020B0604020202020204" pitchFamily="34" charset="0"/>
                <a:cs typeface="Arial" panose="020B0604020202020204" pitchFamily="34" charset="0"/>
              </a:rPr>
              <a:t>N</a:t>
            </a:r>
            <a:r>
              <a:rPr lang="en-US" sz="1700" b="0" cap="none" dirty="0">
                <a:latin typeface="Arial" panose="020B0604020202020204" pitchFamily="34" charset="0"/>
                <a:cs typeface="Arial" panose="020B0604020202020204" pitchFamily="34" charset="0"/>
              </a:rPr>
              <a:t>ewman J., </a:t>
            </a:r>
            <a:r>
              <a:rPr lang="en-US" sz="1700" cap="none" dirty="0">
                <a:latin typeface="Arial" panose="020B0604020202020204" pitchFamily="34" charset="0"/>
                <a:cs typeface="Arial" panose="020B0604020202020204" pitchFamily="34" charset="0"/>
              </a:rPr>
              <a:t>N</a:t>
            </a:r>
            <a:r>
              <a:rPr lang="en-US" sz="1700" b="0" cap="none" dirty="0">
                <a:latin typeface="Arial" panose="020B0604020202020204" pitchFamily="34" charset="0"/>
                <a:cs typeface="Arial" panose="020B0604020202020204" pitchFamily="34" charset="0"/>
              </a:rPr>
              <a:t>eumann D., and </a:t>
            </a:r>
            <a:r>
              <a:rPr lang="en-US" sz="1700" cap="none" dirty="0">
                <a:latin typeface="Arial" panose="020B0604020202020204" pitchFamily="34" charset="0"/>
                <a:cs typeface="Arial" panose="020B0604020202020204" pitchFamily="34" charset="0"/>
              </a:rPr>
              <a:t>O</a:t>
            </a:r>
            <a:r>
              <a:rPr lang="en-US" sz="1700" b="0" cap="none" dirty="0">
                <a:latin typeface="Arial" panose="020B0604020202020204" pitchFamily="34" charset="0"/>
                <a:cs typeface="Arial" panose="020B0604020202020204" pitchFamily="34" charset="0"/>
              </a:rPr>
              <a:t>’Neil-Pirozzi T., </a:t>
            </a:r>
            <a:r>
              <a:rPr lang="en-US" cap="none" dirty="0"/>
              <a:t>In Collaboration With The Model Systems Knowledge Translation Center, </a:t>
            </a:r>
            <a:r>
              <a:rPr lang="en-US" sz="1700" b="0" cap="none" dirty="0">
                <a:latin typeface="Arial" panose="020B0604020202020204" pitchFamily="34" charset="0"/>
                <a:cs typeface="Arial" panose="020B0604020202020204" pitchFamily="34" charset="0"/>
              </a:rPr>
              <a:t>2019. </a:t>
            </a:r>
            <a:r>
              <a:rPr lang="en-US" sz="1700" b="0" cap="none" dirty="0">
                <a:latin typeface="Arial" panose="020B0604020202020204" pitchFamily="34" charset="0"/>
                <a:cs typeface="Arial" panose="020B0604020202020204" pitchFamily="34" charset="0"/>
                <a:hlinkClick r:id="rId8"/>
              </a:rPr>
              <a:t>Https://msktc.Org/tbi/factsheets/social-skills-after-traumatic-brain-injury</a:t>
            </a:r>
            <a:endParaRPr lang="en-US" sz="1700" cap="none"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lvl="8">
              <a:lnSpc>
                <a:spcPct val="110000"/>
              </a:lnSpc>
            </a:pPr>
            <a:endParaRPr lang="en-US" sz="8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71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D92A3-066D-E45D-1C05-18B08D34725C}"/>
              </a:ext>
            </a:extLst>
          </p:cNvPr>
          <p:cNvSpPr txBox="1">
            <a:spLocks noGrp="1"/>
          </p:cNvSpPr>
          <p:nvPr>
            <p:ph type="title" idx="4294967295"/>
          </p:nvPr>
        </p:nvSpPr>
        <p:spPr>
          <a:xfrm>
            <a:off x="644057" y="1137088"/>
            <a:ext cx="1016438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TBI 101 SLIDE PRESENTATION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OBJECTIVES:</a:t>
            </a:r>
          </a:p>
        </p:txBody>
      </p:sp>
      <p:grpSp>
        <p:nvGrpSpPr>
          <p:cNvPr id="7" name="Group 6">
            <a:extLst>
              <a:ext uri="{FF2B5EF4-FFF2-40B4-BE49-F238E27FC236}">
                <a16:creationId xmlns:a16="http://schemas.microsoft.com/office/drawing/2014/main" id="{FE3B2E11-B3A2-2939-794B-9B90CCFD0116}"/>
              </a:ext>
              <a:ext uri="{C183D7F6-B498-43B3-948B-1728B52AA6E4}">
                <adec:decorative xmlns:adec="http://schemas.microsoft.com/office/drawing/2017/decorative" val="1"/>
              </a:ext>
            </a:extLst>
          </p:cNvPr>
          <p:cNvGrpSpPr/>
          <p:nvPr/>
        </p:nvGrpSpPr>
        <p:grpSpPr>
          <a:xfrm>
            <a:off x="644057" y="2578908"/>
            <a:ext cx="10926974" cy="3689405"/>
            <a:chOff x="644056" y="2615979"/>
            <a:chExt cx="10926974" cy="3689405"/>
          </a:xfrm>
        </p:grpSpPr>
        <p:sp>
          <p:nvSpPr>
            <p:cNvPr id="8" name="Freeform: Shape 7">
              <a:extLst>
                <a:ext uri="{FF2B5EF4-FFF2-40B4-BE49-F238E27FC236}">
                  <a16:creationId xmlns:a16="http://schemas.microsoft.com/office/drawing/2014/main" id="{9585645F-1F22-00A9-FE1D-BA6B3E290333}"/>
                </a:ext>
              </a:extLst>
            </p:cNvPr>
            <p:cNvSpPr/>
            <p:nvPr/>
          </p:nvSpPr>
          <p:spPr>
            <a:xfrm>
              <a:off x="644909" y="2615979"/>
              <a:ext cx="3457633" cy="3689405"/>
            </a:xfrm>
            <a:custGeom>
              <a:avLst/>
              <a:gdLst>
                <a:gd name="connsiteX0" fmla="*/ 0 w 3457633"/>
                <a:gd name="connsiteY0" fmla="*/ 0 h 3689405"/>
                <a:gd name="connsiteX1" fmla="*/ 3457633 w 3457633"/>
                <a:gd name="connsiteY1" fmla="*/ 0 h 3689405"/>
                <a:gd name="connsiteX2" fmla="*/ 3457633 w 3457633"/>
                <a:gd name="connsiteY2" fmla="*/ 3689405 h 3689405"/>
                <a:gd name="connsiteX3" fmla="*/ 0 w 3457633"/>
                <a:gd name="connsiteY3" fmla="*/ 3689405 h 3689405"/>
                <a:gd name="connsiteX4" fmla="*/ 0 w 3457633"/>
                <a:gd name="connsiteY4" fmla="*/ 0 h 368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3689405">
                  <a:moveTo>
                    <a:pt x="0" y="0"/>
                  </a:moveTo>
                  <a:lnTo>
                    <a:pt x="3457633" y="0"/>
                  </a:lnTo>
                  <a:lnTo>
                    <a:pt x="3457633" y="3689405"/>
                  </a:lnTo>
                  <a:lnTo>
                    <a:pt x="0" y="368940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41537" tIns="1475762" rIns="341537" bIns="330200" numCol="1" spcCol="1270" anchor="t" anchorCtr="0">
              <a:noAutofit/>
            </a:bodyPr>
            <a:lstStyle/>
            <a:p>
              <a:pPr marL="0" lvl="0" indent="0" algn="l" defTabSz="1155700">
                <a:lnSpc>
                  <a:spcPct val="90000"/>
                </a:lnSpc>
                <a:spcBef>
                  <a:spcPct val="0"/>
                </a:spcBef>
                <a:spcAft>
                  <a:spcPct val="35000"/>
                </a:spcAft>
                <a:buNone/>
                <a:defRPr cap="all"/>
              </a:pPr>
              <a:endParaRPr lang="en-US" sz="2600" b="0" kern="1200" dirty="0">
                <a:solidFill>
                  <a:schemeClr val="tx1"/>
                </a:solidFill>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16FF464D-57ED-C9E2-94C7-FB33A2A085C6}"/>
                </a:ext>
              </a:extLst>
            </p:cNvPr>
            <p:cNvSpPr/>
            <p:nvPr/>
          </p:nvSpPr>
          <p:spPr>
            <a:xfrm>
              <a:off x="644056" y="2615979"/>
              <a:ext cx="3457633" cy="1475762"/>
            </a:xfrm>
            <a:custGeom>
              <a:avLst/>
              <a:gdLst>
                <a:gd name="connsiteX0" fmla="*/ 0 w 3457633"/>
                <a:gd name="connsiteY0" fmla="*/ 0 h 1475762"/>
                <a:gd name="connsiteX1" fmla="*/ 3457633 w 3457633"/>
                <a:gd name="connsiteY1" fmla="*/ 0 h 1475762"/>
                <a:gd name="connsiteX2" fmla="*/ 3457633 w 3457633"/>
                <a:gd name="connsiteY2" fmla="*/ 1475762 h 1475762"/>
                <a:gd name="connsiteX3" fmla="*/ 0 w 3457633"/>
                <a:gd name="connsiteY3" fmla="*/ 1475762 h 1475762"/>
                <a:gd name="connsiteX4" fmla="*/ 0 w 3457633"/>
                <a:gd name="connsiteY4" fmla="*/ 0 h 147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1475762">
                  <a:moveTo>
                    <a:pt x="0" y="0"/>
                  </a:moveTo>
                  <a:lnTo>
                    <a:pt x="3457633" y="0"/>
                  </a:lnTo>
                  <a:lnTo>
                    <a:pt x="3457633" y="1475762"/>
                  </a:lnTo>
                  <a:lnTo>
                    <a:pt x="0" y="1475762"/>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endParaRPr lang="en-US" sz="6600" kern="1200" dirty="0">
                <a:solidFill>
                  <a:schemeClr val="tx1"/>
                </a:solidFill>
              </a:endParaRPr>
            </a:p>
          </p:txBody>
        </p:sp>
        <p:sp>
          <p:nvSpPr>
            <p:cNvPr id="10" name="Freeform: Shape 9">
              <a:extLst>
                <a:ext uri="{FF2B5EF4-FFF2-40B4-BE49-F238E27FC236}">
                  <a16:creationId xmlns:a16="http://schemas.microsoft.com/office/drawing/2014/main" id="{DAE1A485-14B4-7440-7EAC-CAF9BEF08C7B}"/>
                </a:ext>
              </a:extLst>
            </p:cNvPr>
            <p:cNvSpPr/>
            <p:nvPr/>
          </p:nvSpPr>
          <p:spPr>
            <a:xfrm>
              <a:off x="4379153" y="2615979"/>
              <a:ext cx="3457633" cy="3689405"/>
            </a:xfrm>
            <a:custGeom>
              <a:avLst/>
              <a:gdLst>
                <a:gd name="connsiteX0" fmla="*/ 0 w 3457633"/>
                <a:gd name="connsiteY0" fmla="*/ 0 h 3689405"/>
                <a:gd name="connsiteX1" fmla="*/ 3457633 w 3457633"/>
                <a:gd name="connsiteY1" fmla="*/ 0 h 3689405"/>
                <a:gd name="connsiteX2" fmla="*/ 3457633 w 3457633"/>
                <a:gd name="connsiteY2" fmla="*/ 3689405 h 3689405"/>
                <a:gd name="connsiteX3" fmla="*/ 0 w 3457633"/>
                <a:gd name="connsiteY3" fmla="*/ 3689405 h 3689405"/>
                <a:gd name="connsiteX4" fmla="*/ 0 w 3457633"/>
                <a:gd name="connsiteY4" fmla="*/ 0 h 368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3689405">
                  <a:moveTo>
                    <a:pt x="0" y="0"/>
                  </a:moveTo>
                  <a:lnTo>
                    <a:pt x="3457633" y="0"/>
                  </a:lnTo>
                  <a:lnTo>
                    <a:pt x="3457633" y="3689405"/>
                  </a:lnTo>
                  <a:lnTo>
                    <a:pt x="0" y="3689405"/>
                  </a:lnTo>
                  <a:lnTo>
                    <a:pt x="0" y="0"/>
                  </a:lnTo>
                  <a:close/>
                </a:path>
              </a:pathLst>
            </a:custGeom>
          </p:spPr>
          <p:style>
            <a:lnRef idx="2">
              <a:schemeClr val="accent2">
                <a:hueOff val="-2187096"/>
                <a:satOff val="-4210"/>
                <a:lumOff val="294"/>
                <a:alphaOff val="0"/>
              </a:schemeClr>
            </a:lnRef>
            <a:fillRef idx="1">
              <a:schemeClr val="accent2">
                <a:hueOff val="-2187096"/>
                <a:satOff val="-4210"/>
                <a:lumOff val="294"/>
                <a:alphaOff val="0"/>
              </a:schemeClr>
            </a:fillRef>
            <a:effectRef idx="0">
              <a:schemeClr val="accent2">
                <a:hueOff val="-2187096"/>
                <a:satOff val="-4210"/>
                <a:lumOff val="294"/>
                <a:alphaOff val="0"/>
              </a:schemeClr>
            </a:effectRef>
            <a:fontRef idx="minor">
              <a:schemeClr val="lt1"/>
            </a:fontRef>
          </p:style>
          <p:txBody>
            <a:bodyPr spcFirstLastPara="0" vert="horz" wrap="square" lIns="341537" tIns="1475762" rIns="341537" bIns="330200" numCol="1" spcCol="1270" anchor="t" anchorCtr="0">
              <a:noAutofit/>
            </a:bodyPr>
            <a:lstStyle/>
            <a:p>
              <a:pPr marL="0" lvl="0" indent="0" algn="l" defTabSz="1155700">
                <a:lnSpc>
                  <a:spcPct val="90000"/>
                </a:lnSpc>
                <a:spcBef>
                  <a:spcPct val="0"/>
                </a:spcBef>
                <a:spcAft>
                  <a:spcPct val="35000"/>
                </a:spcAft>
                <a:buNone/>
                <a:defRPr cap="all"/>
              </a:pPr>
              <a:endParaRPr lang="en-US" sz="2600" kern="1200" dirty="0">
                <a:solidFill>
                  <a:schemeClr val="tx1"/>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68B0552-2AD3-5F7A-3F60-D4EC1A5F2ABD}"/>
                </a:ext>
              </a:extLst>
            </p:cNvPr>
            <p:cNvSpPr/>
            <p:nvPr/>
          </p:nvSpPr>
          <p:spPr>
            <a:xfrm>
              <a:off x="4379153" y="2615979"/>
              <a:ext cx="3457633" cy="1475762"/>
            </a:xfrm>
            <a:custGeom>
              <a:avLst/>
              <a:gdLst>
                <a:gd name="connsiteX0" fmla="*/ 0 w 3457633"/>
                <a:gd name="connsiteY0" fmla="*/ 0 h 1475762"/>
                <a:gd name="connsiteX1" fmla="*/ 3457633 w 3457633"/>
                <a:gd name="connsiteY1" fmla="*/ 0 h 1475762"/>
                <a:gd name="connsiteX2" fmla="*/ 3457633 w 3457633"/>
                <a:gd name="connsiteY2" fmla="*/ 1475762 h 1475762"/>
                <a:gd name="connsiteX3" fmla="*/ 0 w 3457633"/>
                <a:gd name="connsiteY3" fmla="*/ 1475762 h 1475762"/>
                <a:gd name="connsiteX4" fmla="*/ 0 w 3457633"/>
                <a:gd name="connsiteY4" fmla="*/ 0 h 147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1475762">
                  <a:moveTo>
                    <a:pt x="0" y="0"/>
                  </a:moveTo>
                  <a:lnTo>
                    <a:pt x="3457633" y="0"/>
                  </a:lnTo>
                  <a:lnTo>
                    <a:pt x="3457633" y="1475762"/>
                  </a:lnTo>
                  <a:lnTo>
                    <a:pt x="0" y="1475762"/>
                  </a:lnTo>
                  <a:lnTo>
                    <a:pt x="0" y="0"/>
                  </a:lnTo>
                  <a:close/>
                </a:path>
              </a:pathLst>
            </a:custGeom>
            <a:noFill/>
            <a:ln>
              <a:noFill/>
            </a:ln>
            <a:sp3d/>
          </p:spPr>
          <p:style>
            <a:lnRef idx="2">
              <a:scrgbClr r="0" g="0" b="0"/>
            </a:lnRef>
            <a:fillRef idx="1">
              <a:scrgbClr r="0" g="0" b="0"/>
            </a:fillRef>
            <a:effectRef idx="0">
              <a:schemeClr val="accent2">
                <a:hueOff val="-2187096"/>
                <a:satOff val="-4210"/>
                <a:lumOff val="294"/>
                <a:alphaOff val="0"/>
              </a:schemeClr>
            </a:effectRef>
            <a:fontRef idx="minor">
              <a:schemeClr val="lt1"/>
            </a:fontRef>
          </p:style>
          <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endParaRPr lang="en-US" sz="6600" kern="1200" dirty="0">
                <a:solidFill>
                  <a:schemeClr val="tx1"/>
                </a:solidFill>
              </a:endParaRPr>
            </a:p>
          </p:txBody>
        </p:sp>
        <p:sp>
          <p:nvSpPr>
            <p:cNvPr id="12" name="Freeform: Shape 11">
              <a:extLst>
                <a:ext uri="{FF2B5EF4-FFF2-40B4-BE49-F238E27FC236}">
                  <a16:creationId xmlns:a16="http://schemas.microsoft.com/office/drawing/2014/main" id="{A0879578-4113-BC0F-8E5E-C6E428369EBC}"/>
                </a:ext>
              </a:extLst>
            </p:cNvPr>
            <p:cNvSpPr/>
            <p:nvPr/>
          </p:nvSpPr>
          <p:spPr>
            <a:xfrm>
              <a:off x="8113397" y="2615979"/>
              <a:ext cx="3457633" cy="3689405"/>
            </a:xfrm>
            <a:custGeom>
              <a:avLst/>
              <a:gdLst>
                <a:gd name="connsiteX0" fmla="*/ 0 w 3457633"/>
                <a:gd name="connsiteY0" fmla="*/ 0 h 3689405"/>
                <a:gd name="connsiteX1" fmla="*/ 3457633 w 3457633"/>
                <a:gd name="connsiteY1" fmla="*/ 0 h 3689405"/>
                <a:gd name="connsiteX2" fmla="*/ 3457633 w 3457633"/>
                <a:gd name="connsiteY2" fmla="*/ 3689405 h 3689405"/>
                <a:gd name="connsiteX3" fmla="*/ 0 w 3457633"/>
                <a:gd name="connsiteY3" fmla="*/ 3689405 h 3689405"/>
                <a:gd name="connsiteX4" fmla="*/ 0 w 3457633"/>
                <a:gd name="connsiteY4" fmla="*/ 0 h 3689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3689405">
                  <a:moveTo>
                    <a:pt x="0" y="0"/>
                  </a:moveTo>
                  <a:lnTo>
                    <a:pt x="3457633" y="0"/>
                  </a:lnTo>
                  <a:lnTo>
                    <a:pt x="3457633" y="3689405"/>
                  </a:lnTo>
                  <a:lnTo>
                    <a:pt x="0" y="3689405"/>
                  </a:lnTo>
                  <a:lnTo>
                    <a:pt x="0" y="0"/>
                  </a:lnTo>
                  <a:close/>
                </a:path>
              </a:pathLst>
            </a:custGeom>
          </p:spPr>
          <p:style>
            <a:lnRef idx="2">
              <a:schemeClr val="accent2">
                <a:hueOff val="-4374192"/>
                <a:satOff val="-8420"/>
                <a:lumOff val="588"/>
                <a:alphaOff val="0"/>
              </a:schemeClr>
            </a:lnRef>
            <a:fillRef idx="1">
              <a:schemeClr val="accent2">
                <a:hueOff val="-4374192"/>
                <a:satOff val="-8420"/>
                <a:lumOff val="588"/>
                <a:alphaOff val="0"/>
              </a:schemeClr>
            </a:fillRef>
            <a:effectRef idx="0">
              <a:schemeClr val="accent2">
                <a:hueOff val="-4374192"/>
                <a:satOff val="-8420"/>
                <a:lumOff val="588"/>
                <a:alphaOff val="0"/>
              </a:schemeClr>
            </a:effectRef>
            <a:fontRef idx="minor">
              <a:schemeClr val="lt1"/>
            </a:fontRef>
          </p:style>
          <p:txBody>
            <a:bodyPr spcFirstLastPara="0" vert="horz" wrap="square" lIns="341537" tIns="1475762" rIns="341537" bIns="330200" numCol="1" spcCol="1270" anchor="t" anchorCtr="0">
              <a:noAutofit/>
            </a:bodyPr>
            <a:lstStyle/>
            <a:p>
              <a:pPr marL="0" lvl="0" indent="0" algn="l" defTabSz="1155700">
                <a:lnSpc>
                  <a:spcPct val="90000"/>
                </a:lnSpc>
                <a:spcBef>
                  <a:spcPct val="0"/>
                </a:spcBef>
                <a:spcAft>
                  <a:spcPct val="35000"/>
                </a:spcAft>
                <a:buNone/>
                <a:defRPr cap="all"/>
              </a:pPr>
              <a:endParaRPr lang="en-US" sz="2600" kern="1200" dirty="0">
                <a:solidFill>
                  <a:schemeClr val="tx1"/>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CAE2DDB7-3525-3971-7573-9AA28A62CCF1}"/>
                </a:ext>
              </a:extLst>
            </p:cNvPr>
            <p:cNvSpPr/>
            <p:nvPr/>
          </p:nvSpPr>
          <p:spPr>
            <a:xfrm>
              <a:off x="8113397" y="2615979"/>
              <a:ext cx="3457633" cy="1475762"/>
            </a:xfrm>
            <a:custGeom>
              <a:avLst/>
              <a:gdLst>
                <a:gd name="connsiteX0" fmla="*/ 0 w 3457633"/>
                <a:gd name="connsiteY0" fmla="*/ 0 h 1475762"/>
                <a:gd name="connsiteX1" fmla="*/ 3457633 w 3457633"/>
                <a:gd name="connsiteY1" fmla="*/ 0 h 1475762"/>
                <a:gd name="connsiteX2" fmla="*/ 3457633 w 3457633"/>
                <a:gd name="connsiteY2" fmla="*/ 1475762 h 1475762"/>
                <a:gd name="connsiteX3" fmla="*/ 0 w 3457633"/>
                <a:gd name="connsiteY3" fmla="*/ 1475762 h 1475762"/>
                <a:gd name="connsiteX4" fmla="*/ 0 w 3457633"/>
                <a:gd name="connsiteY4" fmla="*/ 0 h 147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633" h="1475762">
                  <a:moveTo>
                    <a:pt x="0" y="0"/>
                  </a:moveTo>
                  <a:lnTo>
                    <a:pt x="3457633" y="0"/>
                  </a:lnTo>
                  <a:lnTo>
                    <a:pt x="3457633" y="1475762"/>
                  </a:lnTo>
                  <a:lnTo>
                    <a:pt x="0" y="1475762"/>
                  </a:lnTo>
                  <a:lnTo>
                    <a:pt x="0" y="0"/>
                  </a:lnTo>
                  <a:close/>
                </a:path>
              </a:pathLst>
            </a:custGeom>
            <a:noFill/>
            <a:ln>
              <a:noFill/>
            </a:ln>
            <a:sp3d/>
          </p:spPr>
          <p:style>
            <a:lnRef idx="2">
              <a:scrgbClr r="0" g="0" b="0"/>
            </a:lnRef>
            <a:fillRef idx="1">
              <a:scrgbClr r="0" g="0" b="0"/>
            </a:fillRef>
            <a:effectRef idx="0">
              <a:schemeClr val="accent2">
                <a:hueOff val="-4374192"/>
                <a:satOff val="-8420"/>
                <a:lumOff val="588"/>
                <a:alphaOff val="0"/>
              </a:schemeClr>
            </a:effectRef>
            <a:fontRef idx="minor">
              <a:schemeClr val="lt1"/>
            </a:fontRef>
          </p:style>
          <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endParaRPr lang="en-US" sz="6600" kern="1200" dirty="0">
                <a:solidFill>
                  <a:schemeClr val="tx1"/>
                </a:solidFill>
              </a:endParaRPr>
            </a:p>
          </p:txBody>
        </p:sp>
      </p:grpSp>
      <p:sp>
        <p:nvSpPr>
          <p:cNvPr id="14" name="TextBox 13">
            <a:extLst>
              <a:ext uri="{FF2B5EF4-FFF2-40B4-BE49-F238E27FC236}">
                <a16:creationId xmlns:a16="http://schemas.microsoft.com/office/drawing/2014/main" id="{6AEBE2E4-DD26-6636-1162-5BE971C1A2AE}"/>
              </a:ext>
            </a:extLst>
          </p:cNvPr>
          <p:cNvSpPr txBox="1"/>
          <p:nvPr/>
        </p:nvSpPr>
        <p:spPr>
          <a:xfrm>
            <a:off x="644057" y="2578908"/>
            <a:ext cx="3480721" cy="1846659"/>
          </a:xfrm>
          <a:prstGeom prst="rect">
            <a:avLst/>
          </a:prstGeom>
          <a:noFill/>
        </p:spPr>
        <p:txBody>
          <a:bodyPr wrap="square" rtlCol="0">
            <a:spAutoFit/>
          </a:bodyPr>
          <a:lstStyle/>
          <a:p>
            <a:r>
              <a:rPr lang="en-US" sz="5400" dirty="0">
                <a:solidFill>
                  <a:schemeClr val="tx1"/>
                </a:solidFill>
                <a:latin typeface="Arial" panose="020B0604020202020204" pitchFamily="34" charset="0"/>
                <a:cs typeface="Arial" panose="020B0604020202020204" pitchFamily="34" charset="0"/>
              </a:rPr>
              <a:t>	</a:t>
            </a:r>
            <a:r>
              <a:rPr lang="en-US" sz="6000" dirty="0">
                <a:solidFill>
                  <a:schemeClr val="tx1"/>
                </a:solidFill>
                <a:latin typeface="Arial" panose="020B0604020202020204" pitchFamily="34" charset="0"/>
                <a:cs typeface="Arial" panose="020B0604020202020204" pitchFamily="34" charset="0"/>
              </a:rPr>
              <a:t>0</a:t>
            </a:r>
            <a:r>
              <a:rPr lang="en-US" sz="6000" kern="1200" dirty="0">
                <a:solidFill>
                  <a:schemeClr val="tx1"/>
                </a:solidFill>
                <a:latin typeface="Arial" panose="020B0604020202020204" pitchFamily="34" charset="0"/>
                <a:cs typeface="Arial" panose="020B0604020202020204" pitchFamily="34" charset="0"/>
              </a:rPr>
              <a:t>1</a:t>
            </a:r>
          </a:p>
          <a:p>
            <a:endParaRPr lang="en-US" sz="5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BB8BB49-EC76-C303-6A9D-C0F3AFAAF0B6}"/>
              </a:ext>
            </a:extLst>
          </p:cNvPr>
          <p:cNvSpPr txBox="1"/>
          <p:nvPr/>
        </p:nvSpPr>
        <p:spPr>
          <a:xfrm>
            <a:off x="620968" y="4076938"/>
            <a:ext cx="3457633" cy="1200329"/>
          </a:xfrm>
          <a:prstGeom prst="rect">
            <a:avLst/>
          </a:prstGeom>
          <a:noFill/>
        </p:spPr>
        <p:txBody>
          <a:bodyPr wrap="square" rtlCol="0">
            <a:spAutoFit/>
          </a:bodyPr>
          <a:lstStyle/>
          <a:p>
            <a:r>
              <a:rPr lang="en-US" sz="3600" b="0" kern="1200" dirty="0">
                <a:solidFill>
                  <a:schemeClr val="tx1"/>
                </a:solidFill>
                <a:latin typeface="Arial" panose="020B0604020202020204" pitchFamily="34" charset="0"/>
                <a:cs typeface="Arial" panose="020B0604020202020204" pitchFamily="34" charset="0"/>
              </a:rPr>
              <a:t>Introduce people to TBI</a:t>
            </a:r>
          </a:p>
        </p:txBody>
      </p:sp>
      <p:sp>
        <p:nvSpPr>
          <p:cNvPr id="17" name="TextBox 16">
            <a:extLst>
              <a:ext uri="{FF2B5EF4-FFF2-40B4-BE49-F238E27FC236}">
                <a16:creationId xmlns:a16="http://schemas.microsoft.com/office/drawing/2014/main" id="{0CD3FA71-E864-83B4-755E-C5F5EF9CDD54}"/>
              </a:ext>
            </a:extLst>
          </p:cNvPr>
          <p:cNvSpPr txBox="1"/>
          <p:nvPr/>
        </p:nvSpPr>
        <p:spPr>
          <a:xfrm>
            <a:off x="4730249" y="2559854"/>
            <a:ext cx="3373395" cy="1292662"/>
          </a:xfrm>
          <a:prstGeom prst="rect">
            <a:avLst/>
          </a:prstGeom>
          <a:noFill/>
        </p:spPr>
        <p:txBody>
          <a:bodyPr wrap="square" rtlCol="0">
            <a:spAutoFit/>
          </a:bodyPr>
          <a:lstStyle/>
          <a:p>
            <a:r>
              <a:rPr lang="en-US" sz="6000" kern="1200" dirty="0">
                <a:solidFill>
                  <a:schemeClr val="tx1"/>
                </a:solidFill>
                <a:latin typeface="Arial" panose="020B0604020202020204" pitchFamily="34" charset="0"/>
                <a:cs typeface="Arial" panose="020B0604020202020204" pitchFamily="34" charset="0"/>
              </a:rPr>
              <a:t>02</a:t>
            </a:r>
          </a:p>
          <a:p>
            <a:endParaRPr lang="en-US" dirty="0"/>
          </a:p>
        </p:txBody>
      </p:sp>
      <p:sp>
        <p:nvSpPr>
          <p:cNvPr id="18" name="TextBox 17">
            <a:extLst>
              <a:ext uri="{FF2B5EF4-FFF2-40B4-BE49-F238E27FC236}">
                <a16:creationId xmlns:a16="http://schemas.microsoft.com/office/drawing/2014/main" id="{02CF4192-9567-E507-FF2C-5ACD9D9A7984}"/>
              </a:ext>
            </a:extLst>
          </p:cNvPr>
          <p:cNvSpPr txBox="1"/>
          <p:nvPr/>
        </p:nvSpPr>
        <p:spPr>
          <a:xfrm>
            <a:off x="4497976" y="4054670"/>
            <a:ext cx="3196047" cy="1200329"/>
          </a:xfrm>
          <a:prstGeom prst="rect">
            <a:avLst/>
          </a:prstGeom>
          <a:noFill/>
        </p:spPr>
        <p:txBody>
          <a:bodyPr wrap="square" rtlCol="0">
            <a:spAutoFit/>
          </a:bodyPr>
          <a:lstStyle/>
          <a:p>
            <a:r>
              <a:rPr lang="en-US" sz="3600" b="0" kern="1200" dirty="0">
                <a:solidFill>
                  <a:schemeClr val="tx1"/>
                </a:solidFill>
                <a:latin typeface="Arial" panose="020B0604020202020204" pitchFamily="34" charset="0"/>
                <a:cs typeface="Arial" panose="020B0604020202020204" pitchFamily="34" charset="0"/>
              </a:rPr>
              <a:t>Raise awareness!! </a:t>
            </a:r>
            <a:endParaRPr lang="en-US" sz="3600" kern="1200"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8467AC0-AAA2-66B6-6B55-5E6FCBF676EA}"/>
              </a:ext>
            </a:extLst>
          </p:cNvPr>
          <p:cNvSpPr txBox="1"/>
          <p:nvPr/>
        </p:nvSpPr>
        <p:spPr>
          <a:xfrm>
            <a:off x="8652284" y="2578908"/>
            <a:ext cx="2718486" cy="1938992"/>
          </a:xfrm>
          <a:prstGeom prst="rect">
            <a:avLst/>
          </a:prstGeom>
          <a:noFill/>
        </p:spPr>
        <p:txBody>
          <a:bodyPr wrap="square" rtlCol="0">
            <a:spAutoFit/>
          </a:bodyPr>
          <a:lstStyle/>
          <a:p>
            <a:r>
              <a:rPr lang="en-US" sz="6000" kern="1200" dirty="0">
                <a:solidFill>
                  <a:schemeClr val="tx1"/>
                </a:solidFill>
                <a:latin typeface="Arial" panose="020B0604020202020204" pitchFamily="34" charset="0"/>
                <a:cs typeface="Arial" panose="020B0604020202020204" pitchFamily="34" charset="0"/>
              </a:rPr>
              <a:t>03</a:t>
            </a:r>
          </a:p>
          <a:p>
            <a:endParaRPr lang="en-US" sz="60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E2C275A-C50E-B73F-2E73-788811482635}"/>
              </a:ext>
            </a:extLst>
          </p:cNvPr>
          <p:cNvSpPr txBox="1"/>
          <p:nvPr/>
        </p:nvSpPr>
        <p:spPr>
          <a:xfrm>
            <a:off x="8328454" y="3990425"/>
            <a:ext cx="3042316" cy="1754326"/>
          </a:xfrm>
          <a:prstGeom prst="rect">
            <a:avLst/>
          </a:prstGeom>
          <a:noFill/>
        </p:spPr>
        <p:txBody>
          <a:bodyPr wrap="square" rtlCol="0">
            <a:spAutoFit/>
          </a:bodyPr>
          <a:lstStyle/>
          <a:p>
            <a:r>
              <a:rPr lang="en-US" sz="3600" b="0" kern="1200" dirty="0">
                <a:solidFill>
                  <a:schemeClr val="tx1"/>
                </a:solidFill>
                <a:latin typeface="Arial" panose="020B0604020202020204" pitchFamily="34" charset="0"/>
                <a:cs typeface="Arial" panose="020B0604020202020204" pitchFamily="34" charset="0"/>
              </a:rPr>
              <a:t>Introduce community resources</a:t>
            </a:r>
            <a:endParaRPr lang="en-US" sz="36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9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BDD0-77CA-4145-7FAD-51D0379DCCAC}"/>
              </a:ext>
            </a:extLst>
          </p:cNvPr>
          <p:cNvSpPr>
            <a:spLocks noGrp="1"/>
          </p:cNvSpPr>
          <p:nvPr>
            <p:ph type="title"/>
          </p:nvPr>
        </p:nvSpPr>
        <p:spPr>
          <a:xfrm>
            <a:off x="761803" y="350196"/>
            <a:ext cx="4646904" cy="1624520"/>
          </a:xfrm>
        </p:spPr>
        <p:txBody>
          <a:bodyPr anchor="ctr">
            <a:normAutofit/>
          </a:bodyPr>
          <a:lstStyle/>
          <a:p>
            <a:r>
              <a:rPr lang="en-US" sz="4000" dirty="0">
                <a:latin typeface="Arial" panose="020B0604020202020204" pitchFamily="34" charset="0"/>
                <a:cs typeface="Arial" panose="020B0604020202020204" pitchFamily="34" charset="0"/>
              </a:rPr>
              <a:t>TBI Survivors Speak</a:t>
            </a:r>
            <a:endParaRPr lang="en-US" sz="4000" b="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10042F4-6019-3CFF-9B9E-E9C633D7DD6B}"/>
              </a:ext>
            </a:extLst>
          </p:cNvPr>
          <p:cNvSpPr>
            <a:spLocks noGrp="1"/>
          </p:cNvSpPr>
          <p:nvPr>
            <p:ph idx="1"/>
          </p:nvPr>
        </p:nvSpPr>
        <p:spPr>
          <a:xfrm>
            <a:off x="761802" y="1974716"/>
            <a:ext cx="4646905" cy="4381633"/>
          </a:xfrm>
        </p:spPr>
        <p:txBody>
          <a:bodyPr anchor="ctr">
            <a:normAutofit fontScale="92500"/>
          </a:bodyPr>
          <a:lstStyle/>
          <a:p>
            <a:pPr marL="0" indent="0">
              <a:buNone/>
            </a:pPr>
            <a:r>
              <a:rPr lang="en-US" sz="2000" cap="none" dirty="0">
                <a:latin typeface="Arial" panose="020B0604020202020204" pitchFamily="34" charset="0"/>
                <a:cs typeface="Arial" panose="020B0604020202020204" pitchFamily="34" charset="0"/>
              </a:rPr>
              <a:t>“T</a:t>
            </a:r>
            <a:r>
              <a:rPr lang="en-US" cap="none" dirty="0">
                <a:latin typeface="Arial" panose="020B0604020202020204" pitchFamily="34" charset="0"/>
                <a:cs typeface="Arial" panose="020B0604020202020204" pitchFamily="34" charset="0"/>
              </a:rPr>
              <a:t>he E.R. said I was ‘fine’, that I ‘just’ had a concussion and should rest for the day. </a:t>
            </a:r>
          </a:p>
          <a:p>
            <a:pPr marL="0" indent="0">
              <a:buNone/>
            </a:pPr>
            <a:r>
              <a:rPr lang="en-US" cap="none" dirty="0">
                <a:latin typeface="Arial" panose="020B0604020202020204" pitchFamily="34" charset="0"/>
                <a:cs typeface="Arial" panose="020B0604020202020204" pitchFamily="34" charset="0"/>
              </a:rPr>
              <a:t>I couldn’t remember how to drive, how old my kids were or where I lived. It’s like someone had taken out a big chunk of my brain, but I knew my name and birthday and that’s all it took to decide I was ‘fine’.</a:t>
            </a:r>
          </a:p>
          <a:p>
            <a:pPr marL="0" indent="0">
              <a:buNone/>
            </a:pPr>
            <a:r>
              <a:rPr lang="en-US" cap="none" dirty="0">
                <a:latin typeface="Arial" panose="020B0604020202020204" pitchFamily="34" charset="0"/>
                <a:cs typeface="Arial" panose="020B0604020202020204" pitchFamily="34" charset="0"/>
              </a:rPr>
              <a:t>That day ruined my life, and no one seemed to think it was a big deal.”</a:t>
            </a:r>
          </a:p>
          <a:p>
            <a:pPr marL="0" indent="0">
              <a:buNone/>
            </a:pPr>
            <a:r>
              <a:rPr lang="en-US" sz="2000" cap="none" dirty="0">
                <a:latin typeface="Arial" panose="020B0604020202020204" pitchFamily="34" charset="0"/>
                <a:cs typeface="Arial" panose="020B0604020202020204" pitchFamily="34" charset="0"/>
              </a:rPr>
              <a:t>			-TBI survivor</a:t>
            </a:r>
          </a:p>
        </p:txBody>
      </p:sp>
      <p:pic>
        <p:nvPicPr>
          <p:cNvPr id="16" name="Picture 15" descr="Two people holding hands">
            <a:extLst>
              <a:ext uri="{FF2B5EF4-FFF2-40B4-BE49-F238E27FC236}">
                <a16:creationId xmlns:a16="http://schemas.microsoft.com/office/drawing/2014/main" id="{97B2B76E-E875-5D0A-BAC8-1557D379EE6C}"/>
              </a:ext>
            </a:extLst>
          </p:cNvPr>
          <p:cNvPicPr>
            <a:picLocks noChangeAspect="1"/>
          </p:cNvPicPr>
          <p:nvPr/>
        </p:nvPicPr>
        <p:blipFill>
          <a:blip r:embed="rId3"/>
          <a:srcRect l="18778" r="22045"/>
          <a:stretch>
            <a:fillRect/>
          </a:stretch>
        </p:blipFill>
        <p:spPr>
          <a:xfrm>
            <a:off x="6096000" y="1"/>
            <a:ext cx="6102825" cy="6858000"/>
          </a:xfrm>
          <a:prstGeom prst="rect">
            <a:avLst/>
          </a:prstGeom>
        </p:spPr>
      </p:pic>
    </p:spTree>
    <p:extLst>
      <p:ext uri="{BB962C8B-B14F-4D97-AF65-F5344CB8AC3E}">
        <p14:creationId xmlns:p14="http://schemas.microsoft.com/office/powerpoint/2010/main" val="4458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20000"/>
                <a:lumOff val="80000"/>
              </a:schemeClr>
            </a:gs>
            <a:gs pos="100000">
              <a:schemeClr val="bg2"/>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A1FC9B-AD1D-904F-8C59-83C4F34205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672" y="3993503"/>
            <a:ext cx="2871095" cy="2379588"/>
          </a:xfrm>
          <a:prstGeom prst="rect">
            <a:avLst/>
          </a:prstGeom>
        </p:spPr>
      </p:pic>
      <p:sp>
        <p:nvSpPr>
          <p:cNvPr id="2" name="Title 1">
            <a:extLst>
              <a:ext uri="{FF2B5EF4-FFF2-40B4-BE49-F238E27FC236}">
                <a16:creationId xmlns:a16="http://schemas.microsoft.com/office/drawing/2014/main" id="{A62926E3-1424-DD48-0E23-49EF131FFF63}"/>
              </a:ext>
            </a:extLst>
          </p:cNvPr>
          <p:cNvSpPr>
            <a:spLocks noGrp="1"/>
          </p:cNvSpPr>
          <p:nvPr>
            <p:ph type="title"/>
          </p:nvPr>
        </p:nvSpPr>
        <p:spPr>
          <a:xfrm>
            <a:off x="804672" y="581891"/>
            <a:ext cx="2871095" cy="3411612"/>
          </a:xfrm>
        </p:spPr>
        <p:txBody>
          <a:bodyPr vert="horz" lIns="91440" tIns="45720" rIns="91440" bIns="45720" rtlCol="0" anchor="t">
            <a:normAutofit/>
          </a:bodyPr>
          <a:lstStyle/>
          <a:p>
            <a:pPr algn="l"/>
            <a:br>
              <a:rPr kumimoji="0" lang="en-US" sz="2800" b="1" i="0" u="none" strike="noStrike" kern="1200" cap="none" spc="0" normalizeH="0" baseline="0" noProof="0" dirty="0">
                <a:ln>
                  <a:noFill/>
                </a:ln>
                <a:solidFill>
                  <a:schemeClr val="tx2"/>
                </a:solidFill>
                <a:effectLst/>
                <a:uLnTx/>
                <a:uFillTx/>
                <a:ea typeface="+mj-ea"/>
                <a:cs typeface="+mj-cs"/>
              </a:rPr>
            </a:b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Defining </a:t>
            </a: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Brain </a:t>
            </a: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Injuries</a:t>
            </a:r>
            <a:br>
              <a:rPr kumimoji="0" lang="en-US"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br>
            <a:br>
              <a:rPr kumimoji="0" lang="en-US" sz="2300" b="0" i="0" u="none" strike="noStrike" kern="1200" cap="none" spc="0" normalizeH="0" baseline="0" noProof="0" dirty="0">
                <a:ln>
                  <a:noFill/>
                </a:ln>
                <a:solidFill>
                  <a:schemeClr val="tx2"/>
                </a:solidFill>
                <a:effectLst/>
                <a:uLnTx/>
                <a:uFillTx/>
                <a:latin typeface="Aptos Display" panose="02110004020202020204"/>
                <a:ea typeface="+mj-ea"/>
                <a:cs typeface="+mj-cs"/>
              </a:rPr>
            </a:br>
            <a:endParaRPr lang="en-US" sz="2300" b="0" kern="1200" dirty="0">
              <a:solidFill>
                <a:schemeClr val="tx2"/>
              </a:solidFill>
              <a:latin typeface="+mj-lt"/>
              <a:ea typeface="+mj-ea"/>
              <a:cs typeface="+mj-cs"/>
            </a:endParaRPr>
          </a:p>
        </p:txBody>
      </p:sp>
      <p:sp>
        <p:nvSpPr>
          <p:cNvPr id="5" name="TextBox 4">
            <a:extLst>
              <a:ext uri="{FF2B5EF4-FFF2-40B4-BE49-F238E27FC236}">
                <a16:creationId xmlns:a16="http://schemas.microsoft.com/office/drawing/2014/main" id="{930D6C17-818C-B4E1-DACE-C0994FB87924}"/>
              </a:ext>
            </a:extLst>
          </p:cNvPr>
          <p:cNvSpPr txBox="1"/>
          <p:nvPr/>
        </p:nvSpPr>
        <p:spPr>
          <a:xfrm>
            <a:off x="3807502" y="321972"/>
            <a:ext cx="3963168" cy="6536027"/>
          </a:xfrm>
          <a:prstGeom prst="rect">
            <a:avLst/>
          </a:prstGeom>
        </p:spPr>
        <p:txBody>
          <a:bodyPr vert="horz" lIns="91440" tIns="45720" rIns="91440" bIns="45720" rtlCol="0">
            <a:normAutofit fontScale="62500" lnSpcReduction="20000"/>
          </a:bodyPr>
          <a:lstStyle/>
          <a:p>
            <a:pPr algn="ctr">
              <a:lnSpc>
                <a:spcPct val="120000"/>
              </a:lnSpc>
              <a:spcAft>
                <a:spcPts val="600"/>
              </a:spcAft>
            </a:pPr>
            <a:r>
              <a:rPr lang="en-US" sz="3200" b="1" dirty="0">
                <a:solidFill>
                  <a:schemeClr val="accent1">
                    <a:lumMod val="50000"/>
                  </a:schemeClr>
                </a:solidFill>
                <a:latin typeface="Arial" panose="020B0604020202020204" pitchFamily="34" charset="0"/>
                <a:cs typeface="Arial" panose="020B0604020202020204" pitchFamily="34" charset="0"/>
              </a:rPr>
              <a:t>ACQUIRED BRAIN INJURY </a:t>
            </a:r>
          </a:p>
          <a:p>
            <a:pPr algn="ctr">
              <a:lnSpc>
                <a:spcPct val="120000"/>
              </a:lnSpc>
              <a:spcAft>
                <a:spcPts val="600"/>
              </a:spcAft>
            </a:pPr>
            <a:r>
              <a:rPr lang="en-US" sz="3200" b="1" dirty="0">
                <a:solidFill>
                  <a:schemeClr val="accent1">
                    <a:lumMod val="50000"/>
                  </a:schemeClr>
                </a:solidFill>
                <a:latin typeface="Arial" panose="020B0604020202020204" pitchFamily="34" charset="0"/>
                <a:cs typeface="Arial" panose="020B0604020202020204" pitchFamily="34" charset="0"/>
              </a:rPr>
              <a:t>(ABI)</a:t>
            </a:r>
          </a:p>
          <a:p>
            <a:pPr indent="-228600" algn="ctr">
              <a:lnSpc>
                <a:spcPct val="90000"/>
              </a:lnSpc>
              <a:spcAft>
                <a:spcPts val="600"/>
              </a:spcAft>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57150">
              <a:lnSpc>
                <a:spcPct val="110000"/>
              </a:lnSpc>
            </a:pPr>
            <a:r>
              <a:rPr lang="en-US" sz="3200" b="0" dirty="0">
                <a:latin typeface="Arial" panose="020B0604020202020204" pitchFamily="34" charset="0"/>
                <a:cs typeface="Arial" panose="020B0604020202020204" pitchFamily="34" charset="0"/>
              </a:rPr>
              <a:t>ABI is an ‘umbrella’ term </a:t>
            </a:r>
            <a:r>
              <a:rPr lang="en-US" sz="3200" dirty="0">
                <a:latin typeface="Arial" panose="020B0604020202020204" pitchFamily="34" charset="0"/>
                <a:cs typeface="Arial" panose="020B0604020202020204" pitchFamily="34" charset="0"/>
              </a:rPr>
              <a:t>for</a:t>
            </a:r>
            <a:r>
              <a:rPr lang="en-US" sz="3200" b="0" dirty="0">
                <a:latin typeface="Arial" panose="020B0604020202020204" pitchFamily="34" charset="0"/>
                <a:cs typeface="Arial" panose="020B0604020202020204" pitchFamily="34" charset="0"/>
              </a:rPr>
              <a:t> any brain injury that occurs after birth.</a:t>
            </a:r>
          </a:p>
          <a:p>
            <a:pPr marL="57150">
              <a:lnSpc>
                <a:spcPct val="110000"/>
              </a:lnSpc>
            </a:pPr>
            <a:endParaRPr lang="en-US" sz="3200" b="0" dirty="0">
              <a:latin typeface="Arial" panose="020B0604020202020204" pitchFamily="34" charset="0"/>
              <a:cs typeface="Arial" panose="020B0604020202020204" pitchFamily="34" charset="0"/>
            </a:endParaRPr>
          </a:p>
          <a:p>
            <a:pPr marL="400050" indent="-342900">
              <a:lnSpc>
                <a:spcPct val="110000"/>
              </a:lnSpc>
              <a:buFont typeface="Arial" panose="020B0604020202020204" pitchFamily="34" charset="0"/>
              <a:buChar char="•"/>
            </a:pPr>
            <a:r>
              <a:rPr lang="en-US" sz="3200" dirty="0">
                <a:latin typeface="Arial" panose="020B0604020202020204" pitchFamily="34" charset="0"/>
                <a:cs typeface="Arial" panose="020B0604020202020204" pitchFamily="34" charset="0"/>
              </a:rPr>
              <a:t>ABIs can</a:t>
            </a:r>
            <a:r>
              <a:rPr lang="en-US" sz="3200" b="0" dirty="0">
                <a:latin typeface="Arial" panose="020B0604020202020204" pitchFamily="34" charset="0"/>
                <a:cs typeface="Arial" panose="020B0604020202020204" pitchFamily="34" charset="0"/>
              </a:rPr>
              <a:t> be ‘traumatic’ (caused by an external force to the body) or ‘non-traumatic’ from (internal causes).</a:t>
            </a:r>
          </a:p>
          <a:p>
            <a:pPr>
              <a:lnSpc>
                <a:spcPct val="110000"/>
              </a:lnSpc>
            </a:pPr>
            <a:endParaRPr lang="en-US" sz="3200" dirty="0">
              <a:latin typeface="Arial" panose="020B0604020202020204" pitchFamily="34" charset="0"/>
              <a:cs typeface="Arial" panose="020B0604020202020204" pitchFamily="34" charset="0"/>
            </a:endParaRPr>
          </a:p>
          <a:p>
            <a:pPr marL="342900" indent="-342900">
              <a:lnSpc>
                <a:spcPct val="110000"/>
              </a:lnSpc>
              <a:buFont typeface="Arial" panose="020B0604020202020204" pitchFamily="34" charset="0"/>
              <a:buChar char="•"/>
            </a:pPr>
            <a:r>
              <a:rPr lang="en-US" sz="3200" dirty="0">
                <a:latin typeface="Arial" panose="020B0604020202020204" pitchFamily="34" charset="0"/>
                <a:cs typeface="Arial" panose="020B0604020202020204" pitchFamily="34" charset="0"/>
              </a:rPr>
              <a:t>Brain injuries are often experienced as a trauma. However, the label ‘traumatic brain injury’, when used as a diagnostic term, clarifies the cause of injury (rather than an evaluation of an emotional experience). Therefore, ‘non-traumatic’ brain injuries can be experienced as traumatic.</a:t>
            </a:r>
            <a:endParaRPr lang="en-US" sz="3200" b="0" dirty="0">
              <a:latin typeface="Arial" panose="020B0604020202020204" pitchFamily="34" charset="0"/>
              <a:cs typeface="Arial" panose="020B0604020202020204" pitchFamily="34" charset="0"/>
            </a:endParaRPr>
          </a:p>
          <a:p>
            <a:pPr>
              <a:lnSpc>
                <a:spcPct val="90000"/>
              </a:lnSpc>
              <a:spcAft>
                <a:spcPts val="600"/>
              </a:spcAft>
            </a:pPr>
            <a:endParaRPr lang="en-US" sz="1900" dirty="0">
              <a:highlight>
                <a:srgbClr val="00FFFF"/>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2EB3E6-DF60-2DE8-4244-585FCE1FD5F2}"/>
              </a:ext>
            </a:extLst>
          </p:cNvPr>
          <p:cNvSpPr>
            <a:spLocks noGrp="1"/>
          </p:cNvSpPr>
          <p:nvPr>
            <p:ph idx="1"/>
          </p:nvPr>
        </p:nvSpPr>
        <p:spPr>
          <a:xfrm>
            <a:off x="8034728" y="321972"/>
            <a:ext cx="3830845" cy="6423601"/>
          </a:xfrm>
        </p:spPr>
        <p:txBody>
          <a:bodyPr vert="horz" lIns="91440" tIns="45720" rIns="91440" bIns="45720" rtlCol="0">
            <a:normAutofit fontScale="70000" lnSpcReduction="20000"/>
          </a:bodyPr>
          <a:lstStyle/>
          <a:p>
            <a:pPr marL="0" indent="0" algn="ctr">
              <a:buNone/>
            </a:pPr>
            <a:r>
              <a:rPr lang="en-US" sz="2900" b="1" dirty="0">
                <a:solidFill>
                  <a:schemeClr val="accent1">
                    <a:lumMod val="50000"/>
                  </a:schemeClr>
                </a:solidFill>
                <a:effectLst/>
                <a:latin typeface="Arial" panose="020B0604020202020204" pitchFamily="34" charset="0"/>
                <a:cs typeface="Arial" panose="020B0604020202020204" pitchFamily="34" charset="0"/>
              </a:rPr>
              <a:t>Traumatic Brain Injury</a:t>
            </a:r>
          </a:p>
          <a:p>
            <a:pPr marL="0" indent="0" algn="ctr">
              <a:buNone/>
            </a:pPr>
            <a:r>
              <a:rPr lang="en-US" sz="2900" b="1" dirty="0">
                <a:solidFill>
                  <a:schemeClr val="accent1">
                    <a:lumMod val="50000"/>
                  </a:schemeClr>
                </a:solidFill>
                <a:effectLst/>
                <a:latin typeface="Arial" panose="020B0604020202020204" pitchFamily="34" charset="0"/>
                <a:cs typeface="Arial" panose="020B0604020202020204" pitchFamily="34" charset="0"/>
              </a:rPr>
              <a:t>(TBI)</a:t>
            </a:r>
          </a:p>
          <a:p>
            <a:pPr marL="0" indent="0">
              <a:spcBef>
                <a:spcPts val="0"/>
              </a:spcBef>
              <a:buNone/>
            </a:pPr>
            <a:endParaRPr lang="en-US" sz="2900" cap="none" dirty="0">
              <a:effectLst/>
              <a:latin typeface="Arial" panose="020B0604020202020204" pitchFamily="34" charset="0"/>
              <a:cs typeface="Arial" panose="020B0604020202020204" pitchFamily="34" charset="0"/>
            </a:endParaRPr>
          </a:p>
          <a:p>
            <a:pPr marL="0" indent="0">
              <a:spcBef>
                <a:spcPts val="0"/>
              </a:spcBef>
              <a:buNone/>
            </a:pPr>
            <a:r>
              <a:rPr lang="en-US" sz="2900" cap="none" dirty="0">
                <a:effectLst/>
                <a:latin typeface="Arial" panose="020B0604020202020204" pitchFamily="34" charset="0"/>
                <a:cs typeface="Arial" panose="020B0604020202020204" pitchFamily="34" charset="0"/>
              </a:rPr>
              <a:t>TBI is defined as an alteration in brain function or other evidence of brain pathology caused by an external force to the body. </a:t>
            </a:r>
          </a:p>
          <a:p>
            <a:pPr marL="0" indent="0">
              <a:spcBef>
                <a:spcPts val="0"/>
              </a:spcBef>
              <a:buNone/>
            </a:pPr>
            <a:endParaRPr lang="en-US" sz="2900" cap="none" dirty="0">
              <a:latin typeface="Arial" panose="020B0604020202020204" pitchFamily="34" charset="0"/>
              <a:cs typeface="Arial" panose="020B0604020202020204" pitchFamily="34" charset="0"/>
            </a:endParaRPr>
          </a:p>
          <a:p>
            <a:pPr>
              <a:spcBef>
                <a:spcPts val="0"/>
              </a:spcBef>
            </a:pPr>
            <a:r>
              <a:rPr lang="en-US" sz="2900" cap="none" dirty="0">
                <a:effectLst/>
                <a:latin typeface="Arial" panose="020B0604020202020204" pitchFamily="34" charset="0"/>
                <a:cs typeface="Arial" panose="020B0604020202020204" pitchFamily="34" charset="0"/>
              </a:rPr>
              <a:t>Injuries can occur from a direct blow to the skull</a:t>
            </a:r>
          </a:p>
          <a:p>
            <a:pPr>
              <a:spcBef>
                <a:spcPts val="0"/>
              </a:spcBef>
            </a:pPr>
            <a:endParaRPr lang="en-US" sz="2900" cap="none" dirty="0">
              <a:effectLst/>
              <a:latin typeface="Arial" panose="020B0604020202020204" pitchFamily="34" charset="0"/>
              <a:cs typeface="Arial" panose="020B0604020202020204" pitchFamily="34" charset="0"/>
            </a:endParaRPr>
          </a:p>
          <a:p>
            <a:pPr marL="0" indent="0">
              <a:spcBef>
                <a:spcPts val="0"/>
              </a:spcBef>
              <a:buNone/>
            </a:pPr>
            <a:r>
              <a:rPr lang="en-US" sz="2900" cap="none" dirty="0">
                <a:latin typeface="Arial" panose="020B0604020202020204" pitchFamily="34" charset="0"/>
                <a:cs typeface="Arial" panose="020B0604020202020204" pitchFamily="34" charset="0"/>
              </a:rPr>
              <a:t>		Or</a:t>
            </a:r>
          </a:p>
          <a:p>
            <a:pPr marL="0" indent="0">
              <a:spcBef>
                <a:spcPts val="0"/>
              </a:spcBef>
              <a:buNone/>
            </a:pPr>
            <a:endParaRPr lang="en-US" sz="2900" cap="none" dirty="0">
              <a:latin typeface="Arial" panose="020B0604020202020204" pitchFamily="34" charset="0"/>
              <a:cs typeface="Arial" panose="020B0604020202020204" pitchFamily="34" charset="0"/>
            </a:endParaRPr>
          </a:p>
          <a:p>
            <a:pPr>
              <a:spcBef>
                <a:spcPts val="0"/>
              </a:spcBef>
            </a:pPr>
            <a:r>
              <a:rPr lang="en-US" sz="2900" cap="none" dirty="0">
                <a:latin typeface="Arial" panose="020B0604020202020204" pitchFamily="34" charset="0"/>
                <a:cs typeface="Arial" panose="020B0604020202020204" pitchFamily="34" charset="0"/>
              </a:rPr>
              <a:t>Can be caused by an indirect injury such as a military blast, violent shaking of the head, or a violent head movement such as during a motor vehicle accident (called a contra-coup injury). </a:t>
            </a:r>
            <a:endParaRPr lang="en-US" sz="2900" cap="none" dirty="0">
              <a:effectLst/>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99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 pattern&#10;&#10;">
            <a:extLst>
              <a:ext uri="{FF2B5EF4-FFF2-40B4-BE49-F238E27FC236}">
                <a16:creationId xmlns:a16="http://schemas.microsoft.com/office/drawing/2014/main" id="{D6A42DC8-3EE0-6A5C-E0D5-BB0854C0ACD8}"/>
              </a:ext>
              <a:ext uri="{C183D7F6-B498-43B3-948B-1728B52AA6E4}">
                <adec:decorative xmlns:adec="http://schemas.microsoft.com/office/drawing/2017/decorative" val="0"/>
              </a:ext>
            </a:extLst>
          </p:cNvPr>
          <p:cNvPicPr>
            <a:picLocks noChangeAspect="1"/>
          </p:cNvPicPr>
          <p:nvPr/>
        </p:nvPicPr>
        <p:blipFill>
          <a:blip r:embed="rId3">
            <a:alphaModFix amt="35000"/>
          </a:blip>
          <a:srcRect t="1454" b="11336"/>
          <a:stretch>
            <a:fillRect/>
          </a:stretch>
        </p:blipFill>
        <p:spPr>
          <a:xfrm>
            <a:off x="20" y="10"/>
            <a:ext cx="12191980" cy="6857990"/>
          </a:xfrm>
          <a:prstGeom prst="rect">
            <a:avLst/>
          </a:prstGeom>
        </p:spPr>
      </p:pic>
      <p:graphicFrame>
        <p:nvGraphicFramePr>
          <p:cNvPr id="23" name="Content Placeholder 2">
            <a:extLst>
              <a:ext uri="{FF2B5EF4-FFF2-40B4-BE49-F238E27FC236}">
                <a16:creationId xmlns:a16="http://schemas.microsoft.com/office/drawing/2014/main" id="{8B371552-F68F-11E7-9E23-0611D761E69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335761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E9C474C0-06BB-AB23-9AC8-B213EC418B0E}"/>
              </a:ext>
            </a:extLst>
          </p:cNvPr>
          <p:cNvSpPr>
            <a:spLocks noGrp="1"/>
          </p:cNvSpPr>
          <p:nvPr>
            <p:ph type="title"/>
          </p:nvPr>
        </p:nvSpPr>
        <p:spPr>
          <a:xfrm>
            <a:off x="838200" y="814647"/>
            <a:ext cx="10515600" cy="876041"/>
          </a:xfrm>
        </p:spPr>
        <p:txBody>
          <a:bodyPr>
            <a:normAutofit/>
          </a:bodyPr>
          <a:lstStyle/>
          <a:p>
            <a:r>
              <a:rPr lang="en-US" b="0" dirty="0">
                <a:solidFill>
                  <a:schemeClr val="tx2"/>
                </a:solidFill>
                <a:latin typeface="Arial" panose="020B0604020202020204" pitchFamily="34" charset="0"/>
                <a:cs typeface="Arial" panose="020B0604020202020204" pitchFamily="34" charset="0"/>
              </a:rPr>
              <a:t>Why is awareness of TBI Important?</a:t>
            </a:r>
          </a:p>
        </p:txBody>
      </p:sp>
      <p:sp>
        <p:nvSpPr>
          <p:cNvPr id="3" name="TextBox 2">
            <a:extLst>
              <a:ext uri="{FF2B5EF4-FFF2-40B4-BE49-F238E27FC236}">
                <a16:creationId xmlns:a16="http://schemas.microsoft.com/office/drawing/2014/main" id="{A3B99033-D63E-0233-E643-4DC7420DF708}"/>
              </a:ext>
            </a:extLst>
          </p:cNvPr>
          <p:cNvSpPr txBox="1"/>
          <p:nvPr/>
        </p:nvSpPr>
        <p:spPr>
          <a:xfrm>
            <a:off x="926757" y="2360140"/>
            <a:ext cx="3210677" cy="1200329"/>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Major cause of death and disability</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2B17B-04EA-DCFA-4DB9-42F30E9EB91B}"/>
              </a:ext>
            </a:extLst>
          </p:cNvPr>
          <p:cNvSpPr txBox="1"/>
          <p:nvPr/>
        </p:nvSpPr>
        <p:spPr>
          <a:xfrm>
            <a:off x="4806778" y="2211859"/>
            <a:ext cx="2619633" cy="1569660"/>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Short- and/or long-term health concerns</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6DB0FF-8DE4-A31F-28D5-A585B4E197C2}"/>
              </a:ext>
            </a:extLst>
          </p:cNvPr>
          <p:cNvSpPr txBox="1"/>
          <p:nvPr/>
        </p:nvSpPr>
        <p:spPr>
          <a:xfrm>
            <a:off x="8273878" y="2554752"/>
            <a:ext cx="3035643" cy="830997"/>
          </a:xfrm>
          <a:prstGeom prst="rect">
            <a:avLst/>
          </a:prstGeom>
          <a:noFill/>
        </p:spPr>
        <p:txBody>
          <a:bodyPr wrap="square" rtlCol="0">
            <a:spAutoFit/>
          </a:bodyPr>
          <a:lstStyle/>
          <a:p>
            <a:pPr algn="ctr"/>
            <a:r>
              <a:rPr lang="en-US" sz="2400" b="0" dirty="0">
                <a:latin typeface="Arial" panose="020B0604020202020204" pitchFamily="34" charset="0"/>
                <a:cs typeface="Arial" panose="020B0604020202020204" pitchFamily="34" charset="0"/>
              </a:rPr>
              <a:t>Silent epidemic </a:t>
            </a:r>
            <a:endParaRPr lang="en-US" sz="2400" dirty="0">
              <a:latin typeface="Arial" panose="020B0604020202020204" pitchFamily="34" charset="0"/>
              <a:cs typeface="Arial" panose="020B0604020202020204" pitchFamily="34" charset="0"/>
            </a:endParaRPr>
          </a:p>
          <a:p>
            <a:pPr algn="ctr"/>
            <a:endParaRPr lang="en-US" sz="2400" dirty="0"/>
          </a:p>
        </p:txBody>
      </p:sp>
      <p:sp>
        <p:nvSpPr>
          <p:cNvPr id="6" name="TextBox 5">
            <a:extLst>
              <a:ext uri="{FF2B5EF4-FFF2-40B4-BE49-F238E27FC236}">
                <a16:creationId xmlns:a16="http://schemas.microsoft.com/office/drawing/2014/main" id="{1D09D655-155A-4FAC-D56D-30A9B6310E27}"/>
              </a:ext>
            </a:extLst>
          </p:cNvPr>
          <p:cNvSpPr txBox="1"/>
          <p:nvPr/>
        </p:nvSpPr>
        <p:spPr>
          <a:xfrm>
            <a:off x="2940908" y="4850735"/>
            <a:ext cx="2990335" cy="738664"/>
          </a:xfrm>
          <a:prstGeom prst="rect">
            <a:avLst/>
          </a:prstGeom>
          <a:noFill/>
        </p:spPr>
        <p:txBody>
          <a:bodyPr wrap="square" rtlCol="0">
            <a:spAutoFit/>
          </a:bodyPr>
          <a:lstStyle/>
          <a:p>
            <a:r>
              <a:rPr lang="en-US" sz="2400" b="0" dirty="0">
                <a:latin typeface="Arial" panose="020B0604020202020204" pitchFamily="34" charset="0"/>
                <a:cs typeface="Arial" panose="020B0604020202020204" pitchFamily="34" charset="0"/>
              </a:rPr>
              <a:t>Functional impact</a:t>
            </a:r>
            <a:endParaRPr lang="en-US" sz="24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530AE7A-9094-6061-40DF-CFF76A0A5A60}"/>
              </a:ext>
            </a:extLst>
          </p:cNvPr>
          <p:cNvSpPr txBox="1"/>
          <p:nvPr/>
        </p:nvSpPr>
        <p:spPr>
          <a:xfrm>
            <a:off x="6096000" y="4204404"/>
            <a:ext cx="3572656" cy="2215991"/>
          </a:xfrm>
          <a:prstGeom prst="rect">
            <a:avLst/>
          </a:prstGeom>
          <a:noFill/>
        </p:spPr>
        <p:txBody>
          <a:bodyPr wrap="square" rtlCol="0">
            <a:spAutoFit/>
          </a:bodyPr>
          <a:lstStyle/>
          <a:p>
            <a:pPr lvl="0" algn="ctr"/>
            <a:r>
              <a:rPr lang="en-US" sz="2400" b="0" dirty="0">
                <a:latin typeface="Arial" panose="020B0604020202020204" pitchFamily="34" charset="0"/>
                <a:cs typeface="Arial" panose="020B0604020202020204" pitchFamily="34" charset="0"/>
              </a:rPr>
              <a:t>Growing public health concern</a:t>
            </a:r>
            <a:endParaRPr lang="en-US" sz="2400" dirty="0">
              <a:latin typeface="Arial" panose="020B0604020202020204" pitchFamily="34" charset="0"/>
              <a:cs typeface="Arial" panose="020B0604020202020204" pitchFamily="34" charset="0"/>
            </a:endParaRPr>
          </a:p>
          <a:p>
            <a:pPr lvl="0" algn="ctr"/>
            <a:endParaRPr lang="en-US" sz="1800" b="0" dirty="0">
              <a:latin typeface="Arial" panose="020B0604020202020204" pitchFamily="34" charset="0"/>
              <a:cs typeface="Arial" panose="020B0604020202020204" pitchFamily="34" charset="0"/>
            </a:endParaRPr>
          </a:p>
          <a:p>
            <a:pPr lvl="0" algn="ctr"/>
            <a:r>
              <a:rPr lang="en-US" sz="1800" b="0" dirty="0">
                <a:latin typeface="Arial" panose="020B0604020202020204" pitchFamily="34" charset="0"/>
                <a:cs typeface="Arial" panose="020B0604020202020204" pitchFamily="34" charset="0"/>
              </a:rPr>
              <a:t>Over 200,000 TBI-related Emergency Dept visits &amp; hospitalizations each year in CA</a:t>
            </a:r>
            <a:endParaRPr lang="en-US"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529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70330C-B460-8A79-70D6-9379390F1419}"/>
              </a:ext>
            </a:extLst>
          </p:cNvPr>
          <p:cNvSpPr>
            <a:spLocks noGrp="1"/>
          </p:cNvSpPr>
          <p:nvPr>
            <p:ph type="title"/>
          </p:nvPr>
        </p:nvSpPr>
        <p:spPr>
          <a:xfrm>
            <a:off x="641074" y="1588878"/>
            <a:ext cx="2844002"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Common Causes of TBI</a:t>
            </a:r>
          </a:p>
        </p:txBody>
      </p:sp>
      <p:pic>
        <p:nvPicPr>
          <p:cNvPr id="7" name="Picture 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useBgFill="1">
        <p:nvSpPr>
          <p:cNvPr id="5" name="Rectangle 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0D04CB-D058-DF9F-FF92-146E3A469E6F}"/>
              </a:ext>
            </a:extLst>
          </p:cNvPr>
          <p:cNvSpPr>
            <a:spLocks noGrp="1"/>
          </p:cNvSpPr>
          <p:nvPr>
            <p:ph idx="1"/>
          </p:nvPr>
        </p:nvSpPr>
        <p:spPr>
          <a:xfrm>
            <a:off x="4634794" y="356461"/>
            <a:ext cx="6642806" cy="6106332"/>
          </a:xfrm>
        </p:spPr>
        <p:txBody>
          <a:bodyPr anchor="ctr">
            <a:noAutofit/>
          </a:bodyPr>
          <a:lstStyle/>
          <a:p>
            <a:pPr marL="0" indent="0">
              <a:buNone/>
            </a:pPr>
            <a:r>
              <a:rPr lang="en-US" sz="2400" b="1" cap="none" dirty="0">
                <a:effectLst/>
                <a:latin typeface="Arial" panose="020B0604020202020204" pitchFamily="34" charset="0"/>
                <a:ea typeface="Malgun Gothic" panose="020B0503020000020004" pitchFamily="34" charset="-127"/>
                <a:cs typeface="Arial" panose="020B0604020202020204" pitchFamily="34" charset="0"/>
              </a:rPr>
              <a:t>MOST NON-FATAL TBI CAUSES:</a:t>
            </a:r>
          </a:p>
          <a:p>
            <a:pPr lvl="1"/>
            <a:r>
              <a:rPr lang="en-US" sz="2400" b="0" cap="none" dirty="0">
                <a:effectLst/>
                <a:latin typeface="Arial" panose="020B0604020202020204" pitchFamily="34" charset="0"/>
                <a:ea typeface="Malgun Gothic" panose="020B0503020000020004" pitchFamily="34" charset="-127"/>
                <a:cs typeface="Arial" panose="020B0604020202020204" pitchFamily="34" charset="0"/>
              </a:rPr>
              <a:t>Assault</a:t>
            </a:r>
          </a:p>
          <a:p>
            <a:pPr lvl="1"/>
            <a:r>
              <a:rPr lang="en-US" sz="2400" b="0" cap="none" dirty="0">
                <a:effectLst/>
                <a:latin typeface="Arial" panose="020B0604020202020204" pitchFamily="34" charset="0"/>
                <a:ea typeface="Malgun Gothic" panose="020B0503020000020004" pitchFamily="34" charset="-127"/>
                <a:cs typeface="Arial" panose="020B0604020202020204" pitchFamily="34" charset="0"/>
              </a:rPr>
              <a:t>Falls</a:t>
            </a:r>
          </a:p>
          <a:p>
            <a:pPr lvl="1"/>
            <a:r>
              <a:rPr lang="en-US" sz="2400" cap="none" dirty="0">
                <a:latin typeface="Arial" panose="020B0604020202020204" pitchFamily="34" charset="0"/>
                <a:ea typeface="Malgun Gothic" panose="020B0503020000020004" pitchFamily="34" charset="-127"/>
                <a:cs typeface="Arial" panose="020B0604020202020204" pitchFamily="34" charset="0"/>
              </a:rPr>
              <a:t>Military combat, such as blast injuries</a:t>
            </a:r>
            <a:endParaRPr lang="en-US" sz="2400" b="0" cap="none" dirty="0">
              <a:effectLst/>
              <a:latin typeface="Arial" panose="020B0604020202020204" pitchFamily="34" charset="0"/>
              <a:ea typeface="Malgun Gothic" panose="020B0503020000020004" pitchFamily="34" charset="-127"/>
              <a:cs typeface="Arial" panose="020B0604020202020204" pitchFamily="34" charset="0"/>
            </a:endParaRPr>
          </a:p>
          <a:p>
            <a:pPr lvl="1"/>
            <a:r>
              <a:rPr lang="en-US" sz="2400" b="0" cap="none" dirty="0">
                <a:latin typeface="Arial" panose="020B0604020202020204" pitchFamily="34" charset="0"/>
                <a:ea typeface="Malgun Gothic" panose="020B0503020000020004" pitchFamily="34" charset="-127"/>
                <a:cs typeface="Arial" panose="020B0604020202020204" pitchFamily="34" charset="0"/>
              </a:rPr>
              <a:t>M</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otor vehicle accidents</a:t>
            </a:r>
            <a:r>
              <a:rPr lang="en-US" sz="2400" cap="none" dirty="0">
                <a:latin typeface="Arial" panose="020B0604020202020204" pitchFamily="34" charset="0"/>
                <a:ea typeface="Malgun Gothic" panose="020B0503020000020004" pitchFamily="34" charset="-127"/>
                <a:cs typeface="Arial" panose="020B0604020202020204" pitchFamily="34" charset="0"/>
              </a:rPr>
              <a:t>: </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direct impact or indirect or ‘contra-coup’ injury </a:t>
            </a:r>
          </a:p>
          <a:p>
            <a:pPr lvl="1"/>
            <a:r>
              <a:rPr lang="en-US" sz="2400" b="0" cap="none" dirty="0">
                <a:latin typeface="Arial" panose="020B0604020202020204" pitchFamily="34" charset="0"/>
                <a:ea typeface="Malgun Gothic" panose="020B0503020000020004" pitchFamily="34" charset="-127"/>
                <a:cs typeface="Arial" panose="020B0604020202020204" pitchFamily="34" charset="0"/>
              </a:rPr>
              <a:t>S</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truck by an object, such as </a:t>
            </a:r>
            <a:r>
              <a:rPr lang="en-US" sz="2400" cap="none" dirty="0">
                <a:latin typeface="Arial" panose="020B0604020202020204" pitchFamily="34" charset="0"/>
                <a:ea typeface="Malgun Gothic" panose="020B0503020000020004" pitchFamily="34" charset="-127"/>
                <a:cs typeface="Arial" panose="020B0604020202020204" pitchFamily="34" charset="0"/>
              </a:rPr>
              <a:t>during</a:t>
            </a:r>
            <a:r>
              <a:rPr lang="en-US" sz="2400" b="0" cap="none" dirty="0">
                <a:effectLst/>
                <a:latin typeface="Arial" panose="020B0604020202020204" pitchFamily="34" charset="0"/>
                <a:ea typeface="Malgun Gothic" panose="020B0503020000020004" pitchFamily="34" charset="-127"/>
                <a:cs typeface="Arial" panose="020B0604020202020204" pitchFamily="34" charset="0"/>
              </a:rPr>
              <a:t> sports</a:t>
            </a:r>
          </a:p>
          <a:p>
            <a:pPr lvl="1"/>
            <a:r>
              <a:rPr lang="en-US" sz="2400" cap="none" dirty="0">
                <a:latin typeface="Arial" panose="020B0604020202020204" pitchFamily="34" charset="0"/>
                <a:ea typeface="Malgun Gothic" panose="020B0503020000020004" pitchFamily="34" charset="-127"/>
                <a:cs typeface="Arial" panose="020B0604020202020204" pitchFamily="34" charset="0"/>
              </a:rPr>
              <a:t>Non-contact injuries, such as being shaken (partner violence or child abuse – ‘shaken baby syndrome’). </a:t>
            </a:r>
            <a:endParaRPr lang="en-US" sz="2400" b="0" cap="none" dirty="0">
              <a:effectLst/>
              <a:latin typeface="Arial" panose="020B0604020202020204" pitchFamily="34" charset="0"/>
              <a:ea typeface="Malgun Gothic" panose="020B0503020000020004" pitchFamily="34" charset="-127"/>
              <a:cs typeface="Arial" panose="020B0604020202020204" pitchFamily="34" charset="0"/>
            </a:endParaRPr>
          </a:p>
        </p:txBody>
      </p:sp>
      <p:pic>
        <p:nvPicPr>
          <p:cNvPr id="9" name="Picture 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10307258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576EF6-1520-E065-85E9-22D01A28D729}"/>
              </a:ext>
            </a:extLst>
          </p:cNvPr>
          <p:cNvSpPr>
            <a:spLocks noGrp="1"/>
          </p:cNvSpPr>
          <p:nvPr>
            <p:ph type="title"/>
          </p:nvPr>
        </p:nvSpPr>
        <p:spPr>
          <a:xfrm>
            <a:off x="641074" y="1588878"/>
            <a:ext cx="2844002" cy="3680244"/>
          </a:xfrm>
        </p:spPr>
        <p:txBody>
          <a:bodyPr>
            <a:normAutofit/>
          </a:bodyPr>
          <a:lstStyle/>
          <a:p>
            <a:pPr algn="l"/>
            <a:r>
              <a:rPr lang="en-US" sz="3200" b="0" dirty="0">
                <a:solidFill>
                  <a:srgbClr val="FFFFFF"/>
                </a:solidFill>
                <a:latin typeface="Arial" panose="020B0604020202020204" pitchFamily="34" charset="0"/>
                <a:cs typeface="Arial" panose="020B0604020202020204" pitchFamily="34" charset="0"/>
              </a:rPr>
              <a:t>Who is at risk?</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6209ADAC-F672-59D9-07AB-E08BDAB60BC1}"/>
              </a:ext>
            </a:extLst>
          </p:cNvPr>
          <p:cNvSpPr>
            <a:spLocks noGrp="1"/>
          </p:cNvSpPr>
          <p:nvPr>
            <p:ph idx="1"/>
          </p:nvPr>
        </p:nvSpPr>
        <p:spPr>
          <a:xfrm>
            <a:off x="4634794" y="734519"/>
            <a:ext cx="6642806" cy="5456420"/>
          </a:xfrm>
        </p:spPr>
        <p:txBody>
          <a:bodyPr anchor="ctr">
            <a:noAutofit/>
          </a:bodyPr>
          <a:lstStyle/>
          <a:p>
            <a:pPr marL="0" indent="0">
              <a:lnSpc>
                <a:spcPct val="110000"/>
              </a:lnSpc>
              <a:spcBef>
                <a:spcPts val="50"/>
              </a:spcBef>
              <a:buNone/>
            </a:pPr>
            <a:r>
              <a:rPr lang="en-US" b="1" cap="none" dirty="0">
                <a:latin typeface="Arial" panose="020B0604020202020204" pitchFamily="34" charset="0"/>
                <a:cs typeface="Arial" panose="020B0604020202020204" pitchFamily="34" charset="0"/>
              </a:rPr>
              <a:t>ANYONE IS AT RISK FOR TBI, BUT SOME GROUPS OF PEOPLE ARE AT GREATER RISK:</a:t>
            </a:r>
          </a:p>
          <a:p>
            <a:pPr marL="0" indent="0">
              <a:lnSpc>
                <a:spcPct val="110000"/>
              </a:lnSpc>
              <a:spcBef>
                <a:spcPts val="50"/>
              </a:spcBef>
              <a:buNone/>
            </a:pPr>
            <a:endParaRPr lang="en-US" b="1" cap="none" dirty="0">
              <a:latin typeface="Arial" panose="020B0604020202020204" pitchFamily="34" charset="0"/>
              <a:cs typeface="Arial" panose="020B0604020202020204" pitchFamily="34" charset="0"/>
            </a:endParaRPr>
          </a:p>
          <a:p>
            <a:pPr lvl="1">
              <a:lnSpc>
                <a:spcPct val="110000"/>
              </a:lnSpc>
              <a:spcBef>
                <a:spcPts val="50"/>
              </a:spcBef>
            </a:pPr>
            <a:r>
              <a:rPr lang="en-US" sz="2000" b="0" cap="none" dirty="0">
                <a:latin typeface="Arial" panose="020B0604020202020204" pitchFamily="34" charset="0"/>
                <a:cs typeface="Arial" panose="020B0604020202020204" pitchFamily="34" charset="0"/>
              </a:rPr>
              <a:t>Children  </a:t>
            </a:r>
          </a:p>
          <a:p>
            <a:pPr lvl="1">
              <a:lnSpc>
                <a:spcPct val="110000"/>
              </a:lnSpc>
            </a:pPr>
            <a:r>
              <a:rPr lang="en-US" sz="2000" b="0" cap="none" dirty="0">
                <a:latin typeface="Arial" panose="020B0604020202020204" pitchFamily="34" charset="0"/>
                <a:cs typeface="Arial" panose="020B0604020202020204" pitchFamily="34" charset="0"/>
              </a:rPr>
              <a:t>Military service members and veterans</a:t>
            </a:r>
          </a:p>
          <a:p>
            <a:pPr lvl="1">
              <a:lnSpc>
                <a:spcPct val="110000"/>
              </a:lnSpc>
            </a:pPr>
            <a:r>
              <a:rPr lang="en-US" sz="2000" cap="none" dirty="0">
                <a:latin typeface="Arial" panose="020B0604020202020204" pitchFamily="34" charset="0"/>
                <a:cs typeface="Arial" panose="020B0604020202020204" pitchFamily="34" charset="0"/>
              </a:rPr>
              <a:t>Older adults, especially those 75 years old and older</a:t>
            </a:r>
            <a:endParaRPr lang="en-US" sz="2000" b="0" cap="none" dirty="0">
              <a:latin typeface="Arial" panose="020B0604020202020204" pitchFamily="34" charset="0"/>
              <a:cs typeface="Arial" panose="020B0604020202020204" pitchFamily="34" charset="0"/>
            </a:endParaRPr>
          </a:p>
          <a:p>
            <a:pPr lvl="1">
              <a:lnSpc>
                <a:spcPct val="110000"/>
              </a:lnSpc>
            </a:pPr>
            <a:r>
              <a:rPr lang="en-US" sz="2000" b="0" cap="none" dirty="0">
                <a:latin typeface="Arial" panose="020B0604020202020204" pitchFamily="34" charset="0"/>
                <a:cs typeface="Arial" panose="020B0604020202020204" pitchFamily="34" charset="0"/>
              </a:rPr>
              <a:t>People in correctional or detention facilities</a:t>
            </a:r>
          </a:p>
          <a:p>
            <a:pPr lvl="1">
              <a:lnSpc>
                <a:spcPct val="110000"/>
              </a:lnSpc>
            </a:pPr>
            <a:r>
              <a:rPr lang="en-US" sz="2000" cap="none" dirty="0">
                <a:latin typeface="Arial" panose="020B0604020202020204" pitchFamily="34" charset="0"/>
                <a:cs typeface="Arial" panose="020B0604020202020204" pitchFamily="34" charset="0"/>
              </a:rPr>
              <a:t>People living in rural areas</a:t>
            </a:r>
            <a:endParaRPr lang="en-US" sz="2000" b="0" cap="none" dirty="0">
              <a:latin typeface="Arial" panose="020B0604020202020204" pitchFamily="34" charset="0"/>
              <a:cs typeface="Arial" panose="020B0604020202020204" pitchFamily="34" charset="0"/>
            </a:endParaRPr>
          </a:p>
          <a:p>
            <a:pPr lvl="1">
              <a:lnSpc>
                <a:spcPct val="110000"/>
              </a:lnSpc>
            </a:pPr>
            <a:r>
              <a:rPr lang="en-US" sz="2000" b="0" cap="none" dirty="0">
                <a:latin typeface="Arial" panose="020B0604020202020204" pitchFamily="34" charset="0"/>
                <a:cs typeface="Arial" panose="020B0604020202020204" pitchFamily="34" charset="0"/>
              </a:rPr>
              <a:t>People who experience homelessness</a:t>
            </a:r>
          </a:p>
          <a:p>
            <a:pPr lvl="1">
              <a:lnSpc>
                <a:spcPct val="110000"/>
              </a:lnSpc>
            </a:pPr>
            <a:r>
              <a:rPr lang="en-US" sz="2000" cap="none" dirty="0">
                <a:latin typeface="Arial" panose="020B0604020202020204" pitchFamily="34" charset="0"/>
                <a:cs typeface="Arial" panose="020B0604020202020204" pitchFamily="34" charset="0"/>
              </a:rPr>
              <a:t>People of racial, ethnic and gender-based minority groups</a:t>
            </a:r>
          </a:p>
          <a:p>
            <a:pPr lvl="1">
              <a:lnSpc>
                <a:spcPct val="110000"/>
              </a:lnSpc>
            </a:pPr>
            <a:r>
              <a:rPr lang="en-US" sz="2000" cap="none" dirty="0">
                <a:latin typeface="Arial" panose="020B0604020202020204" pitchFamily="34" charset="0"/>
                <a:cs typeface="Arial" panose="020B0604020202020204" pitchFamily="34" charset="0"/>
              </a:rPr>
              <a:t>Individuals living with family violence or intimate partner violence</a:t>
            </a:r>
            <a:endParaRPr lang="en-US" sz="2000" b="0" cap="none"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49760563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aa842e6-9257-4536-8577-77b8f34f9507}" enabled="1" method="Standard" siteId="{19ed7054-9d97-43c7-92b1-6781b6b95b68}" removed="0"/>
</clbl:labelList>
</file>

<file path=docProps/app.xml><?xml version="1.0" encoding="utf-8"?>
<Properties xmlns="http://schemas.openxmlformats.org/officeDocument/2006/extended-properties" xmlns:vt="http://schemas.openxmlformats.org/officeDocument/2006/docPropsVTypes">
  <Template>Droplet</Template>
  <TotalTime>840</TotalTime>
  <Words>3729</Words>
  <Application>Microsoft Macintosh PowerPoint</Application>
  <PresentationFormat>Widescreen</PresentationFormat>
  <Paragraphs>473</Paragraphs>
  <Slides>36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Malgun Gothic</vt:lpstr>
      <vt:lpstr>Aptos</vt:lpstr>
      <vt:lpstr>Aptos Display</vt:lpstr>
      <vt:lpstr>Arial</vt:lpstr>
      <vt:lpstr>BlinkMacSystemFont</vt:lpstr>
      <vt:lpstr>Nunito</vt:lpstr>
      <vt:lpstr>Tw Cen MT</vt:lpstr>
      <vt:lpstr>Droplet</vt:lpstr>
      <vt:lpstr>TBI 101</vt:lpstr>
      <vt:lpstr> TBI 101</vt:lpstr>
      <vt:lpstr>Department of Rehabilitation (DOR) and Traumatic Brain Injury</vt:lpstr>
      <vt:lpstr>TBI 101 SLIDE PRESENTATION  OBJECTIVES:</vt:lpstr>
      <vt:lpstr>TBI Survivors Speak</vt:lpstr>
      <vt:lpstr>  Defining  Brain  Injuries  </vt:lpstr>
      <vt:lpstr>Why is awareness of TBI Important?</vt:lpstr>
      <vt:lpstr>Common Causes of TBI</vt:lpstr>
      <vt:lpstr>Who is at risk?</vt:lpstr>
      <vt:lpstr>Symptoms of TBI</vt:lpstr>
      <vt:lpstr>What to look for… Physical Symptoms</vt:lpstr>
      <vt:lpstr>What to look for…  Cognitive Symptoms</vt:lpstr>
      <vt:lpstr>What to look for…  Emotional Symptoms</vt:lpstr>
      <vt:lpstr>What to look for… Sleep Symptoms</vt:lpstr>
      <vt:lpstr>TBI’s Impact on  Relationships  and  Social Skills</vt:lpstr>
      <vt:lpstr>Substance Use  AND SUBSTANCE abuse</vt:lpstr>
      <vt:lpstr>TBI  and Intimate Partner Violence</vt:lpstr>
      <vt:lpstr>TBI  and  Housing Instability</vt:lpstr>
      <vt:lpstr>TBI  and Incarceration</vt:lpstr>
      <vt:lpstr>TBI  and  Health Disparities</vt:lpstr>
      <vt:lpstr>TBI  and  MORE Health Disparities</vt:lpstr>
      <vt:lpstr>TBI  and  Native Americans</vt:lpstr>
      <vt:lpstr>Screening for TBI: Considerations…</vt:lpstr>
      <vt:lpstr>Suggested Screening  Tools</vt:lpstr>
      <vt:lpstr>   Another screening example:  Ohio State TBI-ID Chronic brain injury - OSU TBI-ID overview | discovery themes, the ohio state university  </vt:lpstr>
      <vt:lpstr>How to interact with people with TBI</vt:lpstr>
      <vt:lpstr>Communication strategies</vt:lpstr>
      <vt:lpstr>Communication strategies  Continued</vt:lpstr>
      <vt:lpstr>Management Options for TBI Recovery</vt:lpstr>
      <vt:lpstr>TBI Resources Directory</vt:lpstr>
      <vt:lpstr>California Association  for Traumatic Brain Injury (CATBI)</vt:lpstr>
      <vt:lpstr>CATBI continued</vt:lpstr>
      <vt:lpstr>Current  California Association for  Traumatic Brain Injury  (CATBI) sites   (*as of July 2025)</vt:lpstr>
      <vt:lpstr>A Case STUDY Discussion...  Here is where your agency can discuss how to apply the information on these slides to your clients/patients and develop a plan for helping TBI impacted individuals in your care.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Vivian Harvey</dc:creator>
  <cp:lastModifiedBy>Dr Vivian Harvey</cp:lastModifiedBy>
  <cp:revision>10</cp:revision>
  <dcterms:created xsi:type="dcterms:W3CDTF">2025-07-05T22:42:00Z</dcterms:created>
  <dcterms:modified xsi:type="dcterms:W3CDTF">2025-07-31T21:12:40Z</dcterms:modified>
</cp:coreProperties>
</file>