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406" autoAdjust="0"/>
  </p:normalViewPr>
  <p:slideViewPr>
    <p:cSldViewPr snapToGrid="0" snapToObjects="1">
      <p:cViewPr varScale="1">
        <p:scale>
          <a:sx n="82" d="100"/>
          <a:sy n="82" d="100"/>
        </p:scale>
        <p:origin x="2454" y="90"/>
      </p:cViewPr>
      <p:guideLst>
        <p:guide orient="horz" pos="2160"/>
        <p:guide pos="2880"/>
      </p:guideLst>
    </p:cSldViewPr>
  </p:slideViewPr>
  <p:notesTextViewPr>
    <p:cViewPr>
      <p:scale>
        <a:sx n="100" d="100"/>
        <a:sy n="100" d="100"/>
      </p:scale>
      <p:origin x="0" y="-704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5.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ata6.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diagrams/_rels/drawing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5.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6.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362311-CD86-4D15-9ED3-2D31ED5D44A4}" type="doc">
      <dgm:prSet loTypeId="urn:microsoft.com/office/officeart/2016/7/layout/VerticalSolidActionList" loCatId="List" qsTypeId="urn:microsoft.com/office/officeart/2005/8/quickstyle/simple1" qsCatId="simple" csTypeId="urn:microsoft.com/office/officeart/2005/8/colors/colorful2" csCatId="colorful" phldr="1"/>
      <dgm:spPr/>
      <dgm:t>
        <a:bodyPr/>
        <a:lstStyle/>
        <a:p>
          <a:endParaRPr lang="en-US"/>
        </a:p>
      </dgm:t>
    </dgm:pt>
    <dgm:pt modelId="{A16315BC-0781-4B3E-83C6-709104C57F09}">
      <dgm:prSet/>
      <dgm:spPr/>
      <dgm:t>
        <a:bodyPr/>
        <a:lstStyle/>
        <a:p>
          <a:endParaRPr lang="en-US" dirty="0"/>
        </a:p>
      </dgm:t>
    </dgm:pt>
    <dgm:pt modelId="{D32D3495-0FA6-48F0-992F-FC42EA87FDA2}" type="parTrans" cxnId="{B736644C-AD1C-4AFE-BDA2-80C077E9305E}">
      <dgm:prSet/>
      <dgm:spPr/>
      <dgm:t>
        <a:bodyPr/>
        <a:lstStyle/>
        <a:p>
          <a:endParaRPr lang="en-US"/>
        </a:p>
      </dgm:t>
    </dgm:pt>
    <dgm:pt modelId="{FC221CCB-93FC-491A-8653-A7989F5A7ADE}" type="sibTrans" cxnId="{B736644C-AD1C-4AFE-BDA2-80C077E9305E}">
      <dgm:prSet/>
      <dgm:spPr/>
      <dgm:t>
        <a:bodyPr/>
        <a:lstStyle/>
        <a:p>
          <a:endParaRPr lang="en-US"/>
        </a:p>
      </dgm:t>
    </dgm:pt>
    <dgm:pt modelId="{2EF10426-67D8-4F87-BCF0-CC6FB3B65696}">
      <dgm:prSet/>
      <dgm:spPr/>
      <dgm:t>
        <a:bodyPr/>
        <a:lstStyle/>
        <a:p>
          <a:r>
            <a:rPr lang="en-US" dirty="0"/>
            <a:t>Fullscreen: Select View or press </a:t>
          </a:r>
          <a:r>
            <a:rPr lang="en-US" dirty="0" err="1"/>
            <a:t>Alt+F</a:t>
          </a:r>
          <a:endParaRPr lang="en-US" dirty="0"/>
        </a:p>
      </dgm:t>
    </dgm:pt>
    <dgm:pt modelId="{C146E3A5-6E13-4D73-82DC-E3270D40CE99}" type="parTrans" cxnId="{D6F77AC8-B540-440A-94BE-56CA47B74488}">
      <dgm:prSet/>
      <dgm:spPr/>
      <dgm:t>
        <a:bodyPr/>
        <a:lstStyle/>
        <a:p>
          <a:endParaRPr lang="en-US"/>
        </a:p>
      </dgm:t>
    </dgm:pt>
    <dgm:pt modelId="{10DEF808-4899-4466-BEB9-CBF25FA00B6C}" type="sibTrans" cxnId="{D6F77AC8-B540-440A-94BE-56CA47B74488}">
      <dgm:prSet/>
      <dgm:spPr/>
      <dgm:t>
        <a:bodyPr/>
        <a:lstStyle/>
        <a:p>
          <a:endParaRPr lang="en-US"/>
        </a:p>
      </dgm:t>
    </dgm:pt>
    <dgm:pt modelId="{F0FBE6C1-5BE2-4287-8902-7A04AE4D23D8}">
      <dgm:prSet/>
      <dgm:spPr/>
      <dgm:t>
        <a:bodyPr/>
        <a:lstStyle/>
        <a:p>
          <a:endParaRPr lang="en-US" dirty="0"/>
        </a:p>
      </dgm:t>
    </dgm:pt>
    <dgm:pt modelId="{D81AA87B-8A03-4941-A7FE-177029955EC7}" type="parTrans" cxnId="{6CDD0A42-E758-4F65-AAF0-8283522CF6D2}">
      <dgm:prSet/>
      <dgm:spPr/>
      <dgm:t>
        <a:bodyPr/>
        <a:lstStyle/>
        <a:p>
          <a:endParaRPr lang="en-US"/>
        </a:p>
      </dgm:t>
    </dgm:pt>
    <dgm:pt modelId="{C1E3172D-E102-42F1-92FB-3835BFF93B32}" type="sibTrans" cxnId="{6CDD0A42-E758-4F65-AAF0-8283522CF6D2}">
      <dgm:prSet/>
      <dgm:spPr/>
      <dgm:t>
        <a:bodyPr/>
        <a:lstStyle/>
        <a:p>
          <a:endParaRPr lang="en-US"/>
        </a:p>
      </dgm:t>
    </dgm:pt>
    <dgm:pt modelId="{FE7E5466-74C0-4581-807E-870C7E29700B}">
      <dgm:prSet/>
      <dgm:spPr/>
      <dgm:t>
        <a:bodyPr/>
        <a:lstStyle/>
        <a:p>
          <a:r>
            <a:rPr lang="en-US"/>
            <a:t>Microphone: Select Audio or press Alt+A</a:t>
          </a:r>
        </a:p>
      </dgm:t>
    </dgm:pt>
    <dgm:pt modelId="{B8F0BC00-1A2F-4C2A-89C8-D4DBDF74CD1C}" type="parTrans" cxnId="{83B5AB64-CC6A-4C75-957C-B8E4F7B14381}">
      <dgm:prSet/>
      <dgm:spPr/>
      <dgm:t>
        <a:bodyPr/>
        <a:lstStyle/>
        <a:p>
          <a:endParaRPr lang="en-US"/>
        </a:p>
      </dgm:t>
    </dgm:pt>
    <dgm:pt modelId="{BC233866-0EA1-43F4-B574-955CFE343FD5}" type="sibTrans" cxnId="{83B5AB64-CC6A-4C75-957C-B8E4F7B14381}">
      <dgm:prSet/>
      <dgm:spPr/>
      <dgm:t>
        <a:bodyPr/>
        <a:lstStyle/>
        <a:p>
          <a:endParaRPr lang="en-US"/>
        </a:p>
      </dgm:t>
    </dgm:pt>
    <dgm:pt modelId="{3112A3BB-5FB8-4AB4-86E1-EE6B62E1FC76}">
      <dgm:prSet/>
      <dgm:spPr/>
      <dgm:t>
        <a:bodyPr/>
        <a:lstStyle/>
        <a:p>
          <a:endParaRPr lang="en-US" dirty="0"/>
        </a:p>
      </dgm:t>
    </dgm:pt>
    <dgm:pt modelId="{4E1379E8-7E48-4B45-BE3D-C0173B788B83}" type="parTrans" cxnId="{297AE815-68BC-4911-973E-D0AEDE3F02DB}">
      <dgm:prSet/>
      <dgm:spPr/>
      <dgm:t>
        <a:bodyPr/>
        <a:lstStyle/>
        <a:p>
          <a:endParaRPr lang="en-US"/>
        </a:p>
      </dgm:t>
    </dgm:pt>
    <dgm:pt modelId="{843471D0-4AF5-4D73-A659-B9765D350804}" type="sibTrans" cxnId="{297AE815-68BC-4911-973E-D0AEDE3F02DB}">
      <dgm:prSet/>
      <dgm:spPr/>
      <dgm:t>
        <a:bodyPr/>
        <a:lstStyle/>
        <a:p>
          <a:endParaRPr lang="en-US"/>
        </a:p>
      </dgm:t>
    </dgm:pt>
    <dgm:pt modelId="{A17DA98B-FFB7-4833-8285-6FBD8A7F7F1B}">
      <dgm:prSet/>
      <dgm:spPr/>
      <dgm:t>
        <a:bodyPr/>
        <a:lstStyle/>
        <a:p>
          <a:r>
            <a:rPr lang="en-US"/>
            <a:t>Camera: Select Video or press Alt+V</a:t>
          </a:r>
        </a:p>
      </dgm:t>
    </dgm:pt>
    <dgm:pt modelId="{3EB49784-A962-445B-9A48-C2A9B34BDC58}" type="parTrans" cxnId="{31B403E6-43E0-4786-BC67-84FED0531AAA}">
      <dgm:prSet/>
      <dgm:spPr/>
      <dgm:t>
        <a:bodyPr/>
        <a:lstStyle/>
        <a:p>
          <a:endParaRPr lang="en-US"/>
        </a:p>
      </dgm:t>
    </dgm:pt>
    <dgm:pt modelId="{D7F3D243-ED86-4AFF-A17E-A9A0949B695A}" type="sibTrans" cxnId="{31B403E6-43E0-4786-BC67-84FED0531AAA}">
      <dgm:prSet/>
      <dgm:spPr/>
      <dgm:t>
        <a:bodyPr/>
        <a:lstStyle/>
        <a:p>
          <a:endParaRPr lang="en-US"/>
        </a:p>
      </dgm:t>
    </dgm:pt>
    <dgm:pt modelId="{B83996C5-F54D-4B5F-88A2-696CABC18792}" type="pres">
      <dgm:prSet presAssocID="{EB362311-CD86-4D15-9ED3-2D31ED5D44A4}" presName="Name0" presStyleCnt="0">
        <dgm:presLayoutVars>
          <dgm:dir/>
          <dgm:animLvl val="lvl"/>
          <dgm:resizeHandles val="exact"/>
        </dgm:presLayoutVars>
      </dgm:prSet>
      <dgm:spPr/>
    </dgm:pt>
    <dgm:pt modelId="{E307533B-C6A0-42D6-8272-0FAB9ED5A62D}" type="pres">
      <dgm:prSet presAssocID="{A16315BC-0781-4B3E-83C6-709104C57F09}" presName="linNode" presStyleCnt="0"/>
      <dgm:spPr/>
    </dgm:pt>
    <dgm:pt modelId="{4BAA20D9-C062-4716-8811-DECAAFCBF880}" type="pres">
      <dgm:prSet presAssocID="{A16315BC-0781-4B3E-83C6-709104C57F09}" presName="parentText" presStyleLbl="alignNode1" presStyleIdx="0" presStyleCnt="3">
        <dgm:presLayoutVars>
          <dgm:chMax val="1"/>
          <dgm:bulletEnabled/>
        </dgm:presLayoutVars>
      </dgm:prSet>
      <dgm:spPr/>
    </dgm:pt>
    <dgm:pt modelId="{FCAEA242-1DCE-4D08-8346-86DBAE853DEB}" type="pres">
      <dgm:prSet presAssocID="{A16315BC-0781-4B3E-83C6-709104C57F09}" presName="descendantText" presStyleLbl="alignAccFollowNode1" presStyleIdx="0" presStyleCnt="3">
        <dgm:presLayoutVars>
          <dgm:bulletEnabled/>
        </dgm:presLayoutVars>
      </dgm:prSet>
      <dgm:spPr/>
    </dgm:pt>
    <dgm:pt modelId="{8847BFD9-5D9B-4F87-A18B-7C7C28538DE4}" type="pres">
      <dgm:prSet presAssocID="{FC221CCB-93FC-491A-8653-A7989F5A7ADE}" presName="sp" presStyleCnt="0"/>
      <dgm:spPr/>
    </dgm:pt>
    <dgm:pt modelId="{C40B9871-0222-463C-9357-42A539CA0088}" type="pres">
      <dgm:prSet presAssocID="{F0FBE6C1-5BE2-4287-8902-7A04AE4D23D8}" presName="linNode" presStyleCnt="0"/>
      <dgm:spPr/>
    </dgm:pt>
    <dgm:pt modelId="{85BEE01E-E520-48F3-8121-1A244FC5CB26}" type="pres">
      <dgm:prSet presAssocID="{F0FBE6C1-5BE2-4287-8902-7A04AE4D23D8}" presName="parentText" presStyleLbl="alignNode1" presStyleIdx="1" presStyleCnt="3">
        <dgm:presLayoutVars>
          <dgm:chMax val="1"/>
          <dgm:bulletEnabled/>
        </dgm:presLayoutVars>
      </dgm:prSet>
      <dgm:spPr/>
    </dgm:pt>
    <dgm:pt modelId="{69E4269C-CDB7-4873-9184-CFA6DF034476}" type="pres">
      <dgm:prSet presAssocID="{F0FBE6C1-5BE2-4287-8902-7A04AE4D23D8}" presName="descendantText" presStyleLbl="alignAccFollowNode1" presStyleIdx="1" presStyleCnt="3">
        <dgm:presLayoutVars>
          <dgm:bulletEnabled/>
        </dgm:presLayoutVars>
      </dgm:prSet>
      <dgm:spPr/>
    </dgm:pt>
    <dgm:pt modelId="{8EA5F465-075E-435C-9B1D-EC2AB344FFE3}" type="pres">
      <dgm:prSet presAssocID="{C1E3172D-E102-42F1-92FB-3835BFF93B32}" presName="sp" presStyleCnt="0"/>
      <dgm:spPr/>
    </dgm:pt>
    <dgm:pt modelId="{7CCCE447-285C-445B-80DD-BF449FABF0AB}" type="pres">
      <dgm:prSet presAssocID="{3112A3BB-5FB8-4AB4-86E1-EE6B62E1FC76}" presName="linNode" presStyleCnt="0"/>
      <dgm:spPr/>
    </dgm:pt>
    <dgm:pt modelId="{89DE8D7E-1806-4598-BCB0-02A0E186A1F9}" type="pres">
      <dgm:prSet presAssocID="{3112A3BB-5FB8-4AB4-86E1-EE6B62E1FC76}" presName="parentText" presStyleLbl="alignNode1" presStyleIdx="2" presStyleCnt="3">
        <dgm:presLayoutVars>
          <dgm:chMax val="1"/>
          <dgm:bulletEnabled/>
        </dgm:presLayoutVars>
      </dgm:prSet>
      <dgm:spPr/>
    </dgm:pt>
    <dgm:pt modelId="{B21AB3B1-585B-461C-8656-D38F3CE8682F}" type="pres">
      <dgm:prSet presAssocID="{3112A3BB-5FB8-4AB4-86E1-EE6B62E1FC76}" presName="descendantText" presStyleLbl="alignAccFollowNode1" presStyleIdx="2" presStyleCnt="3">
        <dgm:presLayoutVars>
          <dgm:bulletEnabled/>
        </dgm:presLayoutVars>
      </dgm:prSet>
      <dgm:spPr/>
    </dgm:pt>
  </dgm:ptLst>
  <dgm:cxnLst>
    <dgm:cxn modelId="{297AE815-68BC-4911-973E-D0AEDE3F02DB}" srcId="{EB362311-CD86-4D15-9ED3-2D31ED5D44A4}" destId="{3112A3BB-5FB8-4AB4-86E1-EE6B62E1FC76}" srcOrd="2" destOrd="0" parTransId="{4E1379E8-7E48-4B45-BE3D-C0173B788B83}" sibTransId="{843471D0-4AF5-4D73-A659-B9765D350804}"/>
    <dgm:cxn modelId="{3B93B116-FC04-4161-909E-33CCF676B290}" type="presOf" srcId="{3112A3BB-5FB8-4AB4-86E1-EE6B62E1FC76}" destId="{89DE8D7E-1806-4598-BCB0-02A0E186A1F9}" srcOrd="0" destOrd="0" presId="urn:microsoft.com/office/officeart/2016/7/layout/VerticalSolidActionList"/>
    <dgm:cxn modelId="{B4D6D760-F29C-4FB8-990C-2F795D1CA87F}" type="presOf" srcId="{A16315BC-0781-4B3E-83C6-709104C57F09}" destId="{4BAA20D9-C062-4716-8811-DECAAFCBF880}" srcOrd="0" destOrd="0" presId="urn:microsoft.com/office/officeart/2016/7/layout/VerticalSolidActionList"/>
    <dgm:cxn modelId="{6CDD0A42-E758-4F65-AAF0-8283522CF6D2}" srcId="{EB362311-CD86-4D15-9ED3-2D31ED5D44A4}" destId="{F0FBE6C1-5BE2-4287-8902-7A04AE4D23D8}" srcOrd="1" destOrd="0" parTransId="{D81AA87B-8A03-4941-A7FE-177029955EC7}" sibTransId="{C1E3172D-E102-42F1-92FB-3835BFF93B32}"/>
    <dgm:cxn modelId="{83B5AB64-CC6A-4C75-957C-B8E4F7B14381}" srcId="{F0FBE6C1-5BE2-4287-8902-7A04AE4D23D8}" destId="{FE7E5466-74C0-4581-807E-870C7E29700B}" srcOrd="0" destOrd="0" parTransId="{B8F0BC00-1A2F-4C2A-89C8-D4DBDF74CD1C}" sibTransId="{BC233866-0EA1-43F4-B574-955CFE343FD5}"/>
    <dgm:cxn modelId="{B736644C-AD1C-4AFE-BDA2-80C077E9305E}" srcId="{EB362311-CD86-4D15-9ED3-2D31ED5D44A4}" destId="{A16315BC-0781-4B3E-83C6-709104C57F09}" srcOrd="0" destOrd="0" parTransId="{D32D3495-0FA6-48F0-992F-FC42EA87FDA2}" sibTransId="{FC221CCB-93FC-491A-8653-A7989F5A7ADE}"/>
    <dgm:cxn modelId="{3C2694A5-8EC3-41BB-AC47-E8AE7A751FA4}" type="presOf" srcId="{A17DA98B-FFB7-4833-8285-6FBD8A7F7F1B}" destId="{B21AB3B1-585B-461C-8656-D38F3CE8682F}" srcOrd="0" destOrd="0" presId="urn:microsoft.com/office/officeart/2016/7/layout/VerticalSolidActionList"/>
    <dgm:cxn modelId="{0D5ED0B1-2407-4C41-8AC4-C0786E1C6FF4}" type="presOf" srcId="{EB362311-CD86-4D15-9ED3-2D31ED5D44A4}" destId="{B83996C5-F54D-4B5F-88A2-696CABC18792}" srcOrd="0" destOrd="0" presId="urn:microsoft.com/office/officeart/2016/7/layout/VerticalSolidActionList"/>
    <dgm:cxn modelId="{D9DEA8B5-7761-4048-95C4-00E1097D275F}" type="presOf" srcId="{FE7E5466-74C0-4581-807E-870C7E29700B}" destId="{69E4269C-CDB7-4873-9184-CFA6DF034476}" srcOrd="0" destOrd="0" presId="urn:microsoft.com/office/officeart/2016/7/layout/VerticalSolidActionList"/>
    <dgm:cxn modelId="{D6F77AC8-B540-440A-94BE-56CA47B74488}" srcId="{A16315BC-0781-4B3E-83C6-709104C57F09}" destId="{2EF10426-67D8-4F87-BCF0-CC6FB3B65696}" srcOrd="0" destOrd="0" parTransId="{C146E3A5-6E13-4D73-82DC-E3270D40CE99}" sibTransId="{10DEF808-4899-4466-BEB9-CBF25FA00B6C}"/>
    <dgm:cxn modelId="{0557E3CB-3893-4552-B2DA-189D0238FAB3}" type="presOf" srcId="{F0FBE6C1-5BE2-4287-8902-7A04AE4D23D8}" destId="{85BEE01E-E520-48F3-8121-1A244FC5CB26}" srcOrd="0" destOrd="0" presId="urn:microsoft.com/office/officeart/2016/7/layout/VerticalSolidActionList"/>
    <dgm:cxn modelId="{31B403E6-43E0-4786-BC67-84FED0531AAA}" srcId="{3112A3BB-5FB8-4AB4-86E1-EE6B62E1FC76}" destId="{A17DA98B-FFB7-4833-8285-6FBD8A7F7F1B}" srcOrd="0" destOrd="0" parTransId="{3EB49784-A962-445B-9A48-C2A9B34BDC58}" sibTransId="{D7F3D243-ED86-4AFF-A17E-A9A0949B695A}"/>
    <dgm:cxn modelId="{78A3D3F3-525A-4DAC-83BC-AE1113D71A78}" type="presOf" srcId="{2EF10426-67D8-4F87-BCF0-CC6FB3B65696}" destId="{FCAEA242-1DCE-4D08-8346-86DBAE853DEB}" srcOrd="0" destOrd="0" presId="urn:microsoft.com/office/officeart/2016/7/layout/VerticalSolidActionList"/>
    <dgm:cxn modelId="{9B7AA189-3AEA-48FA-8AB6-6CED640C66F5}" type="presParOf" srcId="{B83996C5-F54D-4B5F-88A2-696CABC18792}" destId="{E307533B-C6A0-42D6-8272-0FAB9ED5A62D}" srcOrd="0" destOrd="0" presId="urn:microsoft.com/office/officeart/2016/7/layout/VerticalSolidActionList"/>
    <dgm:cxn modelId="{1637A203-1DB5-4725-AA97-1D1E584940D4}" type="presParOf" srcId="{E307533B-C6A0-42D6-8272-0FAB9ED5A62D}" destId="{4BAA20D9-C062-4716-8811-DECAAFCBF880}" srcOrd="0" destOrd="0" presId="urn:microsoft.com/office/officeart/2016/7/layout/VerticalSolidActionList"/>
    <dgm:cxn modelId="{75119F1A-68F4-431E-A6B1-5EED8178C83A}" type="presParOf" srcId="{E307533B-C6A0-42D6-8272-0FAB9ED5A62D}" destId="{FCAEA242-1DCE-4D08-8346-86DBAE853DEB}" srcOrd="1" destOrd="0" presId="urn:microsoft.com/office/officeart/2016/7/layout/VerticalSolidActionList"/>
    <dgm:cxn modelId="{AF639ED7-DAA2-4D95-A18D-E9EB32FA42C5}" type="presParOf" srcId="{B83996C5-F54D-4B5F-88A2-696CABC18792}" destId="{8847BFD9-5D9B-4F87-A18B-7C7C28538DE4}" srcOrd="1" destOrd="0" presId="urn:microsoft.com/office/officeart/2016/7/layout/VerticalSolidActionList"/>
    <dgm:cxn modelId="{CFF6AD60-06E9-4CD5-8D7A-2229DFB773F0}" type="presParOf" srcId="{B83996C5-F54D-4B5F-88A2-696CABC18792}" destId="{C40B9871-0222-463C-9357-42A539CA0088}" srcOrd="2" destOrd="0" presId="urn:microsoft.com/office/officeart/2016/7/layout/VerticalSolidActionList"/>
    <dgm:cxn modelId="{B05AE5AD-2989-4E7F-A748-B154C994D1E2}" type="presParOf" srcId="{C40B9871-0222-463C-9357-42A539CA0088}" destId="{85BEE01E-E520-48F3-8121-1A244FC5CB26}" srcOrd="0" destOrd="0" presId="urn:microsoft.com/office/officeart/2016/7/layout/VerticalSolidActionList"/>
    <dgm:cxn modelId="{4C370372-790E-430D-8371-1AC97DDCBDAC}" type="presParOf" srcId="{C40B9871-0222-463C-9357-42A539CA0088}" destId="{69E4269C-CDB7-4873-9184-CFA6DF034476}" srcOrd="1" destOrd="0" presId="urn:microsoft.com/office/officeart/2016/7/layout/VerticalSolidActionList"/>
    <dgm:cxn modelId="{17AF3492-BC02-4872-9635-9121EAC73358}" type="presParOf" srcId="{B83996C5-F54D-4B5F-88A2-696CABC18792}" destId="{8EA5F465-075E-435C-9B1D-EC2AB344FFE3}" srcOrd="3" destOrd="0" presId="urn:microsoft.com/office/officeart/2016/7/layout/VerticalSolidActionList"/>
    <dgm:cxn modelId="{9CAF44E4-B1A5-4486-98CE-5696CD81A7A8}" type="presParOf" srcId="{B83996C5-F54D-4B5F-88A2-696CABC18792}" destId="{7CCCE447-285C-445B-80DD-BF449FABF0AB}" srcOrd="4" destOrd="0" presId="urn:microsoft.com/office/officeart/2016/7/layout/VerticalSolidActionList"/>
    <dgm:cxn modelId="{BDEED0F9-D570-4C20-B23B-1B761069C81D}" type="presParOf" srcId="{7CCCE447-285C-445B-80DD-BF449FABF0AB}" destId="{89DE8D7E-1806-4598-BCB0-02A0E186A1F9}" srcOrd="0" destOrd="0" presId="urn:microsoft.com/office/officeart/2016/7/layout/VerticalSolidActionList"/>
    <dgm:cxn modelId="{EAE5AF02-CC21-4A57-83D4-68B81DDE28B1}" type="presParOf" srcId="{7CCCE447-285C-445B-80DD-BF449FABF0AB}" destId="{B21AB3B1-585B-461C-8656-D38F3CE8682F}" srcOrd="1" destOrd="0" presId="urn:microsoft.com/office/officeart/2016/7/layout/VerticalSolidAction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93B232-1A40-4C85-B39E-97B4375C927C}" type="doc">
      <dgm:prSet loTypeId="urn:microsoft.com/office/officeart/2005/8/layout/vProcess5" loCatId="process" qsTypeId="urn:microsoft.com/office/officeart/2005/8/quickstyle/simple4" qsCatId="simple" csTypeId="urn:microsoft.com/office/officeart/2005/8/colors/colorful1" csCatId="colorful"/>
      <dgm:spPr/>
      <dgm:t>
        <a:bodyPr/>
        <a:lstStyle/>
        <a:p>
          <a:endParaRPr lang="en-US"/>
        </a:p>
      </dgm:t>
    </dgm:pt>
    <dgm:pt modelId="{946E877D-9440-4430-9AE4-753313E80F73}">
      <dgm:prSet custT="1"/>
      <dgm:spPr/>
      <dgm:t>
        <a:bodyPr/>
        <a:lstStyle/>
        <a:p>
          <a:r>
            <a:rPr lang="en-US" sz="2400" b="0" i="0" dirty="0"/>
            <a:t>Core pre-planning service for Work Incentive Planning Services (WIP Services)</a:t>
          </a:r>
          <a:endParaRPr lang="en-US" sz="2400" dirty="0"/>
        </a:p>
      </dgm:t>
    </dgm:pt>
    <dgm:pt modelId="{17DB6E2D-6525-4744-9853-1324C7B48F01}" type="parTrans" cxnId="{0DBA1D08-1425-4669-9059-9A3FBD26CFCC}">
      <dgm:prSet/>
      <dgm:spPr/>
      <dgm:t>
        <a:bodyPr/>
        <a:lstStyle/>
        <a:p>
          <a:endParaRPr lang="en-US"/>
        </a:p>
      </dgm:t>
    </dgm:pt>
    <dgm:pt modelId="{C5FA262C-9313-49ED-8DC3-510DFFDC4587}" type="sibTrans" cxnId="{0DBA1D08-1425-4669-9059-9A3FBD26CFCC}">
      <dgm:prSet/>
      <dgm:spPr/>
      <dgm:t>
        <a:bodyPr/>
        <a:lstStyle/>
        <a:p>
          <a:endParaRPr lang="en-US"/>
        </a:p>
      </dgm:t>
    </dgm:pt>
    <dgm:pt modelId="{712E0330-1CF3-46D9-889A-4363AE6DB415}">
      <dgm:prSet custT="1"/>
      <dgm:spPr/>
      <dgm:t>
        <a:bodyPr/>
        <a:lstStyle/>
        <a:p>
          <a:r>
            <a:rPr lang="en-US" sz="2400" b="0" i="0"/>
            <a:t>Prepares Social Security disability beneficiaries before individualized benefit planning</a:t>
          </a:r>
          <a:endParaRPr lang="en-US" sz="2400"/>
        </a:p>
      </dgm:t>
    </dgm:pt>
    <dgm:pt modelId="{8C0653B9-CF04-45EE-BFD8-94CA0089803F}" type="parTrans" cxnId="{A3A89200-4113-4466-9A73-FADCB51BBBFE}">
      <dgm:prSet/>
      <dgm:spPr/>
      <dgm:t>
        <a:bodyPr/>
        <a:lstStyle/>
        <a:p>
          <a:endParaRPr lang="en-US"/>
        </a:p>
      </dgm:t>
    </dgm:pt>
    <dgm:pt modelId="{37AAEB63-6A2D-475C-839B-F7D6D08A6CDB}" type="sibTrans" cxnId="{A3A89200-4113-4466-9A73-FADCB51BBBFE}">
      <dgm:prSet/>
      <dgm:spPr/>
      <dgm:t>
        <a:bodyPr/>
        <a:lstStyle/>
        <a:p>
          <a:endParaRPr lang="en-US"/>
        </a:p>
      </dgm:t>
    </dgm:pt>
    <dgm:pt modelId="{68695FA1-92A4-4F91-A15E-FB88A3571A0A}">
      <dgm:prSet custT="1"/>
      <dgm:spPr/>
      <dgm:t>
        <a:bodyPr/>
        <a:lstStyle/>
        <a:p>
          <a:r>
            <a:rPr lang="en-US" sz="2400" b="0" i="0" dirty="0"/>
            <a:t>Builds understanding prior to resource-intensive WIP engagement</a:t>
          </a:r>
          <a:endParaRPr lang="en-US" sz="2400" dirty="0"/>
        </a:p>
      </dgm:t>
    </dgm:pt>
    <dgm:pt modelId="{0B2FB9F9-B502-478F-890E-F4B28FB5B3FC}" type="parTrans" cxnId="{E3A8654E-F561-42B4-A8D4-A1A53753F087}">
      <dgm:prSet/>
      <dgm:spPr/>
      <dgm:t>
        <a:bodyPr/>
        <a:lstStyle/>
        <a:p>
          <a:endParaRPr lang="en-US"/>
        </a:p>
      </dgm:t>
    </dgm:pt>
    <dgm:pt modelId="{EE780086-4526-4489-A9F5-D8DD0D9AF4A0}" type="sibTrans" cxnId="{E3A8654E-F561-42B4-A8D4-A1A53753F087}">
      <dgm:prSet/>
      <dgm:spPr/>
      <dgm:t>
        <a:bodyPr/>
        <a:lstStyle/>
        <a:p>
          <a:endParaRPr lang="en-US"/>
        </a:p>
      </dgm:t>
    </dgm:pt>
    <dgm:pt modelId="{24AC240B-2725-4F5A-92AE-999A4A20999D}" type="pres">
      <dgm:prSet presAssocID="{A793B232-1A40-4C85-B39E-97B4375C927C}" presName="outerComposite" presStyleCnt="0">
        <dgm:presLayoutVars>
          <dgm:chMax val="5"/>
          <dgm:dir/>
          <dgm:resizeHandles val="exact"/>
        </dgm:presLayoutVars>
      </dgm:prSet>
      <dgm:spPr/>
    </dgm:pt>
    <dgm:pt modelId="{1AB3B4B8-BFA7-4248-A6B6-D16945727BFC}" type="pres">
      <dgm:prSet presAssocID="{A793B232-1A40-4C85-B39E-97B4375C927C}" presName="dummyMaxCanvas" presStyleCnt="0">
        <dgm:presLayoutVars/>
      </dgm:prSet>
      <dgm:spPr/>
    </dgm:pt>
    <dgm:pt modelId="{F0EEEC08-F138-4DBD-B32E-68CF09A12D05}" type="pres">
      <dgm:prSet presAssocID="{A793B232-1A40-4C85-B39E-97B4375C927C}" presName="ThreeNodes_1" presStyleLbl="node1" presStyleIdx="0" presStyleCnt="3">
        <dgm:presLayoutVars>
          <dgm:bulletEnabled val="1"/>
        </dgm:presLayoutVars>
      </dgm:prSet>
      <dgm:spPr/>
    </dgm:pt>
    <dgm:pt modelId="{2E1BB4C9-C985-4BD8-AEC0-F62EB8799EF8}" type="pres">
      <dgm:prSet presAssocID="{A793B232-1A40-4C85-B39E-97B4375C927C}" presName="ThreeNodes_2" presStyleLbl="node1" presStyleIdx="1" presStyleCnt="3">
        <dgm:presLayoutVars>
          <dgm:bulletEnabled val="1"/>
        </dgm:presLayoutVars>
      </dgm:prSet>
      <dgm:spPr/>
    </dgm:pt>
    <dgm:pt modelId="{8E28D7E7-2760-4D69-BBDF-56706528253F}" type="pres">
      <dgm:prSet presAssocID="{A793B232-1A40-4C85-B39E-97B4375C927C}" presName="ThreeNodes_3" presStyleLbl="node1" presStyleIdx="2" presStyleCnt="3">
        <dgm:presLayoutVars>
          <dgm:bulletEnabled val="1"/>
        </dgm:presLayoutVars>
      </dgm:prSet>
      <dgm:spPr/>
    </dgm:pt>
    <dgm:pt modelId="{1E2DF2A9-94E5-4E92-9A85-619136A4B55E}" type="pres">
      <dgm:prSet presAssocID="{A793B232-1A40-4C85-B39E-97B4375C927C}" presName="ThreeConn_1-2" presStyleLbl="fgAccFollowNode1" presStyleIdx="0" presStyleCnt="2">
        <dgm:presLayoutVars>
          <dgm:bulletEnabled val="1"/>
        </dgm:presLayoutVars>
      </dgm:prSet>
      <dgm:spPr/>
    </dgm:pt>
    <dgm:pt modelId="{DFC340C3-D5A7-40F5-BFBE-999577C3A6DB}" type="pres">
      <dgm:prSet presAssocID="{A793B232-1A40-4C85-B39E-97B4375C927C}" presName="ThreeConn_2-3" presStyleLbl="fgAccFollowNode1" presStyleIdx="1" presStyleCnt="2">
        <dgm:presLayoutVars>
          <dgm:bulletEnabled val="1"/>
        </dgm:presLayoutVars>
      </dgm:prSet>
      <dgm:spPr/>
    </dgm:pt>
    <dgm:pt modelId="{D96F2A9B-5C36-4CB2-A7E9-278A4EB4DCFD}" type="pres">
      <dgm:prSet presAssocID="{A793B232-1A40-4C85-B39E-97B4375C927C}" presName="ThreeNodes_1_text" presStyleLbl="node1" presStyleIdx="2" presStyleCnt="3">
        <dgm:presLayoutVars>
          <dgm:bulletEnabled val="1"/>
        </dgm:presLayoutVars>
      </dgm:prSet>
      <dgm:spPr/>
    </dgm:pt>
    <dgm:pt modelId="{5D1A0E00-359E-4788-979D-46115749B720}" type="pres">
      <dgm:prSet presAssocID="{A793B232-1A40-4C85-B39E-97B4375C927C}" presName="ThreeNodes_2_text" presStyleLbl="node1" presStyleIdx="2" presStyleCnt="3">
        <dgm:presLayoutVars>
          <dgm:bulletEnabled val="1"/>
        </dgm:presLayoutVars>
      </dgm:prSet>
      <dgm:spPr/>
    </dgm:pt>
    <dgm:pt modelId="{805ED83A-4ADD-4B1C-B82A-DADF42D88249}" type="pres">
      <dgm:prSet presAssocID="{A793B232-1A40-4C85-B39E-97B4375C927C}" presName="ThreeNodes_3_text" presStyleLbl="node1" presStyleIdx="2" presStyleCnt="3">
        <dgm:presLayoutVars>
          <dgm:bulletEnabled val="1"/>
        </dgm:presLayoutVars>
      </dgm:prSet>
      <dgm:spPr/>
    </dgm:pt>
  </dgm:ptLst>
  <dgm:cxnLst>
    <dgm:cxn modelId="{A3A89200-4113-4466-9A73-FADCB51BBBFE}" srcId="{A793B232-1A40-4C85-B39E-97B4375C927C}" destId="{712E0330-1CF3-46D9-889A-4363AE6DB415}" srcOrd="1" destOrd="0" parTransId="{8C0653B9-CF04-45EE-BFD8-94CA0089803F}" sibTransId="{37AAEB63-6A2D-475C-839B-F7D6D08A6CDB}"/>
    <dgm:cxn modelId="{83F36A01-5EBF-4ECE-8CB0-451A02F423CF}" type="presOf" srcId="{A793B232-1A40-4C85-B39E-97B4375C927C}" destId="{24AC240B-2725-4F5A-92AE-999A4A20999D}" srcOrd="0" destOrd="0" presId="urn:microsoft.com/office/officeart/2005/8/layout/vProcess5"/>
    <dgm:cxn modelId="{0DBA1D08-1425-4669-9059-9A3FBD26CFCC}" srcId="{A793B232-1A40-4C85-B39E-97B4375C927C}" destId="{946E877D-9440-4430-9AE4-753313E80F73}" srcOrd="0" destOrd="0" parTransId="{17DB6E2D-6525-4744-9853-1324C7B48F01}" sibTransId="{C5FA262C-9313-49ED-8DC3-510DFFDC4587}"/>
    <dgm:cxn modelId="{DE4BA40E-6D5C-4BF2-BADA-2878C22821E6}" type="presOf" srcId="{68695FA1-92A4-4F91-A15E-FB88A3571A0A}" destId="{8E28D7E7-2760-4D69-BBDF-56706528253F}" srcOrd="0" destOrd="0" presId="urn:microsoft.com/office/officeart/2005/8/layout/vProcess5"/>
    <dgm:cxn modelId="{FB19D713-3B86-45EC-B0E2-097984D0C90B}" type="presOf" srcId="{712E0330-1CF3-46D9-889A-4363AE6DB415}" destId="{2E1BB4C9-C985-4BD8-AEC0-F62EB8799EF8}" srcOrd="0" destOrd="0" presId="urn:microsoft.com/office/officeart/2005/8/layout/vProcess5"/>
    <dgm:cxn modelId="{AB542D44-25E9-4624-832C-351DFA24AEBE}" type="presOf" srcId="{946E877D-9440-4430-9AE4-753313E80F73}" destId="{D96F2A9B-5C36-4CB2-A7E9-278A4EB4DCFD}" srcOrd="1" destOrd="0" presId="urn:microsoft.com/office/officeart/2005/8/layout/vProcess5"/>
    <dgm:cxn modelId="{0AE11F48-DB7F-4481-8DD1-C4F1B8EAFAAC}" type="presOf" srcId="{68695FA1-92A4-4F91-A15E-FB88A3571A0A}" destId="{805ED83A-4ADD-4B1C-B82A-DADF42D88249}" srcOrd="1" destOrd="0" presId="urn:microsoft.com/office/officeart/2005/8/layout/vProcess5"/>
    <dgm:cxn modelId="{E3A8654E-F561-42B4-A8D4-A1A53753F087}" srcId="{A793B232-1A40-4C85-B39E-97B4375C927C}" destId="{68695FA1-92A4-4F91-A15E-FB88A3571A0A}" srcOrd="2" destOrd="0" parTransId="{0B2FB9F9-B502-478F-890E-F4B28FB5B3FC}" sibTransId="{EE780086-4526-4489-A9F5-D8DD0D9AF4A0}"/>
    <dgm:cxn modelId="{44915C7D-B627-46AB-A927-D12A57E2E25D}" type="presOf" srcId="{712E0330-1CF3-46D9-889A-4363AE6DB415}" destId="{5D1A0E00-359E-4788-979D-46115749B720}" srcOrd="1" destOrd="0" presId="urn:microsoft.com/office/officeart/2005/8/layout/vProcess5"/>
    <dgm:cxn modelId="{689941AF-E289-413D-8825-B022D42DE93F}" type="presOf" srcId="{946E877D-9440-4430-9AE4-753313E80F73}" destId="{F0EEEC08-F138-4DBD-B32E-68CF09A12D05}" srcOrd="0" destOrd="0" presId="urn:microsoft.com/office/officeart/2005/8/layout/vProcess5"/>
    <dgm:cxn modelId="{7B839FB5-F7BA-49E7-84DE-5175E54387F7}" type="presOf" srcId="{37AAEB63-6A2D-475C-839B-F7D6D08A6CDB}" destId="{DFC340C3-D5A7-40F5-BFBE-999577C3A6DB}" srcOrd="0" destOrd="0" presId="urn:microsoft.com/office/officeart/2005/8/layout/vProcess5"/>
    <dgm:cxn modelId="{209D45F6-9ED0-4A00-AAC2-70904E381E40}" type="presOf" srcId="{C5FA262C-9313-49ED-8DC3-510DFFDC4587}" destId="{1E2DF2A9-94E5-4E92-9A85-619136A4B55E}" srcOrd="0" destOrd="0" presId="urn:microsoft.com/office/officeart/2005/8/layout/vProcess5"/>
    <dgm:cxn modelId="{B76FE6EA-6174-4004-BB8B-01B3E75D8A13}" type="presParOf" srcId="{24AC240B-2725-4F5A-92AE-999A4A20999D}" destId="{1AB3B4B8-BFA7-4248-A6B6-D16945727BFC}" srcOrd="0" destOrd="0" presId="urn:microsoft.com/office/officeart/2005/8/layout/vProcess5"/>
    <dgm:cxn modelId="{5C16C0F0-A89A-4F5E-ADE5-3F43AD3E62E4}" type="presParOf" srcId="{24AC240B-2725-4F5A-92AE-999A4A20999D}" destId="{F0EEEC08-F138-4DBD-B32E-68CF09A12D05}" srcOrd="1" destOrd="0" presId="urn:microsoft.com/office/officeart/2005/8/layout/vProcess5"/>
    <dgm:cxn modelId="{04919786-5196-412D-94E1-22AA56AB2A92}" type="presParOf" srcId="{24AC240B-2725-4F5A-92AE-999A4A20999D}" destId="{2E1BB4C9-C985-4BD8-AEC0-F62EB8799EF8}" srcOrd="2" destOrd="0" presId="urn:microsoft.com/office/officeart/2005/8/layout/vProcess5"/>
    <dgm:cxn modelId="{27B8AD8A-FA2A-4D12-9BF7-65B2274A89DD}" type="presParOf" srcId="{24AC240B-2725-4F5A-92AE-999A4A20999D}" destId="{8E28D7E7-2760-4D69-BBDF-56706528253F}" srcOrd="3" destOrd="0" presId="urn:microsoft.com/office/officeart/2005/8/layout/vProcess5"/>
    <dgm:cxn modelId="{0C4F195B-753D-4FFF-A743-8DB4B5C25480}" type="presParOf" srcId="{24AC240B-2725-4F5A-92AE-999A4A20999D}" destId="{1E2DF2A9-94E5-4E92-9A85-619136A4B55E}" srcOrd="4" destOrd="0" presId="urn:microsoft.com/office/officeart/2005/8/layout/vProcess5"/>
    <dgm:cxn modelId="{990FD478-6929-4108-B222-BCE702262E29}" type="presParOf" srcId="{24AC240B-2725-4F5A-92AE-999A4A20999D}" destId="{DFC340C3-D5A7-40F5-BFBE-999577C3A6DB}" srcOrd="5" destOrd="0" presId="urn:microsoft.com/office/officeart/2005/8/layout/vProcess5"/>
    <dgm:cxn modelId="{5B9962A2-B811-48C2-BFFF-81EFECFABDD8}" type="presParOf" srcId="{24AC240B-2725-4F5A-92AE-999A4A20999D}" destId="{D96F2A9B-5C36-4CB2-A7E9-278A4EB4DCFD}" srcOrd="6" destOrd="0" presId="urn:microsoft.com/office/officeart/2005/8/layout/vProcess5"/>
    <dgm:cxn modelId="{B6EE427F-C985-46C1-8C36-7811C4C045B1}" type="presParOf" srcId="{24AC240B-2725-4F5A-92AE-999A4A20999D}" destId="{5D1A0E00-359E-4788-979D-46115749B720}" srcOrd="7" destOrd="0" presId="urn:microsoft.com/office/officeart/2005/8/layout/vProcess5"/>
    <dgm:cxn modelId="{5D6A4393-5EA6-4BE2-A0B2-388BB64F1244}" type="presParOf" srcId="{24AC240B-2725-4F5A-92AE-999A4A20999D}" destId="{805ED83A-4ADD-4B1C-B82A-DADF42D88249}" srcOrd="8"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47961FB-369D-41C1-96EA-F50F1C56E000}" type="doc">
      <dgm:prSet loTypeId="urn:microsoft.com/office/officeart/2018/2/layout/IconVerticalSolidList" loCatId="icon" qsTypeId="urn:microsoft.com/office/officeart/2005/8/quickstyle/simple1" qsCatId="simple" csTypeId="urn:microsoft.com/office/officeart/2018/5/colors/Iconchunking_neutralbg_colorful2" csCatId="colorful" phldr="1"/>
      <dgm:spPr/>
      <dgm:t>
        <a:bodyPr/>
        <a:lstStyle/>
        <a:p>
          <a:endParaRPr lang="en-US"/>
        </a:p>
      </dgm:t>
    </dgm:pt>
    <dgm:pt modelId="{06B45DDC-C3F0-4FB0-9D68-8880BF68680D}">
      <dgm:prSet custT="1"/>
      <dgm:spPr/>
      <dgm:t>
        <a:bodyPr/>
        <a:lstStyle/>
        <a:p>
          <a:r>
            <a:rPr lang="en-US" sz="2400" b="0" i="0" dirty="0"/>
            <a:t>Reduces fear of benefit loss before employment decisions</a:t>
          </a:r>
          <a:endParaRPr lang="en-US" sz="2400" dirty="0"/>
        </a:p>
      </dgm:t>
    </dgm:pt>
    <dgm:pt modelId="{9B467098-A178-417D-8D39-4A5EB79EBD61}" type="parTrans" cxnId="{08C44C87-3817-4075-836F-0084E2D0E384}">
      <dgm:prSet/>
      <dgm:spPr/>
      <dgm:t>
        <a:bodyPr/>
        <a:lstStyle/>
        <a:p>
          <a:endParaRPr lang="en-US"/>
        </a:p>
      </dgm:t>
    </dgm:pt>
    <dgm:pt modelId="{3D0E9A44-FF31-4E1E-AFCF-4EBC93B4123F}" type="sibTrans" cxnId="{08C44C87-3817-4075-836F-0084E2D0E384}">
      <dgm:prSet/>
      <dgm:spPr/>
      <dgm:t>
        <a:bodyPr/>
        <a:lstStyle/>
        <a:p>
          <a:endParaRPr lang="en-US"/>
        </a:p>
      </dgm:t>
    </dgm:pt>
    <dgm:pt modelId="{7715FB85-D525-4A5C-A503-12B3B2C8915D}">
      <dgm:prSet custT="1"/>
      <dgm:spPr/>
      <dgm:t>
        <a:bodyPr/>
        <a:lstStyle/>
        <a:p>
          <a:r>
            <a:rPr lang="en-US" sz="2400" b="0" i="0" dirty="0"/>
            <a:t>Supports informed choice about work</a:t>
          </a:r>
          <a:endParaRPr lang="en-US" sz="2400" dirty="0"/>
        </a:p>
      </dgm:t>
    </dgm:pt>
    <dgm:pt modelId="{9E8A6DB1-BC9E-4590-A7AE-B2DE18D5C4DB}" type="parTrans" cxnId="{579830E2-C393-47FD-AD42-6A5AC8E10DC3}">
      <dgm:prSet/>
      <dgm:spPr/>
      <dgm:t>
        <a:bodyPr/>
        <a:lstStyle/>
        <a:p>
          <a:endParaRPr lang="en-US"/>
        </a:p>
      </dgm:t>
    </dgm:pt>
    <dgm:pt modelId="{C8F17EE9-99CA-48BD-9117-1188A66CCD15}" type="sibTrans" cxnId="{579830E2-C393-47FD-AD42-6A5AC8E10DC3}">
      <dgm:prSet/>
      <dgm:spPr/>
      <dgm:t>
        <a:bodyPr/>
        <a:lstStyle/>
        <a:p>
          <a:endParaRPr lang="en-US"/>
        </a:p>
      </dgm:t>
    </dgm:pt>
    <dgm:pt modelId="{6A1B2D53-601C-44D4-B6AC-FF117EF65F71}">
      <dgm:prSet custT="1"/>
      <dgm:spPr/>
      <dgm:t>
        <a:bodyPr/>
        <a:lstStyle/>
        <a:p>
          <a:r>
            <a:rPr lang="en-US" sz="2400" b="0" i="0" dirty="0"/>
            <a:t>Improves readiness for individualized WIP services</a:t>
          </a:r>
          <a:endParaRPr lang="en-US" sz="2400" dirty="0"/>
        </a:p>
      </dgm:t>
    </dgm:pt>
    <dgm:pt modelId="{FA8C7802-7B56-4EDB-B114-4C36F084CDEA}" type="parTrans" cxnId="{2DF49C28-98EF-4F25-9726-FBE6C6F96732}">
      <dgm:prSet/>
      <dgm:spPr/>
      <dgm:t>
        <a:bodyPr/>
        <a:lstStyle/>
        <a:p>
          <a:endParaRPr lang="en-US"/>
        </a:p>
      </dgm:t>
    </dgm:pt>
    <dgm:pt modelId="{6FD367C1-DCDA-4060-BAB1-9F353650189B}" type="sibTrans" cxnId="{2DF49C28-98EF-4F25-9726-FBE6C6F96732}">
      <dgm:prSet/>
      <dgm:spPr/>
      <dgm:t>
        <a:bodyPr/>
        <a:lstStyle/>
        <a:p>
          <a:endParaRPr lang="en-US"/>
        </a:p>
      </dgm:t>
    </dgm:pt>
    <dgm:pt modelId="{509ECED5-6543-4B43-8E0A-AD2B3B9ADBD5}" type="pres">
      <dgm:prSet presAssocID="{647961FB-369D-41C1-96EA-F50F1C56E000}" presName="root" presStyleCnt="0">
        <dgm:presLayoutVars>
          <dgm:dir/>
          <dgm:resizeHandles val="exact"/>
        </dgm:presLayoutVars>
      </dgm:prSet>
      <dgm:spPr/>
    </dgm:pt>
    <dgm:pt modelId="{5941AAFC-EC41-41FF-86BF-642000C7D033}" type="pres">
      <dgm:prSet presAssocID="{06B45DDC-C3F0-4FB0-9D68-8880BF68680D}" presName="compNode" presStyleCnt="0"/>
      <dgm:spPr/>
    </dgm:pt>
    <dgm:pt modelId="{5E796DC8-2F6D-4154-A318-99EEF6B56C18}" type="pres">
      <dgm:prSet presAssocID="{06B45DDC-C3F0-4FB0-9D68-8880BF68680D}" presName="bgRect" presStyleLbl="bgShp" presStyleIdx="0" presStyleCnt="3"/>
      <dgm:spPr/>
    </dgm:pt>
    <dgm:pt modelId="{66A8000C-E278-4C69-BD87-5103AD9401C5}" type="pres">
      <dgm:prSet presAssocID="{06B45DDC-C3F0-4FB0-9D68-8880BF68680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pward trend"/>
        </a:ext>
      </dgm:extLst>
    </dgm:pt>
    <dgm:pt modelId="{237BF396-103A-4ACF-B2E7-17F0018F27DF}" type="pres">
      <dgm:prSet presAssocID="{06B45DDC-C3F0-4FB0-9D68-8880BF68680D}" presName="spaceRect" presStyleCnt="0"/>
      <dgm:spPr/>
    </dgm:pt>
    <dgm:pt modelId="{6630C021-73CF-4A1C-BA6F-BBB7E9F22457}" type="pres">
      <dgm:prSet presAssocID="{06B45DDC-C3F0-4FB0-9D68-8880BF68680D}" presName="parTx" presStyleLbl="revTx" presStyleIdx="0" presStyleCnt="3">
        <dgm:presLayoutVars>
          <dgm:chMax val="0"/>
          <dgm:chPref val="0"/>
        </dgm:presLayoutVars>
      </dgm:prSet>
      <dgm:spPr/>
    </dgm:pt>
    <dgm:pt modelId="{5757D3D7-D17A-45FE-B584-19B11DEEBB9E}" type="pres">
      <dgm:prSet presAssocID="{3D0E9A44-FF31-4E1E-AFCF-4EBC93B4123F}" presName="sibTrans" presStyleCnt="0"/>
      <dgm:spPr/>
    </dgm:pt>
    <dgm:pt modelId="{20D05862-F855-4342-8CBF-505C0AFC4686}" type="pres">
      <dgm:prSet presAssocID="{7715FB85-D525-4A5C-A503-12B3B2C8915D}" presName="compNode" presStyleCnt="0"/>
      <dgm:spPr/>
    </dgm:pt>
    <dgm:pt modelId="{167EA4EE-316A-4F33-A798-586DE02C032E}" type="pres">
      <dgm:prSet presAssocID="{7715FB85-D525-4A5C-A503-12B3B2C8915D}" presName="bgRect" presStyleLbl="bgShp" presStyleIdx="1" presStyleCnt="3"/>
      <dgm:spPr/>
    </dgm:pt>
    <dgm:pt modelId="{10AB72DA-B9B0-404A-8001-584F2CD2507B}" type="pres">
      <dgm:prSet presAssocID="{7715FB85-D525-4A5C-A503-12B3B2C8915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A66FF85D-75C0-4559-B358-F4B158B72538}" type="pres">
      <dgm:prSet presAssocID="{7715FB85-D525-4A5C-A503-12B3B2C8915D}" presName="spaceRect" presStyleCnt="0"/>
      <dgm:spPr/>
    </dgm:pt>
    <dgm:pt modelId="{F5135DF1-6905-4FE2-8FE8-B8282A939AAA}" type="pres">
      <dgm:prSet presAssocID="{7715FB85-D525-4A5C-A503-12B3B2C8915D}" presName="parTx" presStyleLbl="revTx" presStyleIdx="1" presStyleCnt="3">
        <dgm:presLayoutVars>
          <dgm:chMax val="0"/>
          <dgm:chPref val="0"/>
        </dgm:presLayoutVars>
      </dgm:prSet>
      <dgm:spPr/>
    </dgm:pt>
    <dgm:pt modelId="{6329B1E6-2A11-4A81-B571-5F059196F4A2}" type="pres">
      <dgm:prSet presAssocID="{C8F17EE9-99CA-48BD-9117-1188A66CCD15}" presName="sibTrans" presStyleCnt="0"/>
      <dgm:spPr/>
    </dgm:pt>
    <dgm:pt modelId="{596BF078-2F4A-4592-AB00-C4B33D8DBC5D}" type="pres">
      <dgm:prSet presAssocID="{6A1B2D53-601C-44D4-B6AC-FF117EF65F71}" presName="compNode" presStyleCnt="0"/>
      <dgm:spPr/>
    </dgm:pt>
    <dgm:pt modelId="{319CCD4C-55B8-4B3E-8F89-E33C3DB58171}" type="pres">
      <dgm:prSet presAssocID="{6A1B2D53-601C-44D4-B6AC-FF117EF65F71}" presName="bgRect" presStyleLbl="bgShp" presStyleIdx="2" presStyleCnt="3"/>
      <dgm:spPr/>
    </dgm:pt>
    <dgm:pt modelId="{EE91EADA-44A4-4C9B-8DB4-CB2D2F4C69B2}" type="pres">
      <dgm:prSet presAssocID="{6A1B2D53-601C-44D4-B6AC-FF117EF65F7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D4AD6C4F-F235-45E2-A21C-A76782F94B14}" type="pres">
      <dgm:prSet presAssocID="{6A1B2D53-601C-44D4-B6AC-FF117EF65F71}" presName="spaceRect" presStyleCnt="0"/>
      <dgm:spPr/>
    </dgm:pt>
    <dgm:pt modelId="{EC4735F4-494E-4843-A9B2-49F62424223B}" type="pres">
      <dgm:prSet presAssocID="{6A1B2D53-601C-44D4-B6AC-FF117EF65F71}" presName="parTx" presStyleLbl="revTx" presStyleIdx="2" presStyleCnt="3">
        <dgm:presLayoutVars>
          <dgm:chMax val="0"/>
          <dgm:chPref val="0"/>
        </dgm:presLayoutVars>
      </dgm:prSet>
      <dgm:spPr/>
    </dgm:pt>
  </dgm:ptLst>
  <dgm:cxnLst>
    <dgm:cxn modelId="{41D0E31E-AD1B-4C14-8604-E4869DFEDD91}" type="presOf" srcId="{647961FB-369D-41C1-96EA-F50F1C56E000}" destId="{509ECED5-6543-4B43-8E0A-AD2B3B9ADBD5}" srcOrd="0" destOrd="0" presId="urn:microsoft.com/office/officeart/2018/2/layout/IconVerticalSolidList"/>
    <dgm:cxn modelId="{2DF49C28-98EF-4F25-9726-FBE6C6F96732}" srcId="{647961FB-369D-41C1-96EA-F50F1C56E000}" destId="{6A1B2D53-601C-44D4-B6AC-FF117EF65F71}" srcOrd="2" destOrd="0" parTransId="{FA8C7802-7B56-4EDB-B114-4C36F084CDEA}" sibTransId="{6FD367C1-DCDA-4060-BAB1-9F353650189B}"/>
    <dgm:cxn modelId="{7FA7D35C-9CB6-4CA1-A1B5-7E39EE47D473}" type="presOf" srcId="{6A1B2D53-601C-44D4-B6AC-FF117EF65F71}" destId="{EC4735F4-494E-4843-A9B2-49F62424223B}" srcOrd="0" destOrd="0" presId="urn:microsoft.com/office/officeart/2018/2/layout/IconVerticalSolidList"/>
    <dgm:cxn modelId="{A3154C43-D815-4799-AB75-2ED065C24C0B}" type="presOf" srcId="{7715FB85-D525-4A5C-A503-12B3B2C8915D}" destId="{F5135DF1-6905-4FE2-8FE8-B8282A939AAA}" srcOrd="0" destOrd="0" presId="urn:microsoft.com/office/officeart/2018/2/layout/IconVerticalSolidList"/>
    <dgm:cxn modelId="{08C44C87-3817-4075-836F-0084E2D0E384}" srcId="{647961FB-369D-41C1-96EA-F50F1C56E000}" destId="{06B45DDC-C3F0-4FB0-9D68-8880BF68680D}" srcOrd="0" destOrd="0" parTransId="{9B467098-A178-417D-8D39-4A5EB79EBD61}" sibTransId="{3D0E9A44-FF31-4E1E-AFCF-4EBC93B4123F}"/>
    <dgm:cxn modelId="{34B2B390-7BEE-4167-A3EE-0FEC0464C3B1}" type="presOf" srcId="{06B45DDC-C3F0-4FB0-9D68-8880BF68680D}" destId="{6630C021-73CF-4A1C-BA6F-BBB7E9F22457}" srcOrd="0" destOrd="0" presId="urn:microsoft.com/office/officeart/2018/2/layout/IconVerticalSolidList"/>
    <dgm:cxn modelId="{579830E2-C393-47FD-AD42-6A5AC8E10DC3}" srcId="{647961FB-369D-41C1-96EA-F50F1C56E000}" destId="{7715FB85-D525-4A5C-A503-12B3B2C8915D}" srcOrd="1" destOrd="0" parTransId="{9E8A6DB1-BC9E-4590-A7AE-B2DE18D5C4DB}" sibTransId="{C8F17EE9-99CA-48BD-9117-1188A66CCD15}"/>
    <dgm:cxn modelId="{EB222C0E-6429-4144-8A9B-54A3AF057B64}" type="presParOf" srcId="{509ECED5-6543-4B43-8E0A-AD2B3B9ADBD5}" destId="{5941AAFC-EC41-41FF-86BF-642000C7D033}" srcOrd="0" destOrd="0" presId="urn:microsoft.com/office/officeart/2018/2/layout/IconVerticalSolidList"/>
    <dgm:cxn modelId="{DA82F297-CEA1-42F6-9839-6226BDBA48FD}" type="presParOf" srcId="{5941AAFC-EC41-41FF-86BF-642000C7D033}" destId="{5E796DC8-2F6D-4154-A318-99EEF6B56C18}" srcOrd="0" destOrd="0" presId="urn:microsoft.com/office/officeart/2018/2/layout/IconVerticalSolidList"/>
    <dgm:cxn modelId="{BD15EF91-25EF-4197-95A5-6A43F845A3A6}" type="presParOf" srcId="{5941AAFC-EC41-41FF-86BF-642000C7D033}" destId="{66A8000C-E278-4C69-BD87-5103AD9401C5}" srcOrd="1" destOrd="0" presId="urn:microsoft.com/office/officeart/2018/2/layout/IconVerticalSolidList"/>
    <dgm:cxn modelId="{F491BBCB-4DEF-4960-8CB0-5CCD1B430E1D}" type="presParOf" srcId="{5941AAFC-EC41-41FF-86BF-642000C7D033}" destId="{237BF396-103A-4ACF-B2E7-17F0018F27DF}" srcOrd="2" destOrd="0" presId="urn:microsoft.com/office/officeart/2018/2/layout/IconVerticalSolidList"/>
    <dgm:cxn modelId="{9A4FA734-8511-4D1A-9644-C9182B823691}" type="presParOf" srcId="{5941AAFC-EC41-41FF-86BF-642000C7D033}" destId="{6630C021-73CF-4A1C-BA6F-BBB7E9F22457}" srcOrd="3" destOrd="0" presId="urn:microsoft.com/office/officeart/2018/2/layout/IconVerticalSolidList"/>
    <dgm:cxn modelId="{0BEC68DA-D114-46DD-8DDC-F42C6C7C7B31}" type="presParOf" srcId="{509ECED5-6543-4B43-8E0A-AD2B3B9ADBD5}" destId="{5757D3D7-D17A-45FE-B584-19B11DEEBB9E}" srcOrd="1" destOrd="0" presId="urn:microsoft.com/office/officeart/2018/2/layout/IconVerticalSolidList"/>
    <dgm:cxn modelId="{728F6523-2249-4518-BC8A-ED2E87786EA7}" type="presParOf" srcId="{509ECED5-6543-4B43-8E0A-AD2B3B9ADBD5}" destId="{20D05862-F855-4342-8CBF-505C0AFC4686}" srcOrd="2" destOrd="0" presId="urn:microsoft.com/office/officeart/2018/2/layout/IconVerticalSolidList"/>
    <dgm:cxn modelId="{CFA1CC35-6849-49C0-814B-4DCA5CE7305D}" type="presParOf" srcId="{20D05862-F855-4342-8CBF-505C0AFC4686}" destId="{167EA4EE-316A-4F33-A798-586DE02C032E}" srcOrd="0" destOrd="0" presId="urn:microsoft.com/office/officeart/2018/2/layout/IconVerticalSolidList"/>
    <dgm:cxn modelId="{C5FC8EE6-B0FB-44C6-BC0E-2AA384BDDA2E}" type="presParOf" srcId="{20D05862-F855-4342-8CBF-505C0AFC4686}" destId="{10AB72DA-B9B0-404A-8001-584F2CD2507B}" srcOrd="1" destOrd="0" presId="urn:microsoft.com/office/officeart/2018/2/layout/IconVerticalSolidList"/>
    <dgm:cxn modelId="{7990BA60-53C5-406D-B12B-13E4AAA1D15B}" type="presParOf" srcId="{20D05862-F855-4342-8CBF-505C0AFC4686}" destId="{A66FF85D-75C0-4559-B358-F4B158B72538}" srcOrd="2" destOrd="0" presId="urn:microsoft.com/office/officeart/2018/2/layout/IconVerticalSolidList"/>
    <dgm:cxn modelId="{3F098CC3-0DA0-4C80-A09C-F05DD5185058}" type="presParOf" srcId="{20D05862-F855-4342-8CBF-505C0AFC4686}" destId="{F5135DF1-6905-4FE2-8FE8-B8282A939AAA}" srcOrd="3" destOrd="0" presId="urn:microsoft.com/office/officeart/2018/2/layout/IconVerticalSolidList"/>
    <dgm:cxn modelId="{C1DB83BD-0F9A-43AB-A03E-B30F1DF832BE}" type="presParOf" srcId="{509ECED5-6543-4B43-8E0A-AD2B3B9ADBD5}" destId="{6329B1E6-2A11-4A81-B571-5F059196F4A2}" srcOrd="3" destOrd="0" presId="urn:microsoft.com/office/officeart/2018/2/layout/IconVerticalSolidList"/>
    <dgm:cxn modelId="{32344CBA-2E4F-4A63-B5B9-BF3312674092}" type="presParOf" srcId="{509ECED5-6543-4B43-8E0A-AD2B3B9ADBD5}" destId="{596BF078-2F4A-4592-AB00-C4B33D8DBC5D}" srcOrd="4" destOrd="0" presId="urn:microsoft.com/office/officeart/2018/2/layout/IconVerticalSolidList"/>
    <dgm:cxn modelId="{074C55CE-91C6-4C22-8CD6-6CD9B4B7566D}" type="presParOf" srcId="{596BF078-2F4A-4592-AB00-C4B33D8DBC5D}" destId="{319CCD4C-55B8-4B3E-8F89-E33C3DB58171}" srcOrd="0" destOrd="0" presId="urn:microsoft.com/office/officeart/2018/2/layout/IconVerticalSolidList"/>
    <dgm:cxn modelId="{9E5ADC22-FF8C-4B5B-AED8-6CDB48933BD7}" type="presParOf" srcId="{596BF078-2F4A-4592-AB00-C4B33D8DBC5D}" destId="{EE91EADA-44A4-4C9B-8DB4-CB2D2F4C69B2}" srcOrd="1" destOrd="0" presId="urn:microsoft.com/office/officeart/2018/2/layout/IconVerticalSolidList"/>
    <dgm:cxn modelId="{D40D7CCB-3420-43AD-BCA4-6C71AD3B37E5}" type="presParOf" srcId="{596BF078-2F4A-4592-AB00-C4B33D8DBC5D}" destId="{D4AD6C4F-F235-45E2-A21C-A76782F94B14}" srcOrd="2" destOrd="0" presId="urn:microsoft.com/office/officeart/2018/2/layout/IconVerticalSolidList"/>
    <dgm:cxn modelId="{E4BC56EC-5BE8-4BEC-830E-C3CD5E9DCE1A}" type="presParOf" srcId="{596BF078-2F4A-4592-AB00-C4B33D8DBC5D}" destId="{EC4735F4-494E-4843-A9B2-49F62424223B}"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2458A38-0571-47AF-9187-F24431427644}"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1DDC43B8-EDEA-4B86-ADC8-0DAEC22B6D03}">
      <dgm:prSet custT="1"/>
      <dgm:spPr/>
      <dgm:t>
        <a:bodyPr/>
        <a:lstStyle/>
        <a:p>
          <a:pPr>
            <a:defRPr cap="all"/>
          </a:pPr>
          <a:r>
            <a:rPr lang="en-US" sz="2400" b="0" i="0" cap="none" dirty="0"/>
            <a:t>Builds foundational knowledge for all beneficiaries</a:t>
          </a:r>
          <a:endParaRPr lang="en-US" sz="2400" cap="none" dirty="0"/>
        </a:p>
      </dgm:t>
    </dgm:pt>
    <dgm:pt modelId="{705784CD-09AE-4620-8577-15BE9E7ACF31}" type="parTrans" cxnId="{924D501C-3A34-447F-BCD9-79D18A0E7D1F}">
      <dgm:prSet/>
      <dgm:spPr/>
      <dgm:t>
        <a:bodyPr/>
        <a:lstStyle/>
        <a:p>
          <a:endParaRPr lang="en-US"/>
        </a:p>
      </dgm:t>
    </dgm:pt>
    <dgm:pt modelId="{AA997B5B-73F9-478F-97F0-A6927DDA0B2D}" type="sibTrans" cxnId="{924D501C-3A34-447F-BCD9-79D18A0E7D1F}">
      <dgm:prSet/>
      <dgm:spPr/>
      <dgm:t>
        <a:bodyPr/>
        <a:lstStyle/>
        <a:p>
          <a:endParaRPr lang="en-US"/>
        </a:p>
      </dgm:t>
    </dgm:pt>
    <dgm:pt modelId="{75FCC6B1-2548-4D1C-B9F5-14E0ADBC7904}">
      <dgm:prSet custT="1"/>
      <dgm:spPr/>
      <dgm:t>
        <a:bodyPr/>
        <a:lstStyle/>
        <a:p>
          <a:pPr>
            <a:defRPr cap="all"/>
          </a:pPr>
          <a:r>
            <a:rPr lang="en-US" sz="2400" b="0" i="0" cap="none" dirty="0"/>
            <a:t>Allows individualized WIP services to focus on employment-critical stages</a:t>
          </a:r>
          <a:endParaRPr lang="en-US" sz="2400" cap="none" dirty="0"/>
        </a:p>
      </dgm:t>
    </dgm:pt>
    <dgm:pt modelId="{0D96D9B7-AA65-469C-97DA-4C8B299765C9}" type="parTrans" cxnId="{27D9A583-6D3F-4F8D-8682-FC5B69978847}">
      <dgm:prSet/>
      <dgm:spPr/>
      <dgm:t>
        <a:bodyPr/>
        <a:lstStyle/>
        <a:p>
          <a:endParaRPr lang="en-US"/>
        </a:p>
      </dgm:t>
    </dgm:pt>
    <dgm:pt modelId="{6D831F4F-E6DC-4927-9BA5-52A1940E1A70}" type="sibTrans" cxnId="{27D9A583-6D3F-4F8D-8682-FC5B69978847}">
      <dgm:prSet/>
      <dgm:spPr/>
      <dgm:t>
        <a:bodyPr/>
        <a:lstStyle/>
        <a:p>
          <a:endParaRPr lang="en-US"/>
        </a:p>
      </dgm:t>
    </dgm:pt>
    <dgm:pt modelId="{A523BA00-4E24-45AE-8FD7-58F0A0956E64}">
      <dgm:prSet custT="1"/>
      <dgm:spPr/>
      <dgm:t>
        <a:bodyPr/>
        <a:lstStyle/>
        <a:p>
          <a:pPr>
            <a:defRPr cap="all"/>
          </a:pPr>
          <a:r>
            <a:rPr lang="en-US" sz="2400" b="0" i="0" cap="none" dirty="0"/>
            <a:t>Supports effective use of limited planning resources</a:t>
          </a:r>
          <a:endParaRPr lang="en-US" sz="2400" cap="none" dirty="0"/>
        </a:p>
      </dgm:t>
    </dgm:pt>
    <dgm:pt modelId="{9D2A04D2-3B26-4379-B4EC-8AB9D0237158}" type="parTrans" cxnId="{13E763E4-14DF-482F-97CB-86D5C8EAC970}">
      <dgm:prSet/>
      <dgm:spPr/>
      <dgm:t>
        <a:bodyPr/>
        <a:lstStyle/>
        <a:p>
          <a:endParaRPr lang="en-US"/>
        </a:p>
      </dgm:t>
    </dgm:pt>
    <dgm:pt modelId="{2D3E49B4-57C6-458C-8911-10980B623B67}" type="sibTrans" cxnId="{13E763E4-14DF-482F-97CB-86D5C8EAC970}">
      <dgm:prSet/>
      <dgm:spPr/>
      <dgm:t>
        <a:bodyPr/>
        <a:lstStyle/>
        <a:p>
          <a:endParaRPr lang="en-US"/>
        </a:p>
      </dgm:t>
    </dgm:pt>
    <dgm:pt modelId="{22BAF946-DB75-4F8E-8E12-80E4736D6487}" type="pres">
      <dgm:prSet presAssocID="{62458A38-0571-47AF-9187-F24431427644}" presName="vert0" presStyleCnt="0">
        <dgm:presLayoutVars>
          <dgm:dir/>
          <dgm:animOne val="branch"/>
          <dgm:animLvl val="lvl"/>
        </dgm:presLayoutVars>
      </dgm:prSet>
      <dgm:spPr/>
    </dgm:pt>
    <dgm:pt modelId="{08473E49-A89F-475C-A261-3342AA50B45C}" type="pres">
      <dgm:prSet presAssocID="{1DDC43B8-EDEA-4B86-ADC8-0DAEC22B6D03}" presName="thickLine" presStyleLbl="alignNode1" presStyleIdx="0" presStyleCnt="3"/>
      <dgm:spPr/>
    </dgm:pt>
    <dgm:pt modelId="{AE684410-EF66-424E-AC1F-007C0BEF5BED}" type="pres">
      <dgm:prSet presAssocID="{1DDC43B8-EDEA-4B86-ADC8-0DAEC22B6D03}" presName="horz1" presStyleCnt="0"/>
      <dgm:spPr/>
    </dgm:pt>
    <dgm:pt modelId="{77805897-68B6-41C3-A62A-39BADE7D0F5E}" type="pres">
      <dgm:prSet presAssocID="{1DDC43B8-EDEA-4B86-ADC8-0DAEC22B6D03}" presName="tx1" presStyleLbl="revTx" presStyleIdx="0" presStyleCnt="3"/>
      <dgm:spPr/>
    </dgm:pt>
    <dgm:pt modelId="{FFF189B7-DC6A-485D-80A1-0FF699C23735}" type="pres">
      <dgm:prSet presAssocID="{1DDC43B8-EDEA-4B86-ADC8-0DAEC22B6D03}" presName="vert1" presStyleCnt="0"/>
      <dgm:spPr/>
    </dgm:pt>
    <dgm:pt modelId="{00691E2E-7E08-4744-8F6F-91EEA46B6337}" type="pres">
      <dgm:prSet presAssocID="{75FCC6B1-2548-4D1C-B9F5-14E0ADBC7904}" presName="thickLine" presStyleLbl="alignNode1" presStyleIdx="1" presStyleCnt="3"/>
      <dgm:spPr/>
    </dgm:pt>
    <dgm:pt modelId="{B459D837-C964-4EEE-82C6-636ED7C53CBE}" type="pres">
      <dgm:prSet presAssocID="{75FCC6B1-2548-4D1C-B9F5-14E0ADBC7904}" presName="horz1" presStyleCnt="0"/>
      <dgm:spPr/>
    </dgm:pt>
    <dgm:pt modelId="{C67A17A7-65A7-42AB-BE73-1D02D058DFC9}" type="pres">
      <dgm:prSet presAssocID="{75FCC6B1-2548-4D1C-B9F5-14E0ADBC7904}" presName="tx1" presStyleLbl="revTx" presStyleIdx="1" presStyleCnt="3"/>
      <dgm:spPr/>
    </dgm:pt>
    <dgm:pt modelId="{0A75C5B8-9C27-4BC1-8491-0574C4C9E55E}" type="pres">
      <dgm:prSet presAssocID="{75FCC6B1-2548-4D1C-B9F5-14E0ADBC7904}" presName="vert1" presStyleCnt="0"/>
      <dgm:spPr/>
    </dgm:pt>
    <dgm:pt modelId="{9444B372-B23C-41DF-9B20-49420D4D3533}" type="pres">
      <dgm:prSet presAssocID="{A523BA00-4E24-45AE-8FD7-58F0A0956E64}" presName="thickLine" presStyleLbl="alignNode1" presStyleIdx="2" presStyleCnt="3"/>
      <dgm:spPr/>
    </dgm:pt>
    <dgm:pt modelId="{DFF87CBB-BE24-4536-8805-7E9B6140432B}" type="pres">
      <dgm:prSet presAssocID="{A523BA00-4E24-45AE-8FD7-58F0A0956E64}" presName="horz1" presStyleCnt="0"/>
      <dgm:spPr/>
    </dgm:pt>
    <dgm:pt modelId="{0AF038AB-C6B4-4003-8644-B42A07B250EF}" type="pres">
      <dgm:prSet presAssocID="{A523BA00-4E24-45AE-8FD7-58F0A0956E64}" presName="tx1" presStyleLbl="revTx" presStyleIdx="2" presStyleCnt="3"/>
      <dgm:spPr/>
    </dgm:pt>
    <dgm:pt modelId="{F659AA27-1D23-4DD8-B2FE-B915EBF1DDF6}" type="pres">
      <dgm:prSet presAssocID="{A523BA00-4E24-45AE-8FD7-58F0A0956E64}" presName="vert1" presStyleCnt="0"/>
      <dgm:spPr/>
    </dgm:pt>
  </dgm:ptLst>
  <dgm:cxnLst>
    <dgm:cxn modelId="{924D501C-3A34-447F-BCD9-79D18A0E7D1F}" srcId="{62458A38-0571-47AF-9187-F24431427644}" destId="{1DDC43B8-EDEA-4B86-ADC8-0DAEC22B6D03}" srcOrd="0" destOrd="0" parTransId="{705784CD-09AE-4620-8577-15BE9E7ACF31}" sibTransId="{AA997B5B-73F9-478F-97F0-A6927DDA0B2D}"/>
    <dgm:cxn modelId="{3F9D512E-14AA-4C2F-8FC3-9AEADC662BB9}" type="presOf" srcId="{75FCC6B1-2548-4D1C-B9F5-14E0ADBC7904}" destId="{C67A17A7-65A7-42AB-BE73-1D02D058DFC9}" srcOrd="0" destOrd="0" presId="urn:microsoft.com/office/officeart/2008/layout/LinedList"/>
    <dgm:cxn modelId="{48276B70-1C1D-4990-834F-E37821FBF2E0}" type="presOf" srcId="{62458A38-0571-47AF-9187-F24431427644}" destId="{22BAF946-DB75-4F8E-8E12-80E4736D6487}" srcOrd="0" destOrd="0" presId="urn:microsoft.com/office/officeart/2008/layout/LinedList"/>
    <dgm:cxn modelId="{27D9A583-6D3F-4F8D-8682-FC5B69978847}" srcId="{62458A38-0571-47AF-9187-F24431427644}" destId="{75FCC6B1-2548-4D1C-B9F5-14E0ADBC7904}" srcOrd="1" destOrd="0" parTransId="{0D96D9B7-AA65-469C-97DA-4C8B299765C9}" sibTransId="{6D831F4F-E6DC-4927-9BA5-52A1940E1A70}"/>
    <dgm:cxn modelId="{049FB9AB-17A2-4C56-B6EC-26AC46E7E37E}" type="presOf" srcId="{1DDC43B8-EDEA-4B86-ADC8-0DAEC22B6D03}" destId="{77805897-68B6-41C3-A62A-39BADE7D0F5E}" srcOrd="0" destOrd="0" presId="urn:microsoft.com/office/officeart/2008/layout/LinedList"/>
    <dgm:cxn modelId="{13E763E4-14DF-482F-97CB-86D5C8EAC970}" srcId="{62458A38-0571-47AF-9187-F24431427644}" destId="{A523BA00-4E24-45AE-8FD7-58F0A0956E64}" srcOrd="2" destOrd="0" parTransId="{9D2A04D2-3B26-4379-B4EC-8AB9D0237158}" sibTransId="{2D3E49B4-57C6-458C-8911-10980B623B67}"/>
    <dgm:cxn modelId="{3641C9F8-A91F-47F1-BA2F-26101B03E7C5}" type="presOf" srcId="{A523BA00-4E24-45AE-8FD7-58F0A0956E64}" destId="{0AF038AB-C6B4-4003-8644-B42A07B250EF}" srcOrd="0" destOrd="0" presId="urn:microsoft.com/office/officeart/2008/layout/LinedList"/>
    <dgm:cxn modelId="{F078815E-B874-4C85-A900-D461B95BF638}" type="presParOf" srcId="{22BAF946-DB75-4F8E-8E12-80E4736D6487}" destId="{08473E49-A89F-475C-A261-3342AA50B45C}" srcOrd="0" destOrd="0" presId="urn:microsoft.com/office/officeart/2008/layout/LinedList"/>
    <dgm:cxn modelId="{2466A490-E4D9-4746-9D20-C7D48535A3D4}" type="presParOf" srcId="{22BAF946-DB75-4F8E-8E12-80E4736D6487}" destId="{AE684410-EF66-424E-AC1F-007C0BEF5BED}" srcOrd="1" destOrd="0" presId="urn:microsoft.com/office/officeart/2008/layout/LinedList"/>
    <dgm:cxn modelId="{92D3E38A-5DD3-4148-A308-053747D42A3E}" type="presParOf" srcId="{AE684410-EF66-424E-AC1F-007C0BEF5BED}" destId="{77805897-68B6-41C3-A62A-39BADE7D0F5E}" srcOrd="0" destOrd="0" presId="urn:microsoft.com/office/officeart/2008/layout/LinedList"/>
    <dgm:cxn modelId="{B11B805E-5C7D-4A9D-AF0F-6CA83C180C48}" type="presParOf" srcId="{AE684410-EF66-424E-AC1F-007C0BEF5BED}" destId="{FFF189B7-DC6A-485D-80A1-0FF699C23735}" srcOrd="1" destOrd="0" presId="urn:microsoft.com/office/officeart/2008/layout/LinedList"/>
    <dgm:cxn modelId="{B37012BA-8318-4EA8-BE7D-2327CED496D6}" type="presParOf" srcId="{22BAF946-DB75-4F8E-8E12-80E4736D6487}" destId="{00691E2E-7E08-4744-8F6F-91EEA46B6337}" srcOrd="2" destOrd="0" presId="urn:microsoft.com/office/officeart/2008/layout/LinedList"/>
    <dgm:cxn modelId="{3517ABCD-D8D1-4318-A9F2-8F7B053618D6}" type="presParOf" srcId="{22BAF946-DB75-4F8E-8E12-80E4736D6487}" destId="{B459D837-C964-4EEE-82C6-636ED7C53CBE}" srcOrd="3" destOrd="0" presId="urn:microsoft.com/office/officeart/2008/layout/LinedList"/>
    <dgm:cxn modelId="{19C28165-9282-4A42-BAD8-5E630BAAB3F8}" type="presParOf" srcId="{B459D837-C964-4EEE-82C6-636ED7C53CBE}" destId="{C67A17A7-65A7-42AB-BE73-1D02D058DFC9}" srcOrd="0" destOrd="0" presId="urn:microsoft.com/office/officeart/2008/layout/LinedList"/>
    <dgm:cxn modelId="{D5F9F791-2A11-4551-8B46-5D43D8C84E40}" type="presParOf" srcId="{B459D837-C964-4EEE-82C6-636ED7C53CBE}" destId="{0A75C5B8-9C27-4BC1-8491-0574C4C9E55E}" srcOrd="1" destOrd="0" presId="urn:microsoft.com/office/officeart/2008/layout/LinedList"/>
    <dgm:cxn modelId="{98EC5F15-932B-4E14-8421-995B76CA78FB}" type="presParOf" srcId="{22BAF946-DB75-4F8E-8E12-80E4736D6487}" destId="{9444B372-B23C-41DF-9B20-49420D4D3533}" srcOrd="4" destOrd="0" presId="urn:microsoft.com/office/officeart/2008/layout/LinedList"/>
    <dgm:cxn modelId="{781CBCAF-A6B0-4C73-9865-AC84AA0C581E}" type="presParOf" srcId="{22BAF946-DB75-4F8E-8E12-80E4736D6487}" destId="{DFF87CBB-BE24-4536-8805-7E9B6140432B}" srcOrd="5" destOrd="0" presId="urn:microsoft.com/office/officeart/2008/layout/LinedList"/>
    <dgm:cxn modelId="{386FF1A8-7A34-4ED1-817A-927A4A65E710}" type="presParOf" srcId="{DFF87CBB-BE24-4536-8805-7E9B6140432B}" destId="{0AF038AB-C6B4-4003-8644-B42A07B250EF}" srcOrd="0" destOrd="0" presId="urn:microsoft.com/office/officeart/2008/layout/LinedList"/>
    <dgm:cxn modelId="{C58BF1EE-087A-424B-AC55-F5A75155EAC9}" type="presParOf" srcId="{DFF87CBB-BE24-4536-8805-7E9B6140432B}" destId="{F659AA27-1D23-4DD8-B2FE-B915EBF1DDF6}"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C5430FF-A257-4F12-BF1A-37A06F295D30}"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ECFEF680-5CC1-477F-AB9C-6E5E60F1E0D4}">
      <dgm:prSet custT="1"/>
      <dgm:spPr/>
      <dgm:t>
        <a:bodyPr/>
        <a:lstStyle/>
        <a:p>
          <a:r>
            <a:rPr lang="en-US" sz="2400" b="0" i="0" dirty="0"/>
            <a:t>Self-paced online course</a:t>
          </a:r>
          <a:endParaRPr lang="en-US" sz="2400" dirty="0"/>
        </a:p>
      </dgm:t>
    </dgm:pt>
    <dgm:pt modelId="{104E7C81-0CE4-4543-AFBD-1A75DF6CB727}" type="parTrans" cxnId="{2546E2D4-B3A8-4312-8D8E-2C9D1B2258DD}">
      <dgm:prSet/>
      <dgm:spPr/>
      <dgm:t>
        <a:bodyPr/>
        <a:lstStyle/>
        <a:p>
          <a:endParaRPr lang="en-US"/>
        </a:p>
      </dgm:t>
    </dgm:pt>
    <dgm:pt modelId="{96B4911B-52F7-4399-94B4-3BB49389743E}" type="sibTrans" cxnId="{2546E2D4-B3A8-4312-8D8E-2C9D1B2258DD}">
      <dgm:prSet/>
      <dgm:spPr/>
      <dgm:t>
        <a:bodyPr/>
        <a:lstStyle/>
        <a:p>
          <a:endParaRPr lang="en-US"/>
        </a:p>
      </dgm:t>
    </dgm:pt>
    <dgm:pt modelId="{B7BB9110-A298-4E87-A8F9-44032DD77167}">
      <dgm:prSet custT="1"/>
      <dgm:spPr/>
      <dgm:t>
        <a:bodyPr/>
        <a:lstStyle/>
        <a:p>
          <a:r>
            <a:rPr lang="en-US" sz="2400" b="0" i="0" dirty="0"/>
            <a:t>19 sessions total</a:t>
          </a:r>
          <a:endParaRPr lang="en-US" sz="2400" dirty="0"/>
        </a:p>
      </dgm:t>
    </dgm:pt>
    <dgm:pt modelId="{1A938E0A-082F-4C91-973E-A1234C0D8BAC}" type="parTrans" cxnId="{27B6DF9F-9878-4CD5-ABFF-25BF86F2C087}">
      <dgm:prSet/>
      <dgm:spPr/>
      <dgm:t>
        <a:bodyPr/>
        <a:lstStyle/>
        <a:p>
          <a:endParaRPr lang="en-US"/>
        </a:p>
      </dgm:t>
    </dgm:pt>
    <dgm:pt modelId="{71E0F077-5295-4877-A65C-CCDF50147EAD}" type="sibTrans" cxnId="{27B6DF9F-9878-4CD5-ABFF-25BF86F2C087}">
      <dgm:prSet/>
      <dgm:spPr/>
      <dgm:t>
        <a:bodyPr/>
        <a:lstStyle/>
        <a:p>
          <a:endParaRPr lang="en-US"/>
        </a:p>
      </dgm:t>
    </dgm:pt>
    <dgm:pt modelId="{F2FDD239-CE9C-4085-8A78-80511D3F5F4E}">
      <dgm:prSet custT="1"/>
      <dgm:spPr/>
      <dgm:t>
        <a:bodyPr/>
        <a:lstStyle/>
        <a:p>
          <a:r>
            <a:rPr lang="en-US" sz="2400" b="0" i="0" dirty="0"/>
            <a:t>Three modules: General, SSI, SSDI</a:t>
          </a:r>
          <a:endParaRPr lang="en-US" sz="2400" dirty="0"/>
        </a:p>
      </dgm:t>
    </dgm:pt>
    <dgm:pt modelId="{5B0AF378-CB9E-43AE-9A11-896480578EEB}" type="parTrans" cxnId="{1B33A600-57C9-4BEA-B0F4-33271FF2513B}">
      <dgm:prSet/>
      <dgm:spPr/>
      <dgm:t>
        <a:bodyPr/>
        <a:lstStyle/>
        <a:p>
          <a:endParaRPr lang="en-US"/>
        </a:p>
      </dgm:t>
    </dgm:pt>
    <dgm:pt modelId="{1652BAC6-3444-407E-A6C4-A95859380DC9}" type="sibTrans" cxnId="{1B33A600-57C9-4BEA-B0F4-33271FF2513B}">
      <dgm:prSet/>
      <dgm:spPr/>
      <dgm:t>
        <a:bodyPr/>
        <a:lstStyle/>
        <a:p>
          <a:endParaRPr lang="en-US"/>
        </a:p>
      </dgm:t>
    </dgm:pt>
    <dgm:pt modelId="{B791FA76-3D9D-4DE8-B9D5-E9783CA42923}">
      <dgm:prSet custT="1"/>
      <dgm:spPr/>
      <dgm:t>
        <a:bodyPr/>
        <a:lstStyle/>
        <a:p>
          <a:r>
            <a:rPr lang="en-US" sz="2400" b="0" i="0" dirty="0"/>
            <a:t>Short videos, guides, activities</a:t>
          </a:r>
          <a:endParaRPr lang="en-US" sz="2400" dirty="0"/>
        </a:p>
      </dgm:t>
    </dgm:pt>
    <dgm:pt modelId="{EA593423-97C6-45F6-86B5-1B64D3D351C8}" type="parTrans" cxnId="{DECDBC60-BE07-4367-A9CD-9B85DE4025A1}">
      <dgm:prSet/>
      <dgm:spPr/>
      <dgm:t>
        <a:bodyPr/>
        <a:lstStyle/>
        <a:p>
          <a:endParaRPr lang="en-US"/>
        </a:p>
      </dgm:t>
    </dgm:pt>
    <dgm:pt modelId="{EB9F2222-D4BF-4C86-9907-1315C09C606F}" type="sibTrans" cxnId="{DECDBC60-BE07-4367-A9CD-9B85DE4025A1}">
      <dgm:prSet/>
      <dgm:spPr/>
      <dgm:t>
        <a:bodyPr/>
        <a:lstStyle/>
        <a:p>
          <a:endParaRPr lang="en-US"/>
        </a:p>
      </dgm:t>
    </dgm:pt>
    <dgm:pt modelId="{AF163AE6-1BBD-4893-9A77-DE2B93DBEA3D}" type="pres">
      <dgm:prSet presAssocID="{2C5430FF-A257-4F12-BF1A-37A06F295D30}" presName="root" presStyleCnt="0">
        <dgm:presLayoutVars>
          <dgm:dir/>
          <dgm:resizeHandles val="exact"/>
        </dgm:presLayoutVars>
      </dgm:prSet>
      <dgm:spPr/>
    </dgm:pt>
    <dgm:pt modelId="{D8EFF990-2E15-4FCB-AB4E-34B753183E91}" type="pres">
      <dgm:prSet presAssocID="{ECFEF680-5CC1-477F-AB9C-6E5E60F1E0D4}" presName="compNode" presStyleCnt="0"/>
      <dgm:spPr/>
    </dgm:pt>
    <dgm:pt modelId="{BAFC3BEF-A018-494B-89F7-848082CCA42D}" type="pres">
      <dgm:prSet presAssocID="{ECFEF680-5CC1-477F-AB9C-6E5E60F1E0D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aptop"/>
        </a:ext>
      </dgm:extLst>
    </dgm:pt>
    <dgm:pt modelId="{96271DF7-B7D7-40DC-B345-7C218C9FA7E6}" type="pres">
      <dgm:prSet presAssocID="{ECFEF680-5CC1-477F-AB9C-6E5E60F1E0D4}" presName="spaceRect" presStyleCnt="0"/>
      <dgm:spPr/>
    </dgm:pt>
    <dgm:pt modelId="{69EF4F8B-0EDE-4B72-AA5A-FB3C3EE881EE}" type="pres">
      <dgm:prSet presAssocID="{ECFEF680-5CC1-477F-AB9C-6E5E60F1E0D4}" presName="textRect" presStyleLbl="revTx" presStyleIdx="0" presStyleCnt="4">
        <dgm:presLayoutVars>
          <dgm:chMax val="1"/>
          <dgm:chPref val="1"/>
        </dgm:presLayoutVars>
      </dgm:prSet>
      <dgm:spPr/>
    </dgm:pt>
    <dgm:pt modelId="{700A6413-9DC0-486B-9761-5BEFD9CF835F}" type="pres">
      <dgm:prSet presAssocID="{96B4911B-52F7-4399-94B4-3BB49389743E}" presName="sibTrans" presStyleCnt="0"/>
      <dgm:spPr/>
    </dgm:pt>
    <dgm:pt modelId="{A6BFEFA1-FC17-49B2-9FC2-893BBF9830BC}" type="pres">
      <dgm:prSet presAssocID="{B7BB9110-A298-4E87-A8F9-44032DD77167}" presName="compNode" presStyleCnt="0"/>
      <dgm:spPr/>
    </dgm:pt>
    <dgm:pt modelId="{AACA84E5-E514-4000-9818-797DDFC6656E}" type="pres">
      <dgm:prSet presAssocID="{B7BB9110-A298-4E87-A8F9-44032DD7716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eacher"/>
        </a:ext>
      </dgm:extLst>
    </dgm:pt>
    <dgm:pt modelId="{6F92BFA5-6295-413B-ADE3-F915804B7326}" type="pres">
      <dgm:prSet presAssocID="{B7BB9110-A298-4E87-A8F9-44032DD77167}" presName="spaceRect" presStyleCnt="0"/>
      <dgm:spPr/>
    </dgm:pt>
    <dgm:pt modelId="{7CA37871-8F36-48EE-963F-63CF78787F1D}" type="pres">
      <dgm:prSet presAssocID="{B7BB9110-A298-4E87-A8F9-44032DD77167}" presName="textRect" presStyleLbl="revTx" presStyleIdx="1" presStyleCnt="4">
        <dgm:presLayoutVars>
          <dgm:chMax val="1"/>
          <dgm:chPref val="1"/>
        </dgm:presLayoutVars>
      </dgm:prSet>
      <dgm:spPr/>
    </dgm:pt>
    <dgm:pt modelId="{6972E8C2-45AE-45A4-9B3F-2DB4C05AF7D1}" type="pres">
      <dgm:prSet presAssocID="{71E0F077-5295-4877-A65C-CCDF50147EAD}" presName="sibTrans" presStyleCnt="0"/>
      <dgm:spPr/>
    </dgm:pt>
    <dgm:pt modelId="{C0525468-62BC-4350-BF15-6D777B52FFC6}" type="pres">
      <dgm:prSet presAssocID="{F2FDD239-CE9C-4085-8A78-80511D3F5F4E}" presName="compNode" presStyleCnt="0"/>
      <dgm:spPr/>
    </dgm:pt>
    <dgm:pt modelId="{00C5E505-B1D7-439A-ACE4-4BF4CF8788A8}" type="pres">
      <dgm:prSet presAssocID="{F2FDD239-CE9C-4085-8A78-80511D3F5F4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Network"/>
        </a:ext>
      </dgm:extLst>
    </dgm:pt>
    <dgm:pt modelId="{93253B4E-A5B3-4A2F-9E69-A6806215A218}" type="pres">
      <dgm:prSet presAssocID="{F2FDD239-CE9C-4085-8A78-80511D3F5F4E}" presName="spaceRect" presStyleCnt="0"/>
      <dgm:spPr/>
    </dgm:pt>
    <dgm:pt modelId="{DE4B6DA2-EB8D-4A06-A2CB-9967EECB6816}" type="pres">
      <dgm:prSet presAssocID="{F2FDD239-CE9C-4085-8A78-80511D3F5F4E}" presName="textRect" presStyleLbl="revTx" presStyleIdx="2" presStyleCnt="4">
        <dgm:presLayoutVars>
          <dgm:chMax val="1"/>
          <dgm:chPref val="1"/>
        </dgm:presLayoutVars>
      </dgm:prSet>
      <dgm:spPr/>
    </dgm:pt>
    <dgm:pt modelId="{F1255700-A300-482E-8460-E82E9E2EB347}" type="pres">
      <dgm:prSet presAssocID="{1652BAC6-3444-407E-A6C4-A95859380DC9}" presName="sibTrans" presStyleCnt="0"/>
      <dgm:spPr/>
    </dgm:pt>
    <dgm:pt modelId="{5DBD9029-5DD4-4B0D-879D-C1CF4004E420}" type="pres">
      <dgm:prSet presAssocID="{B791FA76-3D9D-4DE8-B9D5-E9783CA42923}" presName="compNode" presStyleCnt="0"/>
      <dgm:spPr/>
    </dgm:pt>
    <dgm:pt modelId="{B0119E47-0942-410F-994C-879AE0CEB875}" type="pres">
      <dgm:prSet presAssocID="{B791FA76-3D9D-4DE8-B9D5-E9783CA4292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Video camera"/>
        </a:ext>
      </dgm:extLst>
    </dgm:pt>
    <dgm:pt modelId="{F7C8AD57-C4BC-47F7-ADEC-38401A7BD70B}" type="pres">
      <dgm:prSet presAssocID="{B791FA76-3D9D-4DE8-B9D5-E9783CA42923}" presName="spaceRect" presStyleCnt="0"/>
      <dgm:spPr/>
    </dgm:pt>
    <dgm:pt modelId="{C12EA9D9-938D-4D06-953C-0E6FDB3B9FB9}" type="pres">
      <dgm:prSet presAssocID="{B791FA76-3D9D-4DE8-B9D5-E9783CA42923}" presName="textRect" presStyleLbl="revTx" presStyleIdx="3" presStyleCnt="4">
        <dgm:presLayoutVars>
          <dgm:chMax val="1"/>
          <dgm:chPref val="1"/>
        </dgm:presLayoutVars>
      </dgm:prSet>
      <dgm:spPr/>
    </dgm:pt>
  </dgm:ptLst>
  <dgm:cxnLst>
    <dgm:cxn modelId="{1B33A600-57C9-4BEA-B0F4-33271FF2513B}" srcId="{2C5430FF-A257-4F12-BF1A-37A06F295D30}" destId="{F2FDD239-CE9C-4085-8A78-80511D3F5F4E}" srcOrd="2" destOrd="0" parTransId="{5B0AF378-CB9E-43AE-9A11-896480578EEB}" sibTransId="{1652BAC6-3444-407E-A6C4-A95859380DC9}"/>
    <dgm:cxn modelId="{C281EA21-BDA3-492D-AADA-73E9AC720904}" type="presOf" srcId="{ECFEF680-5CC1-477F-AB9C-6E5E60F1E0D4}" destId="{69EF4F8B-0EDE-4B72-AA5A-FB3C3EE881EE}" srcOrd="0" destOrd="0" presId="urn:microsoft.com/office/officeart/2018/2/layout/IconLabelList"/>
    <dgm:cxn modelId="{DECDBC60-BE07-4367-A9CD-9B85DE4025A1}" srcId="{2C5430FF-A257-4F12-BF1A-37A06F295D30}" destId="{B791FA76-3D9D-4DE8-B9D5-E9783CA42923}" srcOrd="3" destOrd="0" parTransId="{EA593423-97C6-45F6-86B5-1B64D3D351C8}" sibTransId="{EB9F2222-D4BF-4C86-9907-1315C09C606F}"/>
    <dgm:cxn modelId="{7D59EA81-6929-430A-842E-A34060348F15}" type="presOf" srcId="{B791FA76-3D9D-4DE8-B9D5-E9783CA42923}" destId="{C12EA9D9-938D-4D06-953C-0E6FDB3B9FB9}" srcOrd="0" destOrd="0" presId="urn:microsoft.com/office/officeart/2018/2/layout/IconLabelList"/>
    <dgm:cxn modelId="{27B6DF9F-9878-4CD5-ABFF-25BF86F2C087}" srcId="{2C5430FF-A257-4F12-BF1A-37A06F295D30}" destId="{B7BB9110-A298-4E87-A8F9-44032DD77167}" srcOrd="1" destOrd="0" parTransId="{1A938E0A-082F-4C91-973E-A1234C0D8BAC}" sibTransId="{71E0F077-5295-4877-A65C-CCDF50147EAD}"/>
    <dgm:cxn modelId="{DE8F6FA4-A781-4B78-8A65-F816AD138272}" type="presOf" srcId="{F2FDD239-CE9C-4085-8A78-80511D3F5F4E}" destId="{DE4B6DA2-EB8D-4A06-A2CB-9967EECB6816}" srcOrd="0" destOrd="0" presId="urn:microsoft.com/office/officeart/2018/2/layout/IconLabelList"/>
    <dgm:cxn modelId="{0C1754AC-C1E2-45FB-AAA6-AAB4B8CE9389}" type="presOf" srcId="{B7BB9110-A298-4E87-A8F9-44032DD77167}" destId="{7CA37871-8F36-48EE-963F-63CF78787F1D}" srcOrd="0" destOrd="0" presId="urn:microsoft.com/office/officeart/2018/2/layout/IconLabelList"/>
    <dgm:cxn modelId="{ADB349C4-132C-42E4-B55C-A20637456842}" type="presOf" srcId="{2C5430FF-A257-4F12-BF1A-37A06F295D30}" destId="{AF163AE6-1BBD-4893-9A77-DE2B93DBEA3D}" srcOrd="0" destOrd="0" presId="urn:microsoft.com/office/officeart/2018/2/layout/IconLabelList"/>
    <dgm:cxn modelId="{2546E2D4-B3A8-4312-8D8E-2C9D1B2258DD}" srcId="{2C5430FF-A257-4F12-BF1A-37A06F295D30}" destId="{ECFEF680-5CC1-477F-AB9C-6E5E60F1E0D4}" srcOrd="0" destOrd="0" parTransId="{104E7C81-0CE4-4543-AFBD-1A75DF6CB727}" sibTransId="{96B4911B-52F7-4399-94B4-3BB49389743E}"/>
    <dgm:cxn modelId="{BBFDB241-6274-4AE2-BE54-18BA3B46A4E2}" type="presParOf" srcId="{AF163AE6-1BBD-4893-9A77-DE2B93DBEA3D}" destId="{D8EFF990-2E15-4FCB-AB4E-34B753183E91}" srcOrd="0" destOrd="0" presId="urn:microsoft.com/office/officeart/2018/2/layout/IconLabelList"/>
    <dgm:cxn modelId="{7BCAF467-622C-4E81-800B-D130EE332BBF}" type="presParOf" srcId="{D8EFF990-2E15-4FCB-AB4E-34B753183E91}" destId="{BAFC3BEF-A018-494B-89F7-848082CCA42D}" srcOrd="0" destOrd="0" presId="urn:microsoft.com/office/officeart/2018/2/layout/IconLabelList"/>
    <dgm:cxn modelId="{C426A9DA-F1EF-42D6-8370-52001BE55155}" type="presParOf" srcId="{D8EFF990-2E15-4FCB-AB4E-34B753183E91}" destId="{96271DF7-B7D7-40DC-B345-7C218C9FA7E6}" srcOrd="1" destOrd="0" presId="urn:microsoft.com/office/officeart/2018/2/layout/IconLabelList"/>
    <dgm:cxn modelId="{F01C9566-B9C4-42EF-BFC8-F800D6C1C6AD}" type="presParOf" srcId="{D8EFF990-2E15-4FCB-AB4E-34B753183E91}" destId="{69EF4F8B-0EDE-4B72-AA5A-FB3C3EE881EE}" srcOrd="2" destOrd="0" presId="urn:microsoft.com/office/officeart/2018/2/layout/IconLabelList"/>
    <dgm:cxn modelId="{C6A740FF-3C11-47AD-8E8B-61A0A8236271}" type="presParOf" srcId="{AF163AE6-1BBD-4893-9A77-DE2B93DBEA3D}" destId="{700A6413-9DC0-486B-9761-5BEFD9CF835F}" srcOrd="1" destOrd="0" presId="urn:microsoft.com/office/officeart/2018/2/layout/IconLabelList"/>
    <dgm:cxn modelId="{C8CDCA1D-E763-41E1-A080-1A210A21302B}" type="presParOf" srcId="{AF163AE6-1BBD-4893-9A77-DE2B93DBEA3D}" destId="{A6BFEFA1-FC17-49B2-9FC2-893BBF9830BC}" srcOrd="2" destOrd="0" presId="urn:microsoft.com/office/officeart/2018/2/layout/IconLabelList"/>
    <dgm:cxn modelId="{80CC33AF-3CFD-4DE6-966B-1D9311CF0700}" type="presParOf" srcId="{A6BFEFA1-FC17-49B2-9FC2-893BBF9830BC}" destId="{AACA84E5-E514-4000-9818-797DDFC6656E}" srcOrd="0" destOrd="0" presId="urn:microsoft.com/office/officeart/2018/2/layout/IconLabelList"/>
    <dgm:cxn modelId="{6DF1E618-B0C0-4C03-92A2-D15F377C9763}" type="presParOf" srcId="{A6BFEFA1-FC17-49B2-9FC2-893BBF9830BC}" destId="{6F92BFA5-6295-413B-ADE3-F915804B7326}" srcOrd="1" destOrd="0" presId="urn:microsoft.com/office/officeart/2018/2/layout/IconLabelList"/>
    <dgm:cxn modelId="{CC552483-1A66-47FF-A873-94EC63F8F3CF}" type="presParOf" srcId="{A6BFEFA1-FC17-49B2-9FC2-893BBF9830BC}" destId="{7CA37871-8F36-48EE-963F-63CF78787F1D}" srcOrd="2" destOrd="0" presId="urn:microsoft.com/office/officeart/2018/2/layout/IconLabelList"/>
    <dgm:cxn modelId="{3C881F4F-03A0-4365-BF8C-5B5933CD01F5}" type="presParOf" srcId="{AF163AE6-1BBD-4893-9A77-DE2B93DBEA3D}" destId="{6972E8C2-45AE-45A4-9B3F-2DB4C05AF7D1}" srcOrd="3" destOrd="0" presId="urn:microsoft.com/office/officeart/2018/2/layout/IconLabelList"/>
    <dgm:cxn modelId="{41C538FA-C99F-47E8-8D2E-353B8DE83F3B}" type="presParOf" srcId="{AF163AE6-1BBD-4893-9A77-DE2B93DBEA3D}" destId="{C0525468-62BC-4350-BF15-6D777B52FFC6}" srcOrd="4" destOrd="0" presId="urn:microsoft.com/office/officeart/2018/2/layout/IconLabelList"/>
    <dgm:cxn modelId="{9F3F363E-375A-4357-A8FC-74BFC7C72200}" type="presParOf" srcId="{C0525468-62BC-4350-BF15-6D777B52FFC6}" destId="{00C5E505-B1D7-439A-ACE4-4BF4CF8788A8}" srcOrd="0" destOrd="0" presId="urn:microsoft.com/office/officeart/2018/2/layout/IconLabelList"/>
    <dgm:cxn modelId="{259C0A4F-0C63-4499-B009-8B8C38FD759E}" type="presParOf" srcId="{C0525468-62BC-4350-BF15-6D777B52FFC6}" destId="{93253B4E-A5B3-4A2F-9E69-A6806215A218}" srcOrd="1" destOrd="0" presId="urn:microsoft.com/office/officeart/2018/2/layout/IconLabelList"/>
    <dgm:cxn modelId="{F8C7D996-CE53-4221-843E-6CE26C373C01}" type="presParOf" srcId="{C0525468-62BC-4350-BF15-6D777B52FFC6}" destId="{DE4B6DA2-EB8D-4A06-A2CB-9967EECB6816}" srcOrd="2" destOrd="0" presId="urn:microsoft.com/office/officeart/2018/2/layout/IconLabelList"/>
    <dgm:cxn modelId="{3C83F663-2FBD-4325-8DC7-8CE97AEDC256}" type="presParOf" srcId="{AF163AE6-1BBD-4893-9A77-DE2B93DBEA3D}" destId="{F1255700-A300-482E-8460-E82E9E2EB347}" srcOrd="5" destOrd="0" presId="urn:microsoft.com/office/officeart/2018/2/layout/IconLabelList"/>
    <dgm:cxn modelId="{68C5302B-164A-4BCE-81EE-DF68C3631D71}" type="presParOf" srcId="{AF163AE6-1BBD-4893-9A77-DE2B93DBEA3D}" destId="{5DBD9029-5DD4-4B0D-879D-C1CF4004E420}" srcOrd="6" destOrd="0" presId="urn:microsoft.com/office/officeart/2018/2/layout/IconLabelList"/>
    <dgm:cxn modelId="{0A9D47D8-F8AE-4959-BB34-9B79CD65A93A}" type="presParOf" srcId="{5DBD9029-5DD4-4B0D-879D-C1CF4004E420}" destId="{B0119E47-0942-410F-994C-879AE0CEB875}" srcOrd="0" destOrd="0" presId="urn:microsoft.com/office/officeart/2018/2/layout/IconLabelList"/>
    <dgm:cxn modelId="{C59166F8-045C-4A6B-887A-721C333FDA78}" type="presParOf" srcId="{5DBD9029-5DD4-4B0D-879D-C1CF4004E420}" destId="{F7C8AD57-C4BC-47F7-ADEC-38401A7BD70B}" srcOrd="1" destOrd="0" presId="urn:microsoft.com/office/officeart/2018/2/layout/IconLabelList"/>
    <dgm:cxn modelId="{05D6B476-1E52-4537-B827-00D1A333378E}" type="presParOf" srcId="{5DBD9029-5DD4-4B0D-879D-C1CF4004E420}" destId="{C12EA9D9-938D-4D06-953C-0E6FDB3B9FB9}" srcOrd="2" destOrd="0" presId="urn:microsoft.com/office/officeart/2018/2/layout/Icon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5D09CD6-D65D-4E42-BFD4-7D44307F360D}"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CBA4D38-FEA1-4EC6-A610-448B42C8E913}">
      <dgm:prSet custT="1"/>
      <dgm:spPr/>
      <dgm:t>
        <a:bodyPr/>
        <a:lstStyle/>
        <a:p>
          <a:r>
            <a:rPr lang="en-US" sz="2400" b="0" i="0" dirty="0"/>
            <a:t>Reduces fear about working</a:t>
          </a:r>
          <a:endParaRPr lang="en-US" sz="2400" dirty="0"/>
        </a:p>
      </dgm:t>
    </dgm:pt>
    <dgm:pt modelId="{90146D72-0F59-4319-9B99-4697861131B6}" type="parTrans" cxnId="{2DF85C43-A838-4C78-ADDD-616695EB1454}">
      <dgm:prSet/>
      <dgm:spPr/>
      <dgm:t>
        <a:bodyPr/>
        <a:lstStyle/>
        <a:p>
          <a:endParaRPr lang="en-US"/>
        </a:p>
      </dgm:t>
    </dgm:pt>
    <dgm:pt modelId="{8C25995A-1887-4D50-A413-8CCDA24EF524}" type="sibTrans" cxnId="{2DF85C43-A838-4C78-ADDD-616695EB1454}">
      <dgm:prSet/>
      <dgm:spPr/>
      <dgm:t>
        <a:bodyPr/>
        <a:lstStyle/>
        <a:p>
          <a:endParaRPr lang="en-US"/>
        </a:p>
      </dgm:t>
    </dgm:pt>
    <dgm:pt modelId="{51BADA91-837E-4123-B3FF-34EF65E2E95F}">
      <dgm:prSet custT="1"/>
      <dgm:spPr/>
      <dgm:t>
        <a:bodyPr/>
        <a:lstStyle/>
        <a:p>
          <a:r>
            <a:rPr lang="en-US" sz="2400" b="0" i="0" dirty="0"/>
            <a:t>Explains work protections</a:t>
          </a:r>
          <a:endParaRPr lang="en-US" sz="2400" dirty="0"/>
        </a:p>
      </dgm:t>
    </dgm:pt>
    <dgm:pt modelId="{F892103F-D69F-4846-84B7-CED4B34A3ACD}" type="parTrans" cxnId="{6F66E5F3-CDFC-4519-A733-6A93E8689D9B}">
      <dgm:prSet/>
      <dgm:spPr/>
      <dgm:t>
        <a:bodyPr/>
        <a:lstStyle/>
        <a:p>
          <a:endParaRPr lang="en-US"/>
        </a:p>
      </dgm:t>
    </dgm:pt>
    <dgm:pt modelId="{FB5159F5-15C3-4D41-A84B-7E5290036E34}" type="sibTrans" cxnId="{6F66E5F3-CDFC-4519-A733-6A93E8689D9B}">
      <dgm:prSet/>
      <dgm:spPr/>
      <dgm:t>
        <a:bodyPr/>
        <a:lstStyle/>
        <a:p>
          <a:endParaRPr lang="en-US"/>
        </a:p>
      </dgm:t>
    </dgm:pt>
    <dgm:pt modelId="{F5503B4C-6A9F-4D0B-9338-0BE02A62714F}">
      <dgm:prSet custT="1"/>
      <dgm:spPr/>
      <dgm:t>
        <a:bodyPr/>
        <a:lstStyle/>
        <a:p>
          <a:r>
            <a:rPr lang="en-US" sz="2400" b="0" i="0" dirty="0"/>
            <a:t>Clarifies income reporting</a:t>
          </a:r>
          <a:endParaRPr lang="en-US" sz="2400" dirty="0"/>
        </a:p>
      </dgm:t>
    </dgm:pt>
    <dgm:pt modelId="{F871504A-041D-4CC1-B2DB-816E549A29B8}" type="parTrans" cxnId="{E6FF741B-0E08-4728-817F-9F143306DB33}">
      <dgm:prSet/>
      <dgm:spPr/>
      <dgm:t>
        <a:bodyPr/>
        <a:lstStyle/>
        <a:p>
          <a:endParaRPr lang="en-US"/>
        </a:p>
      </dgm:t>
    </dgm:pt>
    <dgm:pt modelId="{5051001D-0488-408C-8FA8-30D296909F94}" type="sibTrans" cxnId="{E6FF741B-0E08-4728-817F-9F143306DB33}">
      <dgm:prSet/>
      <dgm:spPr/>
      <dgm:t>
        <a:bodyPr/>
        <a:lstStyle/>
        <a:p>
          <a:endParaRPr lang="en-US"/>
        </a:p>
      </dgm:t>
    </dgm:pt>
    <dgm:pt modelId="{D0A52B48-1F25-4992-B664-9A685FE36EE9}">
      <dgm:prSet custT="1"/>
      <dgm:spPr/>
      <dgm:t>
        <a:bodyPr/>
        <a:lstStyle/>
        <a:p>
          <a:r>
            <a:rPr lang="en-US" sz="2400" b="0" i="0" dirty="0"/>
            <a:t>Prepares for planning conversations</a:t>
          </a:r>
          <a:endParaRPr lang="en-US" sz="2400" dirty="0"/>
        </a:p>
      </dgm:t>
    </dgm:pt>
    <dgm:pt modelId="{5AE88A01-23F8-4FF8-8EC5-A79B793E9665}" type="parTrans" cxnId="{3080F504-8EB4-4B57-BA35-EBE62EC2D696}">
      <dgm:prSet/>
      <dgm:spPr/>
      <dgm:t>
        <a:bodyPr/>
        <a:lstStyle/>
        <a:p>
          <a:endParaRPr lang="en-US"/>
        </a:p>
      </dgm:t>
    </dgm:pt>
    <dgm:pt modelId="{03996F57-7F56-41C6-BC47-98DA2F4FAA2B}" type="sibTrans" cxnId="{3080F504-8EB4-4B57-BA35-EBE62EC2D696}">
      <dgm:prSet/>
      <dgm:spPr/>
      <dgm:t>
        <a:bodyPr/>
        <a:lstStyle/>
        <a:p>
          <a:endParaRPr lang="en-US"/>
        </a:p>
      </dgm:t>
    </dgm:pt>
    <dgm:pt modelId="{D81071BA-7FF4-4CCA-9966-B302054B37B8}" type="pres">
      <dgm:prSet presAssocID="{B5D09CD6-D65D-4E42-BFD4-7D44307F360D}" presName="root" presStyleCnt="0">
        <dgm:presLayoutVars>
          <dgm:dir/>
          <dgm:resizeHandles val="exact"/>
        </dgm:presLayoutVars>
      </dgm:prSet>
      <dgm:spPr/>
    </dgm:pt>
    <dgm:pt modelId="{BD78077C-90A1-4423-990E-7B3E6E24D267}" type="pres">
      <dgm:prSet presAssocID="{0CBA4D38-FEA1-4EC6-A610-448B42C8E913}" presName="compNode" presStyleCnt="0"/>
      <dgm:spPr/>
    </dgm:pt>
    <dgm:pt modelId="{B9358503-8BAD-4F00-B8E8-4D64B9D2CC6E}" type="pres">
      <dgm:prSet presAssocID="{0CBA4D38-FEA1-4EC6-A610-448B42C8E913}" presName="bgRect" presStyleLbl="bgShp" presStyleIdx="0" presStyleCnt="4"/>
      <dgm:spPr/>
    </dgm:pt>
    <dgm:pt modelId="{DBB37EEE-0A15-4802-AEC8-1384A3F40DF0}" type="pres">
      <dgm:prSet presAssocID="{0CBA4D38-FEA1-4EC6-A610-448B42C8E913}"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humbs Up Sign"/>
        </a:ext>
      </dgm:extLst>
    </dgm:pt>
    <dgm:pt modelId="{95CDA6F4-D8A6-4F8E-8C3B-BA48805BC824}" type="pres">
      <dgm:prSet presAssocID="{0CBA4D38-FEA1-4EC6-A610-448B42C8E913}" presName="spaceRect" presStyleCnt="0"/>
      <dgm:spPr/>
    </dgm:pt>
    <dgm:pt modelId="{1BB6E13B-7B2D-4C72-9512-C222A9542588}" type="pres">
      <dgm:prSet presAssocID="{0CBA4D38-FEA1-4EC6-A610-448B42C8E913}" presName="parTx" presStyleLbl="revTx" presStyleIdx="0" presStyleCnt="4">
        <dgm:presLayoutVars>
          <dgm:chMax val="0"/>
          <dgm:chPref val="0"/>
        </dgm:presLayoutVars>
      </dgm:prSet>
      <dgm:spPr/>
    </dgm:pt>
    <dgm:pt modelId="{F265D0D6-251F-4480-A9B9-F6CB70E0838A}" type="pres">
      <dgm:prSet presAssocID="{8C25995A-1887-4D50-A413-8CCDA24EF524}" presName="sibTrans" presStyleCnt="0"/>
      <dgm:spPr/>
    </dgm:pt>
    <dgm:pt modelId="{2BE2EE31-8A97-4848-AEF8-3EA3A76E3B17}" type="pres">
      <dgm:prSet presAssocID="{51BADA91-837E-4123-B3FF-34EF65E2E95F}" presName="compNode" presStyleCnt="0"/>
      <dgm:spPr/>
    </dgm:pt>
    <dgm:pt modelId="{4A9DF434-8B01-41B3-B9C0-176F61D4A2D1}" type="pres">
      <dgm:prSet presAssocID="{51BADA91-837E-4123-B3FF-34EF65E2E95F}" presName="bgRect" presStyleLbl="bgShp" presStyleIdx="1" presStyleCnt="4"/>
      <dgm:spPr/>
    </dgm:pt>
    <dgm:pt modelId="{CBF9B3F1-DA2E-4AE5-931E-89401B1296C8}" type="pres">
      <dgm:prSet presAssocID="{51BADA91-837E-4123-B3FF-34EF65E2E95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36005208-E195-4C48-AA34-8DDD9FBFDC07}" type="pres">
      <dgm:prSet presAssocID="{51BADA91-837E-4123-B3FF-34EF65E2E95F}" presName="spaceRect" presStyleCnt="0"/>
      <dgm:spPr/>
    </dgm:pt>
    <dgm:pt modelId="{21753298-EF84-4000-9183-AF2E71449204}" type="pres">
      <dgm:prSet presAssocID="{51BADA91-837E-4123-B3FF-34EF65E2E95F}" presName="parTx" presStyleLbl="revTx" presStyleIdx="1" presStyleCnt="4">
        <dgm:presLayoutVars>
          <dgm:chMax val="0"/>
          <dgm:chPref val="0"/>
        </dgm:presLayoutVars>
      </dgm:prSet>
      <dgm:spPr/>
    </dgm:pt>
    <dgm:pt modelId="{B1D624E9-758B-46CA-A9D5-08464274A0ED}" type="pres">
      <dgm:prSet presAssocID="{FB5159F5-15C3-4D41-A84B-7E5290036E34}" presName="sibTrans" presStyleCnt="0"/>
      <dgm:spPr/>
    </dgm:pt>
    <dgm:pt modelId="{C2CDE786-4CF8-4DE0-8587-5EA1CF99CD48}" type="pres">
      <dgm:prSet presAssocID="{F5503B4C-6A9F-4D0B-9338-0BE02A62714F}" presName="compNode" presStyleCnt="0"/>
      <dgm:spPr/>
    </dgm:pt>
    <dgm:pt modelId="{1512DF9D-5578-4CD4-8CD6-962017597554}" type="pres">
      <dgm:prSet presAssocID="{F5503B4C-6A9F-4D0B-9338-0BE02A62714F}" presName="bgRect" presStyleLbl="bgShp" presStyleIdx="2" presStyleCnt="4"/>
      <dgm:spPr/>
    </dgm:pt>
    <dgm:pt modelId="{E989C882-6D4F-41A7-995D-CF2D8E0526A5}" type="pres">
      <dgm:prSet presAssocID="{F5503B4C-6A9F-4D0B-9338-0BE02A62714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r chart"/>
        </a:ext>
      </dgm:extLst>
    </dgm:pt>
    <dgm:pt modelId="{D2A8C7F8-947E-47B2-A1C4-4B5FA5BCA491}" type="pres">
      <dgm:prSet presAssocID="{F5503B4C-6A9F-4D0B-9338-0BE02A62714F}" presName="spaceRect" presStyleCnt="0"/>
      <dgm:spPr/>
    </dgm:pt>
    <dgm:pt modelId="{A401A6BD-6626-4452-9F0A-A3608E99527C}" type="pres">
      <dgm:prSet presAssocID="{F5503B4C-6A9F-4D0B-9338-0BE02A62714F}" presName="parTx" presStyleLbl="revTx" presStyleIdx="2" presStyleCnt="4">
        <dgm:presLayoutVars>
          <dgm:chMax val="0"/>
          <dgm:chPref val="0"/>
        </dgm:presLayoutVars>
      </dgm:prSet>
      <dgm:spPr/>
    </dgm:pt>
    <dgm:pt modelId="{7EF51CCF-E392-4456-9296-582DB4804914}" type="pres">
      <dgm:prSet presAssocID="{5051001D-0488-408C-8FA8-30D296909F94}" presName="sibTrans" presStyleCnt="0"/>
      <dgm:spPr/>
    </dgm:pt>
    <dgm:pt modelId="{EB62A0D5-6A83-4E41-983D-6B9487EF1C98}" type="pres">
      <dgm:prSet presAssocID="{D0A52B48-1F25-4992-B664-9A685FE36EE9}" presName="compNode" presStyleCnt="0"/>
      <dgm:spPr/>
    </dgm:pt>
    <dgm:pt modelId="{71ADB31F-CC13-46D1-9C41-8F2EAE283691}" type="pres">
      <dgm:prSet presAssocID="{D0A52B48-1F25-4992-B664-9A685FE36EE9}" presName="bgRect" presStyleLbl="bgShp" presStyleIdx="3" presStyleCnt="4"/>
      <dgm:spPr/>
    </dgm:pt>
    <dgm:pt modelId="{676B8F91-5724-4A1A-82C5-073007CDE7BE}" type="pres">
      <dgm:prSet presAssocID="{D0A52B48-1F25-4992-B664-9A685FE36EE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at"/>
        </a:ext>
      </dgm:extLst>
    </dgm:pt>
    <dgm:pt modelId="{3F0A17EF-AB64-448E-80FF-8BB3CC22CF37}" type="pres">
      <dgm:prSet presAssocID="{D0A52B48-1F25-4992-B664-9A685FE36EE9}" presName="spaceRect" presStyleCnt="0"/>
      <dgm:spPr/>
    </dgm:pt>
    <dgm:pt modelId="{6BF5E50C-7585-4F75-93EB-8313423DCD75}" type="pres">
      <dgm:prSet presAssocID="{D0A52B48-1F25-4992-B664-9A685FE36EE9}" presName="parTx" presStyleLbl="revTx" presStyleIdx="3" presStyleCnt="4">
        <dgm:presLayoutVars>
          <dgm:chMax val="0"/>
          <dgm:chPref val="0"/>
        </dgm:presLayoutVars>
      </dgm:prSet>
      <dgm:spPr/>
    </dgm:pt>
  </dgm:ptLst>
  <dgm:cxnLst>
    <dgm:cxn modelId="{3080F504-8EB4-4B57-BA35-EBE62EC2D696}" srcId="{B5D09CD6-D65D-4E42-BFD4-7D44307F360D}" destId="{D0A52B48-1F25-4992-B664-9A685FE36EE9}" srcOrd="3" destOrd="0" parTransId="{5AE88A01-23F8-4FF8-8EC5-A79B793E9665}" sibTransId="{03996F57-7F56-41C6-BC47-98DA2F4FAA2B}"/>
    <dgm:cxn modelId="{E6FF741B-0E08-4728-817F-9F143306DB33}" srcId="{B5D09CD6-D65D-4E42-BFD4-7D44307F360D}" destId="{F5503B4C-6A9F-4D0B-9338-0BE02A62714F}" srcOrd="2" destOrd="0" parTransId="{F871504A-041D-4CC1-B2DB-816E549A29B8}" sibTransId="{5051001D-0488-408C-8FA8-30D296909F94}"/>
    <dgm:cxn modelId="{2DF85C43-A838-4C78-ADDD-616695EB1454}" srcId="{B5D09CD6-D65D-4E42-BFD4-7D44307F360D}" destId="{0CBA4D38-FEA1-4EC6-A610-448B42C8E913}" srcOrd="0" destOrd="0" parTransId="{90146D72-0F59-4319-9B99-4697861131B6}" sibTransId="{8C25995A-1887-4D50-A413-8CCDA24EF524}"/>
    <dgm:cxn modelId="{1B195C7E-F920-4A93-971A-14F1826AE7D9}" type="presOf" srcId="{B5D09CD6-D65D-4E42-BFD4-7D44307F360D}" destId="{D81071BA-7FF4-4CCA-9966-B302054B37B8}" srcOrd="0" destOrd="0" presId="urn:microsoft.com/office/officeart/2018/2/layout/IconVerticalSolidList"/>
    <dgm:cxn modelId="{26FF86BC-7334-49CD-BB4E-F4422BD23B67}" type="presOf" srcId="{51BADA91-837E-4123-B3FF-34EF65E2E95F}" destId="{21753298-EF84-4000-9183-AF2E71449204}" srcOrd="0" destOrd="0" presId="urn:microsoft.com/office/officeart/2018/2/layout/IconVerticalSolidList"/>
    <dgm:cxn modelId="{638168C9-7A6B-4088-BAAA-630D9B69DFC9}" type="presOf" srcId="{0CBA4D38-FEA1-4EC6-A610-448B42C8E913}" destId="{1BB6E13B-7B2D-4C72-9512-C222A9542588}" srcOrd="0" destOrd="0" presId="urn:microsoft.com/office/officeart/2018/2/layout/IconVerticalSolidList"/>
    <dgm:cxn modelId="{D5EA37E3-C018-41F0-8F2C-B6553B128882}" type="presOf" srcId="{D0A52B48-1F25-4992-B664-9A685FE36EE9}" destId="{6BF5E50C-7585-4F75-93EB-8313423DCD75}" srcOrd="0" destOrd="0" presId="urn:microsoft.com/office/officeart/2018/2/layout/IconVerticalSolidList"/>
    <dgm:cxn modelId="{6F66E5F3-CDFC-4519-A733-6A93E8689D9B}" srcId="{B5D09CD6-D65D-4E42-BFD4-7D44307F360D}" destId="{51BADA91-837E-4123-B3FF-34EF65E2E95F}" srcOrd="1" destOrd="0" parTransId="{F892103F-D69F-4846-84B7-CED4B34A3ACD}" sibTransId="{FB5159F5-15C3-4D41-A84B-7E5290036E34}"/>
    <dgm:cxn modelId="{F06BDBFE-0A26-4F1B-931A-321E237B7687}" type="presOf" srcId="{F5503B4C-6A9F-4D0B-9338-0BE02A62714F}" destId="{A401A6BD-6626-4452-9F0A-A3608E99527C}" srcOrd="0" destOrd="0" presId="urn:microsoft.com/office/officeart/2018/2/layout/IconVerticalSolidList"/>
    <dgm:cxn modelId="{6FEAECCC-FCE3-4234-B217-AEDB745D6A77}" type="presParOf" srcId="{D81071BA-7FF4-4CCA-9966-B302054B37B8}" destId="{BD78077C-90A1-4423-990E-7B3E6E24D267}" srcOrd="0" destOrd="0" presId="urn:microsoft.com/office/officeart/2018/2/layout/IconVerticalSolidList"/>
    <dgm:cxn modelId="{14EA5ACD-831D-4D75-98EB-A519297944B1}" type="presParOf" srcId="{BD78077C-90A1-4423-990E-7B3E6E24D267}" destId="{B9358503-8BAD-4F00-B8E8-4D64B9D2CC6E}" srcOrd="0" destOrd="0" presId="urn:microsoft.com/office/officeart/2018/2/layout/IconVerticalSolidList"/>
    <dgm:cxn modelId="{8BD8C1DE-40F4-4D85-8103-63B6158B9025}" type="presParOf" srcId="{BD78077C-90A1-4423-990E-7B3E6E24D267}" destId="{DBB37EEE-0A15-4802-AEC8-1384A3F40DF0}" srcOrd="1" destOrd="0" presId="urn:microsoft.com/office/officeart/2018/2/layout/IconVerticalSolidList"/>
    <dgm:cxn modelId="{EFAFE622-F001-4156-9A24-6358C2FDD604}" type="presParOf" srcId="{BD78077C-90A1-4423-990E-7B3E6E24D267}" destId="{95CDA6F4-D8A6-4F8E-8C3B-BA48805BC824}" srcOrd="2" destOrd="0" presId="urn:microsoft.com/office/officeart/2018/2/layout/IconVerticalSolidList"/>
    <dgm:cxn modelId="{D0A3C492-D601-44B9-997E-53731DBAD8CC}" type="presParOf" srcId="{BD78077C-90A1-4423-990E-7B3E6E24D267}" destId="{1BB6E13B-7B2D-4C72-9512-C222A9542588}" srcOrd="3" destOrd="0" presId="urn:microsoft.com/office/officeart/2018/2/layout/IconVerticalSolidList"/>
    <dgm:cxn modelId="{D4934BC1-8E70-4E9C-89F5-07CE48AE5E99}" type="presParOf" srcId="{D81071BA-7FF4-4CCA-9966-B302054B37B8}" destId="{F265D0D6-251F-4480-A9B9-F6CB70E0838A}" srcOrd="1" destOrd="0" presId="urn:microsoft.com/office/officeart/2018/2/layout/IconVerticalSolidList"/>
    <dgm:cxn modelId="{E1C55F08-ECBB-4486-B862-64EE735EA1F9}" type="presParOf" srcId="{D81071BA-7FF4-4CCA-9966-B302054B37B8}" destId="{2BE2EE31-8A97-4848-AEF8-3EA3A76E3B17}" srcOrd="2" destOrd="0" presId="urn:microsoft.com/office/officeart/2018/2/layout/IconVerticalSolidList"/>
    <dgm:cxn modelId="{45CE3587-817A-4F84-B205-123D8DDED0B7}" type="presParOf" srcId="{2BE2EE31-8A97-4848-AEF8-3EA3A76E3B17}" destId="{4A9DF434-8B01-41B3-B9C0-176F61D4A2D1}" srcOrd="0" destOrd="0" presId="urn:microsoft.com/office/officeart/2018/2/layout/IconVerticalSolidList"/>
    <dgm:cxn modelId="{1669D153-46FB-493B-9193-EB0754976295}" type="presParOf" srcId="{2BE2EE31-8A97-4848-AEF8-3EA3A76E3B17}" destId="{CBF9B3F1-DA2E-4AE5-931E-89401B1296C8}" srcOrd="1" destOrd="0" presId="urn:microsoft.com/office/officeart/2018/2/layout/IconVerticalSolidList"/>
    <dgm:cxn modelId="{4C6469B7-9482-4A2A-A4EE-AEA8B59A9448}" type="presParOf" srcId="{2BE2EE31-8A97-4848-AEF8-3EA3A76E3B17}" destId="{36005208-E195-4C48-AA34-8DDD9FBFDC07}" srcOrd="2" destOrd="0" presId="urn:microsoft.com/office/officeart/2018/2/layout/IconVerticalSolidList"/>
    <dgm:cxn modelId="{52BF5AE3-D112-4593-8DEF-8FB15880B2D6}" type="presParOf" srcId="{2BE2EE31-8A97-4848-AEF8-3EA3A76E3B17}" destId="{21753298-EF84-4000-9183-AF2E71449204}" srcOrd="3" destOrd="0" presId="urn:microsoft.com/office/officeart/2018/2/layout/IconVerticalSolidList"/>
    <dgm:cxn modelId="{65695AF7-60D2-4449-9E67-D08B356305C0}" type="presParOf" srcId="{D81071BA-7FF4-4CCA-9966-B302054B37B8}" destId="{B1D624E9-758B-46CA-A9D5-08464274A0ED}" srcOrd="3" destOrd="0" presId="urn:microsoft.com/office/officeart/2018/2/layout/IconVerticalSolidList"/>
    <dgm:cxn modelId="{747F7E50-B7E1-4ED9-B630-4EBE8D922185}" type="presParOf" srcId="{D81071BA-7FF4-4CCA-9966-B302054B37B8}" destId="{C2CDE786-4CF8-4DE0-8587-5EA1CF99CD48}" srcOrd="4" destOrd="0" presId="urn:microsoft.com/office/officeart/2018/2/layout/IconVerticalSolidList"/>
    <dgm:cxn modelId="{8E6B0F91-5099-4FEC-AA47-B49E4BD478A7}" type="presParOf" srcId="{C2CDE786-4CF8-4DE0-8587-5EA1CF99CD48}" destId="{1512DF9D-5578-4CD4-8CD6-962017597554}" srcOrd="0" destOrd="0" presId="urn:microsoft.com/office/officeart/2018/2/layout/IconVerticalSolidList"/>
    <dgm:cxn modelId="{21FB0821-835B-4D41-9283-91DC526AAE31}" type="presParOf" srcId="{C2CDE786-4CF8-4DE0-8587-5EA1CF99CD48}" destId="{E989C882-6D4F-41A7-995D-CF2D8E0526A5}" srcOrd="1" destOrd="0" presId="urn:microsoft.com/office/officeart/2018/2/layout/IconVerticalSolidList"/>
    <dgm:cxn modelId="{83A1BD82-B135-447B-B728-03D35159E613}" type="presParOf" srcId="{C2CDE786-4CF8-4DE0-8587-5EA1CF99CD48}" destId="{D2A8C7F8-947E-47B2-A1C4-4B5FA5BCA491}" srcOrd="2" destOrd="0" presId="urn:microsoft.com/office/officeart/2018/2/layout/IconVerticalSolidList"/>
    <dgm:cxn modelId="{7608389E-7FB9-4939-B85B-06FBBA9A5CC8}" type="presParOf" srcId="{C2CDE786-4CF8-4DE0-8587-5EA1CF99CD48}" destId="{A401A6BD-6626-4452-9F0A-A3608E99527C}" srcOrd="3" destOrd="0" presId="urn:microsoft.com/office/officeart/2018/2/layout/IconVerticalSolidList"/>
    <dgm:cxn modelId="{956CBBB5-8AA3-4D88-9CAF-933242AF0729}" type="presParOf" srcId="{D81071BA-7FF4-4CCA-9966-B302054B37B8}" destId="{7EF51CCF-E392-4456-9296-582DB4804914}" srcOrd="5" destOrd="0" presId="urn:microsoft.com/office/officeart/2018/2/layout/IconVerticalSolidList"/>
    <dgm:cxn modelId="{B9EF10D8-F323-4BF4-B060-6F8835E1AE54}" type="presParOf" srcId="{D81071BA-7FF4-4CCA-9966-B302054B37B8}" destId="{EB62A0D5-6A83-4E41-983D-6B9487EF1C98}" srcOrd="6" destOrd="0" presId="urn:microsoft.com/office/officeart/2018/2/layout/IconVerticalSolidList"/>
    <dgm:cxn modelId="{A64F43FB-6548-44EA-80DF-BDDA513A5F62}" type="presParOf" srcId="{EB62A0D5-6A83-4E41-983D-6B9487EF1C98}" destId="{71ADB31F-CC13-46D1-9C41-8F2EAE283691}" srcOrd="0" destOrd="0" presId="urn:microsoft.com/office/officeart/2018/2/layout/IconVerticalSolidList"/>
    <dgm:cxn modelId="{41D84ECB-3AC1-4310-8DBF-C66CBD0D5893}" type="presParOf" srcId="{EB62A0D5-6A83-4E41-983D-6B9487EF1C98}" destId="{676B8F91-5724-4A1A-82C5-073007CDE7BE}" srcOrd="1" destOrd="0" presId="urn:microsoft.com/office/officeart/2018/2/layout/IconVerticalSolidList"/>
    <dgm:cxn modelId="{822B9B35-E87B-4E37-B431-44441589628D}" type="presParOf" srcId="{EB62A0D5-6A83-4E41-983D-6B9487EF1C98}" destId="{3F0A17EF-AB64-448E-80FF-8BB3CC22CF37}" srcOrd="2" destOrd="0" presId="urn:microsoft.com/office/officeart/2018/2/layout/IconVerticalSolidList"/>
    <dgm:cxn modelId="{01164AA4-73F0-4E65-8916-64B904048730}" type="presParOf" srcId="{EB62A0D5-6A83-4E41-983D-6B9487EF1C98}" destId="{6BF5E50C-7585-4F75-93EB-8313423DCD75}"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DC7E72A-9929-4C14-AAAC-84DB3605DEC3}"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F1249F16-D744-4F70-A67A-070A2F4C06C6}">
      <dgm:prSet custT="1"/>
      <dgm:spPr/>
      <dgm:t>
        <a:bodyPr/>
        <a:lstStyle/>
        <a:p>
          <a:r>
            <a:rPr lang="en-US" sz="2400" b="0" i="0" dirty="0"/>
            <a:t>Module 1: General Basics</a:t>
          </a:r>
          <a:endParaRPr lang="en-US" sz="2400" dirty="0"/>
        </a:p>
      </dgm:t>
    </dgm:pt>
    <dgm:pt modelId="{7DD2A3EB-CEBF-4ACE-8532-7BD5B5567343}" type="parTrans" cxnId="{F72F05E3-14B0-45C5-83C3-21DA72374816}">
      <dgm:prSet/>
      <dgm:spPr/>
      <dgm:t>
        <a:bodyPr/>
        <a:lstStyle/>
        <a:p>
          <a:endParaRPr lang="en-US"/>
        </a:p>
      </dgm:t>
    </dgm:pt>
    <dgm:pt modelId="{C0E82218-E6BD-4707-8D73-504BFEAC8B5C}" type="sibTrans" cxnId="{F72F05E3-14B0-45C5-83C3-21DA72374816}">
      <dgm:prSet/>
      <dgm:spPr/>
      <dgm:t>
        <a:bodyPr/>
        <a:lstStyle/>
        <a:p>
          <a:endParaRPr lang="en-US"/>
        </a:p>
      </dgm:t>
    </dgm:pt>
    <dgm:pt modelId="{4ED98101-064F-4667-88A0-464AB8527A6E}">
      <dgm:prSet custT="1"/>
      <dgm:spPr/>
      <dgm:t>
        <a:bodyPr/>
        <a:lstStyle/>
        <a:p>
          <a:r>
            <a:rPr lang="en-US" sz="2400" b="0" i="0" dirty="0"/>
            <a:t>Module 2: SSI-Specific</a:t>
          </a:r>
          <a:endParaRPr lang="en-US" sz="2400" dirty="0"/>
        </a:p>
      </dgm:t>
    </dgm:pt>
    <dgm:pt modelId="{F4FF813F-8FC8-4F34-B433-42C8DA182D0F}" type="parTrans" cxnId="{62D0557D-9BDE-4D86-99DC-EE5BB9D12536}">
      <dgm:prSet/>
      <dgm:spPr/>
      <dgm:t>
        <a:bodyPr/>
        <a:lstStyle/>
        <a:p>
          <a:endParaRPr lang="en-US"/>
        </a:p>
      </dgm:t>
    </dgm:pt>
    <dgm:pt modelId="{0735F5CB-9FE5-4044-860A-CEFD5DEAA84E}" type="sibTrans" cxnId="{62D0557D-9BDE-4D86-99DC-EE5BB9D12536}">
      <dgm:prSet/>
      <dgm:spPr/>
      <dgm:t>
        <a:bodyPr/>
        <a:lstStyle/>
        <a:p>
          <a:endParaRPr lang="en-US"/>
        </a:p>
      </dgm:t>
    </dgm:pt>
    <dgm:pt modelId="{5AA89804-BB0D-46BD-9F97-0448FF73BFAD}">
      <dgm:prSet custT="1"/>
      <dgm:spPr/>
      <dgm:t>
        <a:bodyPr/>
        <a:lstStyle/>
        <a:p>
          <a:r>
            <a:rPr lang="en-US" sz="2400" b="0" i="0" dirty="0"/>
            <a:t>Module 3: SSDI-Specific</a:t>
          </a:r>
          <a:endParaRPr lang="en-US" sz="2400" dirty="0"/>
        </a:p>
      </dgm:t>
    </dgm:pt>
    <dgm:pt modelId="{53791025-3D81-4A66-9942-D47F2E18B462}" type="parTrans" cxnId="{AEAF469F-EBF6-4C44-BB51-9F0714785B08}">
      <dgm:prSet/>
      <dgm:spPr/>
      <dgm:t>
        <a:bodyPr/>
        <a:lstStyle/>
        <a:p>
          <a:endParaRPr lang="en-US"/>
        </a:p>
      </dgm:t>
    </dgm:pt>
    <dgm:pt modelId="{7B9505E9-857F-4B2B-9C7A-B92F6A4F1651}" type="sibTrans" cxnId="{AEAF469F-EBF6-4C44-BB51-9F0714785B08}">
      <dgm:prSet/>
      <dgm:spPr/>
      <dgm:t>
        <a:bodyPr/>
        <a:lstStyle/>
        <a:p>
          <a:endParaRPr lang="en-US"/>
        </a:p>
      </dgm:t>
    </dgm:pt>
    <dgm:pt modelId="{286D12FB-BC35-43F4-83EF-5D43E1368334}" type="pres">
      <dgm:prSet presAssocID="{0DC7E72A-9929-4C14-AAAC-84DB3605DEC3}" presName="root" presStyleCnt="0">
        <dgm:presLayoutVars>
          <dgm:dir/>
          <dgm:resizeHandles val="exact"/>
        </dgm:presLayoutVars>
      </dgm:prSet>
      <dgm:spPr/>
    </dgm:pt>
    <dgm:pt modelId="{EC38626A-3019-407C-9797-E1A7CD802DA7}" type="pres">
      <dgm:prSet presAssocID="{F1249F16-D744-4F70-A67A-070A2F4C06C6}" presName="compNode" presStyleCnt="0"/>
      <dgm:spPr/>
    </dgm:pt>
    <dgm:pt modelId="{130C7B14-B226-4445-A271-5236E30773D5}" type="pres">
      <dgm:prSet presAssocID="{F1249F16-D744-4F70-A67A-070A2F4C06C6}" presName="bgRect" presStyleLbl="bgShp" presStyleIdx="0" presStyleCnt="3"/>
      <dgm:spPr/>
    </dgm:pt>
    <dgm:pt modelId="{24857532-625C-4088-AF9B-DFE81F8A03E6}" type="pres">
      <dgm:prSet presAssocID="{F1249F16-D744-4F70-A67A-070A2F4C06C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9C73C81A-0857-4159-8689-012F38DC6D55}" type="pres">
      <dgm:prSet presAssocID="{F1249F16-D744-4F70-A67A-070A2F4C06C6}" presName="spaceRect" presStyleCnt="0"/>
      <dgm:spPr/>
    </dgm:pt>
    <dgm:pt modelId="{40779B6A-0CCB-4247-A1C7-F64FC9032F6A}" type="pres">
      <dgm:prSet presAssocID="{F1249F16-D744-4F70-A67A-070A2F4C06C6}" presName="parTx" presStyleLbl="revTx" presStyleIdx="0" presStyleCnt="3">
        <dgm:presLayoutVars>
          <dgm:chMax val="0"/>
          <dgm:chPref val="0"/>
        </dgm:presLayoutVars>
      </dgm:prSet>
      <dgm:spPr/>
    </dgm:pt>
    <dgm:pt modelId="{0EF391AF-10EA-496C-9078-86D36234982A}" type="pres">
      <dgm:prSet presAssocID="{C0E82218-E6BD-4707-8D73-504BFEAC8B5C}" presName="sibTrans" presStyleCnt="0"/>
      <dgm:spPr/>
    </dgm:pt>
    <dgm:pt modelId="{5DAB2C78-6C7A-41EB-879C-B66259C44916}" type="pres">
      <dgm:prSet presAssocID="{4ED98101-064F-4667-88A0-464AB8527A6E}" presName="compNode" presStyleCnt="0"/>
      <dgm:spPr/>
    </dgm:pt>
    <dgm:pt modelId="{7C270EEE-6F59-4EEA-9D60-433756A74221}" type="pres">
      <dgm:prSet presAssocID="{4ED98101-064F-4667-88A0-464AB8527A6E}" presName="bgRect" presStyleLbl="bgShp" presStyleIdx="1" presStyleCnt="3"/>
      <dgm:spPr/>
    </dgm:pt>
    <dgm:pt modelId="{EF3244BA-B761-4C2A-AC87-21E4FB1109EB}" type="pres">
      <dgm:prSet presAssocID="{4ED98101-064F-4667-88A0-464AB8527A6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mputer"/>
        </a:ext>
      </dgm:extLst>
    </dgm:pt>
    <dgm:pt modelId="{5A148DE3-EFB3-441A-9923-72D91D6E9708}" type="pres">
      <dgm:prSet presAssocID="{4ED98101-064F-4667-88A0-464AB8527A6E}" presName="spaceRect" presStyleCnt="0"/>
      <dgm:spPr/>
    </dgm:pt>
    <dgm:pt modelId="{F73227A9-5F34-4D7B-AEFF-FE31864C8E12}" type="pres">
      <dgm:prSet presAssocID="{4ED98101-064F-4667-88A0-464AB8527A6E}" presName="parTx" presStyleLbl="revTx" presStyleIdx="1" presStyleCnt="3">
        <dgm:presLayoutVars>
          <dgm:chMax val="0"/>
          <dgm:chPref val="0"/>
        </dgm:presLayoutVars>
      </dgm:prSet>
      <dgm:spPr/>
    </dgm:pt>
    <dgm:pt modelId="{9BDAD3BF-FCA8-4416-AD37-FE12400B2FE4}" type="pres">
      <dgm:prSet presAssocID="{0735F5CB-9FE5-4044-860A-CEFD5DEAA84E}" presName="sibTrans" presStyleCnt="0"/>
      <dgm:spPr/>
    </dgm:pt>
    <dgm:pt modelId="{B69D6111-84C5-45FB-9984-A3862C3CBAF8}" type="pres">
      <dgm:prSet presAssocID="{5AA89804-BB0D-46BD-9F97-0448FF73BFAD}" presName="compNode" presStyleCnt="0"/>
      <dgm:spPr/>
    </dgm:pt>
    <dgm:pt modelId="{E6AB3B0E-0F54-4B91-85EC-6F97C76BAC7B}" type="pres">
      <dgm:prSet presAssocID="{5AA89804-BB0D-46BD-9F97-0448FF73BFAD}" presName="bgRect" presStyleLbl="bgShp" presStyleIdx="2" presStyleCnt="3"/>
      <dgm:spPr/>
    </dgm:pt>
    <dgm:pt modelId="{2B4305D4-E277-483A-84CE-C4930AE3C280}" type="pres">
      <dgm:prSet presAssocID="{5AA89804-BB0D-46BD-9F97-0448FF73BFAD}"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ubtitles"/>
        </a:ext>
      </dgm:extLst>
    </dgm:pt>
    <dgm:pt modelId="{39A2C37C-5106-407A-B95F-329D568BE1E9}" type="pres">
      <dgm:prSet presAssocID="{5AA89804-BB0D-46BD-9F97-0448FF73BFAD}" presName="spaceRect" presStyleCnt="0"/>
      <dgm:spPr/>
    </dgm:pt>
    <dgm:pt modelId="{F0B0EC5C-61A4-47A7-8619-4DE143837496}" type="pres">
      <dgm:prSet presAssocID="{5AA89804-BB0D-46BD-9F97-0448FF73BFAD}" presName="parTx" presStyleLbl="revTx" presStyleIdx="2" presStyleCnt="3">
        <dgm:presLayoutVars>
          <dgm:chMax val="0"/>
          <dgm:chPref val="0"/>
        </dgm:presLayoutVars>
      </dgm:prSet>
      <dgm:spPr/>
    </dgm:pt>
  </dgm:ptLst>
  <dgm:cxnLst>
    <dgm:cxn modelId="{5BCD351E-B3A9-4339-8BA8-7BB38F055492}" type="presOf" srcId="{5AA89804-BB0D-46BD-9F97-0448FF73BFAD}" destId="{F0B0EC5C-61A4-47A7-8619-4DE143837496}" srcOrd="0" destOrd="0" presId="urn:microsoft.com/office/officeart/2018/2/layout/IconVerticalSolidList"/>
    <dgm:cxn modelId="{E9174D41-9768-4AF0-B1E8-02C83DC7FBB3}" type="presOf" srcId="{0DC7E72A-9929-4C14-AAAC-84DB3605DEC3}" destId="{286D12FB-BC35-43F4-83EF-5D43E1368334}" srcOrd="0" destOrd="0" presId="urn:microsoft.com/office/officeart/2018/2/layout/IconVerticalSolidList"/>
    <dgm:cxn modelId="{62D0557D-9BDE-4D86-99DC-EE5BB9D12536}" srcId="{0DC7E72A-9929-4C14-AAAC-84DB3605DEC3}" destId="{4ED98101-064F-4667-88A0-464AB8527A6E}" srcOrd="1" destOrd="0" parTransId="{F4FF813F-8FC8-4F34-B433-42C8DA182D0F}" sibTransId="{0735F5CB-9FE5-4044-860A-CEFD5DEAA84E}"/>
    <dgm:cxn modelId="{AA77187F-A8C2-43C6-AFBD-459BFED3E0EF}" type="presOf" srcId="{F1249F16-D744-4F70-A67A-070A2F4C06C6}" destId="{40779B6A-0CCB-4247-A1C7-F64FC9032F6A}" srcOrd="0" destOrd="0" presId="urn:microsoft.com/office/officeart/2018/2/layout/IconVerticalSolidList"/>
    <dgm:cxn modelId="{AEAF469F-EBF6-4C44-BB51-9F0714785B08}" srcId="{0DC7E72A-9929-4C14-AAAC-84DB3605DEC3}" destId="{5AA89804-BB0D-46BD-9F97-0448FF73BFAD}" srcOrd="2" destOrd="0" parTransId="{53791025-3D81-4A66-9942-D47F2E18B462}" sibTransId="{7B9505E9-857F-4B2B-9C7A-B92F6A4F1651}"/>
    <dgm:cxn modelId="{12E6DFB2-2B67-4371-8009-E3A74809A386}" type="presOf" srcId="{4ED98101-064F-4667-88A0-464AB8527A6E}" destId="{F73227A9-5F34-4D7B-AEFF-FE31864C8E12}" srcOrd="0" destOrd="0" presId="urn:microsoft.com/office/officeart/2018/2/layout/IconVerticalSolidList"/>
    <dgm:cxn modelId="{F72F05E3-14B0-45C5-83C3-21DA72374816}" srcId="{0DC7E72A-9929-4C14-AAAC-84DB3605DEC3}" destId="{F1249F16-D744-4F70-A67A-070A2F4C06C6}" srcOrd="0" destOrd="0" parTransId="{7DD2A3EB-CEBF-4ACE-8532-7BD5B5567343}" sibTransId="{C0E82218-E6BD-4707-8D73-504BFEAC8B5C}"/>
    <dgm:cxn modelId="{2EC83AFD-B501-4170-9A0F-DA3629357907}" type="presParOf" srcId="{286D12FB-BC35-43F4-83EF-5D43E1368334}" destId="{EC38626A-3019-407C-9797-E1A7CD802DA7}" srcOrd="0" destOrd="0" presId="urn:microsoft.com/office/officeart/2018/2/layout/IconVerticalSolidList"/>
    <dgm:cxn modelId="{27F34286-7260-4EE9-A77A-BBA67D215ED3}" type="presParOf" srcId="{EC38626A-3019-407C-9797-E1A7CD802DA7}" destId="{130C7B14-B226-4445-A271-5236E30773D5}" srcOrd="0" destOrd="0" presId="urn:microsoft.com/office/officeart/2018/2/layout/IconVerticalSolidList"/>
    <dgm:cxn modelId="{9DFB9EE5-04CE-413B-B9D3-5028998311DB}" type="presParOf" srcId="{EC38626A-3019-407C-9797-E1A7CD802DA7}" destId="{24857532-625C-4088-AF9B-DFE81F8A03E6}" srcOrd="1" destOrd="0" presId="urn:microsoft.com/office/officeart/2018/2/layout/IconVerticalSolidList"/>
    <dgm:cxn modelId="{C8C2E218-74CF-47D6-BFA1-A89334945870}" type="presParOf" srcId="{EC38626A-3019-407C-9797-E1A7CD802DA7}" destId="{9C73C81A-0857-4159-8689-012F38DC6D55}" srcOrd="2" destOrd="0" presId="urn:microsoft.com/office/officeart/2018/2/layout/IconVerticalSolidList"/>
    <dgm:cxn modelId="{5BF7E534-A356-4132-9CB7-6BC2F56D273A}" type="presParOf" srcId="{EC38626A-3019-407C-9797-E1A7CD802DA7}" destId="{40779B6A-0CCB-4247-A1C7-F64FC9032F6A}" srcOrd="3" destOrd="0" presId="urn:microsoft.com/office/officeart/2018/2/layout/IconVerticalSolidList"/>
    <dgm:cxn modelId="{CFB1AA6E-FAD6-4900-AC7F-D1DAA468AD65}" type="presParOf" srcId="{286D12FB-BC35-43F4-83EF-5D43E1368334}" destId="{0EF391AF-10EA-496C-9078-86D36234982A}" srcOrd="1" destOrd="0" presId="urn:microsoft.com/office/officeart/2018/2/layout/IconVerticalSolidList"/>
    <dgm:cxn modelId="{A5763BBD-0B14-47D4-A9F9-DD1B0C829295}" type="presParOf" srcId="{286D12FB-BC35-43F4-83EF-5D43E1368334}" destId="{5DAB2C78-6C7A-41EB-879C-B66259C44916}" srcOrd="2" destOrd="0" presId="urn:microsoft.com/office/officeart/2018/2/layout/IconVerticalSolidList"/>
    <dgm:cxn modelId="{2EF2B900-5C81-40FF-BAAD-2B279B4F1DE0}" type="presParOf" srcId="{5DAB2C78-6C7A-41EB-879C-B66259C44916}" destId="{7C270EEE-6F59-4EEA-9D60-433756A74221}" srcOrd="0" destOrd="0" presId="urn:microsoft.com/office/officeart/2018/2/layout/IconVerticalSolidList"/>
    <dgm:cxn modelId="{864FF1D5-C730-428D-A4C5-FB8FCFF4916E}" type="presParOf" srcId="{5DAB2C78-6C7A-41EB-879C-B66259C44916}" destId="{EF3244BA-B761-4C2A-AC87-21E4FB1109EB}" srcOrd="1" destOrd="0" presId="urn:microsoft.com/office/officeart/2018/2/layout/IconVerticalSolidList"/>
    <dgm:cxn modelId="{40857C25-F10B-4C9E-A320-87E18D02B0A9}" type="presParOf" srcId="{5DAB2C78-6C7A-41EB-879C-B66259C44916}" destId="{5A148DE3-EFB3-441A-9923-72D91D6E9708}" srcOrd="2" destOrd="0" presId="urn:microsoft.com/office/officeart/2018/2/layout/IconVerticalSolidList"/>
    <dgm:cxn modelId="{56A65EB5-5065-4B1B-BC53-5EA928BA68EB}" type="presParOf" srcId="{5DAB2C78-6C7A-41EB-879C-B66259C44916}" destId="{F73227A9-5F34-4D7B-AEFF-FE31864C8E12}" srcOrd="3" destOrd="0" presId="urn:microsoft.com/office/officeart/2018/2/layout/IconVerticalSolidList"/>
    <dgm:cxn modelId="{13401012-5921-464F-90E6-B34DD195CAD7}" type="presParOf" srcId="{286D12FB-BC35-43F4-83EF-5D43E1368334}" destId="{9BDAD3BF-FCA8-4416-AD37-FE12400B2FE4}" srcOrd="3" destOrd="0" presId="urn:microsoft.com/office/officeart/2018/2/layout/IconVerticalSolidList"/>
    <dgm:cxn modelId="{779EE4F6-78BD-4E7F-97B5-EF6067C0C1AE}" type="presParOf" srcId="{286D12FB-BC35-43F4-83EF-5D43E1368334}" destId="{B69D6111-84C5-45FB-9984-A3862C3CBAF8}" srcOrd="4" destOrd="0" presId="urn:microsoft.com/office/officeart/2018/2/layout/IconVerticalSolidList"/>
    <dgm:cxn modelId="{D3837503-5C7B-4F0D-A89C-E41D80BAAD39}" type="presParOf" srcId="{B69D6111-84C5-45FB-9984-A3862C3CBAF8}" destId="{E6AB3B0E-0F54-4B91-85EC-6F97C76BAC7B}" srcOrd="0" destOrd="0" presId="urn:microsoft.com/office/officeart/2018/2/layout/IconVerticalSolidList"/>
    <dgm:cxn modelId="{9DD6B8E0-DE16-4DBB-9673-96E369C21AF0}" type="presParOf" srcId="{B69D6111-84C5-45FB-9984-A3862C3CBAF8}" destId="{2B4305D4-E277-483A-84CE-C4930AE3C280}" srcOrd="1" destOrd="0" presId="urn:microsoft.com/office/officeart/2018/2/layout/IconVerticalSolidList"/>
    <dgm:cxn modelId="{0D69B86E-C604-4B80-89A2-B52585B604AE}" type="presParOf" srcId="{B69D6111-84C5-45FB-9984-A3862C3CBAF8}" destId="{39A2C37C-5106-407A-B95F-329D568BE1E9}" srcOrd="2" destOrd="0" presId="urn:microsoft.com/office/officeart/2018/2/layout/IconVerticalSolidList"/>
    <dgm:cxn modelId="{CF510A69-76F1-4446-B45A-61644C34D07D}" type="presParOf" srcId="{B69D6111-84C5-45FB-9984-A3862C3CBAF8}" destId="{F0B0EC5C-61A4-47A7-8619-4DE143837496}"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69750CD-D0FE-473E-BABF-805731AB7DD1}"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1E648B30-B78C-4D30-AEBE-FCBCEC76DC05}">
      <dgm:prSet custT="1"/>
      <dgm:spPr/>
      <dgm:t>
        <a:bodyPr/>
        <a:lstStyle/>
        <a:p>
          <a:r>
            <a:rPr lang="en-US" sz="2400" b="0" i="0" dirty="0"/>
            <a:t>Before job search</a:t>
          </a:r>
          <a:endParaRPr lang="en-US" sz="2400" dirty="0"/>
        </a:p>
      </dgm:t>
    </dgm:pt>
    <dgm:pt modelId="{8A416BDD-BA4D-4AE3-9C59-E4CFFC27C6C8}" type="parTrans" cxnId="{D2A8E504-C9BC-426E-8AFD-0C7684047FC3}">
      <dgm:prSet/>
      <dgm:spPr/>
      <dgm:t>
        <a:bodyPr/>
        <a:lstStyle/>
        <a:p>
          <a:endParaRPr lang="en-US"/>
        </a:p>
      </dgm:t>
    </dgm:pt>
    <dgm:pt modelId="{70E2CC57-BDC1-42C6-8896-4ADB897A9B52}" type="sibTrans" cxnId="{D2A8E504-C9BC-426E-8AFD-0C7684047FC3}">
      <dgm:prSet/>
      <dgm:spPr/>
      <dgm:t>
        <a:bodyPr/>
        <a:lstStyle/>
        <a:p>
          <a:endParaRPr lang="en-US"/>
        </a:p>
      </dgm:t>
    </dgm:pt>
    <dgm:pt modelId="{820DD176-4C6B-49A8-8D1F-FD6C150B03CF}">
      <dgm:prSet custT="1"/>
      <dgm:spPr/>
      <dgm:t>
        <a:bodyPr/>
        <a:lstStyle/>
        <a:p>
          <a:r>
            <a:rPr lang="en-US" sz="2400" b="0" i="0" dirty="0"/>
            <a:t>During employment planning</a:t>
          </a:r>
          <a:endParaRPr lang="en-US" sz="2400" dirty="0"/>
        </a:p>
      </dgm:t>
    </dgm:pt>
    <dgm:pt modelId="{FFC4A2B9-D698-4B6B-949A-E4455CFA2EF8}" type="parTrans" cxnId="{1C0FB999-C0E2-47C4-9E90-F087E3A19B06}">
      <dgm:prSet/>
      <dgm:spPr/>
      <dgm:t>
        <a:bodyPr/>
        <a:lstStyle/>
        <a:p>
          <a:endParaRPr lang="en-US"/>
        </a:p>
      </dgm:t>
    </dgm:pt>
    <dgm:pt modelId="{D22F29DB-4437-41C4-BF74-1AE3BBF300B0}" type="sibTrans" cxnId="{1C0FB999-C0E2-47C4-9E90-F087E3A19B06}">
      <dgm:prSet/>
      <dgm:spPr/>
      <dgm:t>
        <a:bodyPr/>
        <a:lstStyle/>
        <a:p>
          <a:endParaRPr lang="en-US"/>
        </a:p>
      </dgm:t>
    </dgm:pt>
    <dgm:pt modelId="{C6A7AEB1-B149-4533-9056-3BE260CB1CD4}">
      <dgm:prSet custT="1"/>
      <dgm:spPr/>
      <dgm:t>
        <a:bodyPr/>
        <a:lstStyle/>
        <a:p>
          <a:r>
            <a:rPr lang="en-US" sz="2400" b="0" i="0"/>
            <a:t>After receiving a job offer</a:t>
          </a:r>
          <a:endParaRPr lang="en-US" sz="2400"/>
        </a:p>
      </dgm:t>
    </dgm:pt>
    <dgm:pt modelId="{B501E64A-E8BB-4C10-9164-EC6EC0692B0A}" type="parTrans" cxnId="{97BAA4DE-51F2-4195-B19A-3564C05E646D}">
      <dgm:prSet/>
      <dgm:spPr/>
      <dgm:t>
        <a:bodyPr/>
        <a:lstStyle/>
        <a:p>
          <a:endParaRPr lang="en-US"/>
        </a:p>
      </dgm:t>
    </dgm:pt>
    <dgm:pt modelId="{FCBF56AD-EC5C-4744-8725-B04B1471403D}" type="sibTrans" cxnId="{97BAA4DE-51F2-4195-B19A-3564C05E646D}">
      <dgm:prSet/>
      <dgm:spPr/>
      <dgm:t>
        <a:bodyPr/>
        <a:lstStyle/>
        <a:p>
          <a:endParaRPr lang="en-US"/>
        </a:p>
      </dgm:t>
    </dgm:pt>
    <dgm:pt modelId="{ACF81D98-7528-4592-8D4E-FACC31C779E2}">
      <dgm:prSet custT="1"/>
      <dgm:spPr/>
      <dgm:t>
        <a:bodyPr/>
        <a:lstStyle/>
        <a:p>
          <a:r>
            <a:rPr lang="en-US" sz="2400" b="0" i="0" dirty="0"/>
            <a:t>Any time benefit questions arise</a:t>
          </a:r>
          <a:endParaRPr lang="en-US" sz="2400" dirty="0"/>
        </a:p>
      </dgm:t>
    </dgm:pt>
    <dgm:pt modelId="{574C789B-D994-46E7-B77E-1A428DE61586}" type="parTrans" cxnId="{141BABFE-BA41-4FCB-90CE-3E3039DD8F21}">
      <dgm:prSet/>
      <dgm:spPr/>
      <dgm:t>
        <a:bodyPr/>
        <a:lstStyle/>
        <a:p>
          <a:endParaRPr lang="en-US"/>
        </a:p>
      </dgm:t>
    </dgm:pt>
    <dgm:pt modelId="{4B1BC5BD-CF42-4C0F-B489-085D73E6702E}" type="sibTrans" cxnId="{141BABFE-BA41-4FCB-90CE-3E3039DD8F21}">
      <dgm:prSet/>
      <dgm:spPr/>
      <dgm:t>
        <a:bodyPr/>
        <a:lstStyle/>
        <a:p>
          <a:endParaRPr lang="en-US"/>
        </a:p>
      </dgm:t>
    </dgm:pt>
    <dgm:pt modelId="{ABBD78BE-9E80-43EC-9BFD-9946CD000458}" type="pres">
      <dgm:prSet presAssocID="{B69750CD-D0FE-473E-BABF-805731AB7DD1}" presName="linear" presStyleCnt="0">
        <dgm:presLayoutVars>
          <dgm:dir/>
          <dgm:animLvl val="lvl"/>
          <dgm:resizeHandles val="exact"/>
        </dgm:presLayoutVars>
      </dgm:prSet>
      <dgm:spPr/>
    </dgm:pt>
    <dgm:pt modelId="{616C5256-CB88-4BDE-9AC4-4C8636828D40}" type="pres">
      <dgm:prSet presAssocID="{1E648B30-B78C-4D30-AEBE-FCBCEC76DC05}" presName="parentLin" presStyleCnt="0"/>
      <dgm:spPr/>
    </dgm:pt>
    <dgm:pt modelId="{8B7CC3B0-8CBF-4D64-9676-24A1DCE0FB96}" type="pres">
      <dgm:prSet presAssocID="{1E648B30-B78C-4D30-AEBE-FCBCEC76DC05}" presName="parentLeftMargin" presStyleLbl="node1" presStyleIdx="0" presStyleCnt="4"/>
      <dgm:spPr/>
    </dgm:pt>
    <dgm:pt modelId="{CD623B39-B683-4023-9CE4-005D8501DD0F}" type="pres">
      <dgm:prSet presAssocID="{1E648B30-B78C-4D30-AEBE-FCBCEC76DC05}" presName="parentText" presStyleLbl="node1" presStyleIdx="0" presStyleCnt="4">
        <dgm:presLayoutVars>
          <dgm:chMax val="0"/>
          <dgm:bulletEnabled val="1"/>
        </dgm:presLayoutVars>
      </dgm:prSet>
      <dgm:spPr/>
    </dgm:pt>
    <dgm:pt modelId="{9FD02A70-0A18-4D42-AD08-9F8267D528EA}" type="pres">
      <dgm:prSet presAssocID="{1E648B30-B78C-4D30-AEBE-FCBCEC76DC05}" presName="negativeSpace" presStyleCnt="0"/>
      <dgm:spPr/>
    </dgm:pt>
    <dgm:pt modelId="{075E7513-A4C0-4934-82C4-14FBF01D2EB1}" type="pres">
      <dgm:prSet presAssocID="{1E648B30-B78C-4D30-AEBE-FCBCEC76DC05}" presName="childText" presStyleLbl="conFgAcc1" presStyleIdx="0" presStyleCnt="4">
        <dgm:presLayoutVars>
          <dgm:bulletEnabled val="1"/>
        </dgm:presLayoutVars>
      </dgm:prSet>
      <dgm:spPr/>
    </dgm:pt>
    <dgm:pt modelId="{575A60AE-AA0C-40DC-8A64-3E96D8745F35}" type="pres">
      <dgm:prSet presAssocID="{70E2CC57-BDC1-42C6-8896-4ADB897A9B52}" presName="spaceBetweenRectangles" presStyleCnt="0"/>
      <dgm:spPr/>
    </dgm:pt>
    <dgm:pt modelId="{4569B29F-9864-45E0-A8A9-B12C10538A20}" type="pres">
      <dgm:prSet presAssocID="{820DD176-4C6B-49A8-8D1F-FD6C150B03CF}" presName="parentLin" presStyleCnt="0"/>
      <dgm:spPr/>
    </dgm:pt>
    <dgm:pt modelId="{FF929597-2D9D-41E3-AAA5-8BF55EC3F3D5}" type="pres">
      <dgm:prSet presAssocID="{820DD176-4C6B-49A8-8D1F-FD6C150B03CF}" presName="parentLeftMargin" presStyleLbl="node1" presStyleIdx="0" presStyleCnt="4"/>
      <dgm:spPr/>
    </dgm:pt>
    <dgm:pt modelId="{136C3F01-1262-4BED-A667-3C8EB98B6C6A}" type="pres">
      <dgm:prSet presAssocID="{820DD176-4C6B-49A8-8D1F-FD6C150B03CF}" presName="parentText" presStyleLbl="node1" presStyleIdx="1" presStyleCnt="4">
        <dgm:presLayoutVars>
          <dgm:chMax val="0"/>
          <dgm:bulletEnabled val="1"/>
        </dgm:presLayoutVars>
      </dgm:prSet>
      <dgm:spPr/>
    </dgm:pt>
    <dgm:pt modelId="{3A9987B5-634C-40A0-A268-23F311D54BEC}" type="pres">
      <dgm:prSet presAssocID="{820DD176-4C6B-49A8-8D1F-FD6C150B03CF}" presName="negativeSpace" presStyleCnt="0"/>
      <dgm:spPr/>
    </dgm:pt>
    <dgm:pt modelId="{CD261971-63F4-4815-8F74-BF87505EE509}" type="pres">
      <dgm:prSet presAssocID="{820DD176-4C6B-49A8-8D1F-FD6C150B03CF}" presName="childText" presStyleLbl="conFgAcc1" presStyleIdx="1" presStyleCnt="4">
        <dgm:presLayoutVars>
          <dgm:bulletEnabled val="1"/>
        </dgm:presLayoutVars>
      </dgm:prSet>
      <dgm:spPr/>
    </dgm:pt>
    <dgm:pt modelId="{525AA2D0-5D69-4218-B6FC-401F9ACD6D87}" type="pres">
      <dgm:prSet presAssocID="{D22F29DB-4437-41C4-BF74-1AE3BBF300B0}" presName="spaceBetweenRectangles" presStyleCnt="0"/>
      <dgm:spPr/>
    </dgm:pt>
    <dgm:pt modelId="{841F3A74-130F-41D6-9527-94E1942173FD}" type="pres">
      <dgm:prSet presAssocID="{C6A7AEB1-B149-4533-9056-3BE260CB1CD4}" presName="parentLin" presStyleCnt="0"/>
      <dgm:spPr/>
    </dgm:pt>
    <dgm:pt modelId="{42E5E66A-57BF-4F37-A6C1-8EE585352018}" type="pres">
      <dgm:prSet presAssocID="{C6A7AEB1-B149-4533-9056-3BE260CB1CD4}" presName="parentLeftMargin" presStyleLbl="node1" presStyleIdx="1" presStyleCnt="4"/>
      <dgm:spPr/>
    </dgm:pt>
    <dgm:pt modelId="{B6C65163-3F6A-4537-89AE-317ED1823CED}" type="pres">
      <dgm:prSet presAssocID="{C6A7AEB1-B149-4533-9056-3BE260CB1CD4}" presName="parentText" presStyleLbl="node1" presStyleIdx="2" presStyleCnt="4">
        <dgm:presLayoutVars>
          <dgm:chMax val="0"/>
          <dgm:bulletEnabled val="1"/>
        </dgm:presLayoutVars>
      </dgm:prSet>
      <dgm:spPr/>
    </dgm:pt>
    <dgm:pt modelId="{EBB9D169-EB80-42D9-ADB9-4101EC4FF83C}" type="pres">
      <dgm:prSet presAssocID="{C6A7AEB1-B149-4533-9056-3BE260CB1CD4}" presName="negativeSpace" presStyleCnt="0"/>
      <dgm:spPr/>
    </dgm:pt>
    <dgm:pt modelId="{A64BA91B-CF34-45FE-80A3-EB8D42333DA6}" type="pres">
      <dgm:prSet presAssocID="{C6A7AEB1-B149-4533-9056-3BE260CB1CD4}" presName="childText" presStyleLbl="conFgAcc1" presStyleIdx="2" presStyleCnt="4">
        <dgm:presLayoutVars>
          <dgm:bulletEnabled val="1"/>
        </dgm:presLayoutVars>
      </dgm:prSet>
      <dgm:spPr/>
    </dgm:pt>
    <dgm:pt modelId="{92D01C05-F64C-4D02-98FC-96215F16C956}" type="pres">
      <dgm:prSet presAssocID="{FCBF56AD-EC5C-4744-8725-B04B1471403D}" presName="spaceBetweenRectangles" presStyleCnt="0"/>
      <dgm:spPr/>
    </dgm:pt>
    <dgm:pt modelId="{E5B509FE-34EA-4013-8B34-47DA582D9081}" type="pres">
      <dgm:prSet presAssocID="{ACF81D98-7528-4592-8D4E-FACC31C779E2}" presName="parentLin" presStyleCnt="0"/>
      <dgm:spPr/>
    </dgm:pt>
    <dgm:pt modelId="{0CB1A268-BA4A-4D0B-9172-BE937D3718DF}" type="pres">
      <dgm:prSet presAssocID="{ACF81D98-7528-4592-8D4E-FACC31C779E2}" presName="parentLeftMargin" presStyleLbl="node1" presStyleIdx="2" presStyleCnt="4"/>
      <dgm:spPr/>
    </dgm:pt>
    <dgm:pt modelId="{4B800968-690B-4A9D-A4AB-5ECE621D9E21}" type="pres">
      <dgm:prSet presAssocID="{ACF81D98-7528-4592-8D4E-FACC31C779E2}" presName="parentText" presStyleLbl="node1" presStyleIdx="3" presStyleCnt="4">
        <dgm:presLayoutVars>
          <dgm:chMax val="0"/>
          <dgm:bulletEnabled val="1"/>
        </dgm:presLayoutVars>
      </dgm:prSet>
      <dgm:spPr/>
    </dgm:pt>
    <dgm:pt modelId="{DCB44D5D-D6D8-4F53-B52B-9F387D3F372C}" type="pres">
      <dgm:prSet presAssocID="{ACF81D98-7528-4592-8D4E-FACC31C779E2}" presName="negativeSpace" presStyleCnt="0"/>
      <dgm:spPr/>
    </dgm:pt>
    <dgm:pt modelId="{C05761ED-B37A-480F-81C6-1DBDDFFB9080}" type="pres">
      <dgm:prSet presAssocID="{ACF81D98-7528-4592-8D4E-FACC31C779E2}" presName="childText" presStyleLbl="conFgAcc1" presStyleIdx="3" presStyleCnt="4">
        <dgm:presLayoutVars>
          <dgm:bulletEnabled val="1"/>
        </dgm:presLayoutVars>
      </dgm:prSet>
      <dgm:spPr/>
    </dgm:pt>
  </dgm:ptLst>
  <dgm:cxnLst>
    <dgm:cxn modelId="{D2A8E504-C9BC-426E-8AFD-0C7684047FC3}" srcId="{B69750CD-D0FE-473E-BABF-805731AB7DD1}" destId="{1E648B30-B78C-4D30-AEBE-FCBCEC76DC05}" srcOrd="0" destOrd="0" parTransId="{8A416BDD-BA4D-4AE3-9C59-E4CFFC27C6C8}" sibTransId="{70E2CC57-BDC1-42C6-8896-4ADB897A9B52}"/>
    <dgm:cxn modelId="{590C2919-E343-412A-ABB4-2126109CDFC9}" type="presOf" srcId="{C6A7AEB1-B149-4533-9056-3BE260CB1CD4}" destId="{42E5E66A-57BF-4F37-A6C1-8EE585352018}" srcOrd="0" destOrd="0" presId="urn:microsoft.com/office/officeart/2005/8/layout/list1"/>
    <dgm:cxn modelId="{9BACCD2A-F5AB-4104-9AFC-F94B2EF390E0}" type="presOf" srcId="{C6A7AEB1-B149-4533-9056-3BE260CB1CD4}" destId="{B6C65163-3F6A-4537-89AE-317ED1823CED}" srcOrd="1" destOrd="0" presId="urn:microsoft.com/office/officeart/2005/8/layout/list1"/>
    <dgm:cxn modelId="{9F00802B-D5EC-45D6-AD46-AD2454956EB4}" type="presOf" srcId="{ACF81D98-7528-4592-8D4E-FACC31C779E2}" destId="{4B800968-690B-4A9D-A4AB-5ECE621D9E21}" srcOrd="1" destOrd="0" presId="urn:microsoft.com/office/officeart/2005/8/layout/list1"/>
    <dgm:cxn modelId="{3B5ACD7D-AB56-44D2-9543-B98D6334BBD1}" type="presOf" srcId="{ACF81D98-7528-4592-8D4E-FACC31C779E2}" destId="{0CB1A268-BA4A-4D0B-9172-BE937D3718DF}" srcOrd="0" destOrd="0" presId="urn:microsoft.com/office/officeart/2005/8/layout/list1"/>
    <dgm:cxn modelId="{9579B482-DEC7-4D4E-AEC1-68854ED39399}" type="presOf" srcId="{820DD176-4C6B-49A8-8D1F-FD6C150B03CF}" destId="{136C3F01-1262-4BED-A667-3C8EB98B6C6A}" srcOrd="1" destOrd="0" presId="urn:microsoft.com/office/officeart/2005/8/layout/list1"/>
    <dgm:cxn modelId="{B10D8E8D-BA46-4EF2-B352-409912095256}" type="presOf" srcId="{1E648B30-B78C-4D30-AEBE-FCBCEC76DC05}" destId="{CD623B39-B683-4023-9CE4-005D8501DD0F}" srcOrd="1" destOrd="0" presId="urn:microsoft.com/office/officeart/2005/8/layout/list1"/>
    <dgm:cxn modelId="{1C0FB999-C0E2-47C4-9E90-F087E3A19B06}" srcId="{B69750CD-D0FE-473E-BABF-805731AB7DD1}" destId="{820DD176-4C6B-49A8-8D1F-FD6C150B03CF}" srcOrd="1" destOrd="0" parTransId="{FFC4A2B9-D698-4B6B-949A-E4455CFA2EF8}" sibTransId="{D22F29DB-4437-41C4-BF74-1AE3BBF300B0}"/>
    <dgm:cxn modelId="{266DFC9C-15E0-4ED5-AB1C-FA5CFE1DBDCB}" type="presOf" srcId="{1E648B30-B78C-4D30-AEBE-FCBCEC76DC05}" destId="{8B7CC3B0-8CBF-4D64-9676-24A1DCE0FB96}" srcOrd="0" destOrd="0" presId="urn:microsoft.com/office/officeart/2005/8/layout/list1"/>
    <dgm:cxn modelId="{B63A9EA9-5ADA-4C14-A114-89C65289F052}" type="presOf" srcId="{B69750CD-D0FE-473E-BABF-805731AB7DD1}" destId="{ABBD78BE-9E80-43EC-9BFD-9946CD000458}" srcOrd="0" destOrd="0" presId="urn:microsoft.com/office/officeart/2005/8/layout/list1"/>
    <dgm:cxn modelId="{36EB6AB1-8E5B-47EF-80B4-722129CD42FB}" type="presOf" srcId="{820DD176-4C6B-49A8-8D1F-FD6C150B03CF}" destId="{FF929597-2D9D-41E3-AAA5-8BF55EC3F3D5}" srcOrd="0" destOrd="0" presId="urn:microsoft.com/office/officeart/2005/8/layout/list1"/>
    <dgm:cxn modelId="{97BAA4DE-51F2-4195-B19A-3564C05E646D}" srcId="{B69750CD-D0FE-473E-BABF-805731AB7DD1}" destId="{C6A7AEB1-B149-4533-9056-3BE260CB1CD4}" srcOrd="2" destOrd="0" parTransId="{B501E64A-E8BB-4C10-9164-EC6EC0692B0A}" sibTransId="{FCBF56AD-EC5C-4744-8725-B04B1471403D}"/>
    <dgm:cxn modelId="{141BABFE-BA41-4FCB-90CE-3E3039DD8F21}" srcId="{B69750CD-D0FE-473E-BABF-805731AB7DD1}" destId="{ACF81D98-7528-4592-8D4E-FACC31C779E2}" srcOrd="3" destOrd="0" parTransId="{574C789B-D994-46E7-B77E-1A428DE61586}" sibTransId="{4B1BC5BD-CF42-4C0F-B489-085D73E6702E}"/>
    <dgm:cxn modelId="{68FC5773-DF43-42E2-8C98-4D7AEA546B5D}" type="presParOf" srcId="{ABBD78BE-9E80-43EC-9BFD-9946CD000458}" destId="{616C5256-CB88-4BDE-9AC4-4C8636828D40}" srcOrd="0" destOrd="0" presId="urn:microsoft.com/office/officeart/2005/8/layout/list1"/>
    <dgm:cxn modelId="{DEF27567-A61C-4917-84DD-67F0FB4BA4B3}" type="presParOf" srcId="{616C5256-CB88-4BDE-9AC4-4C8636828D40}" destId="{8B7CC3B0-8CBF-4D64-9676-24A1DCE0FB96}" srcOrd="0" destOrd="0" presId="urn:microsoft.com/office/officeart/2005/8/layout/list1"/>
    <dgm:cxn modelId="{A8B914AF-E2B9-4E21-BC2B-D0AC9283DF88}" type="presParOf" srcId="{616C5256-CB88-4BDE-9AC4-4C8636828D40}" destId="{CD623B39-B683-4023-9CE4-005D8501DD0F}" srcOrd="1" destOrd="0" presId="urn:microsoft.com/office/officeart/2005/8/layout/list1"/>
    <dgm:cxn modelId="{43BC4EAB-5836-4A50-B275-01F4A65C49D2}" type="presParOf" srcId="{ABBD78BE-9E80-43EC-9BFD-9946CD000458}" destId="{9FD02A70-0A18-4D42-AD08-9F8267D528EA}" srcOrd="1" destOrd="0" presId="urn:microsoft.com/office/officeart/2005/8/layout/list1"/>
    <dgm:cxn modelId="{8D7C3F8D-2084-44BE-B744-C8EEA73FC96A}" type="presParOf" srcId="{ABBD78BE-9E80-43EC-9BFD-9946CD000458}" destId="{075E7513-A4C0-4934-82C4-14FBF01D2EB1}" srcOrd="2" destOrd="0" presId="urn:microsoft.com/office/officeart/2005/8/layout/list1"/>
    <dgm:cxn modelId="{641EBF6D-494D-49FE-8FE3-491324E7DEA1}" type="presParOf" srcId="{ABBD78BE-9E80-43EC-9BFD-9946CD000458}" destId="{575A60AE-AA0C-40DC-8A64-3E96D8745F35}" srcOrd="3" destOrd="0" presId="urn:microsoft.com/office/officeart/2005/8/layout/list1"/>
    <dgm:cxn modelId="{35494998-48EA-4257-9B54-16AA23DD7666}" type="presParOf" srcId="{ABBD78BE-9E80-43EC-9BFD-9946CD000458}" destId="{4569B29F-9864-45E0-A8A9-B12C10538A20}" srcOrd="4" destOrd="0" presId="urn:microsoft.com/office/officeart/2005/8/layout/list1"/>
    <dgm:cxn modelId="{1405EAA5-86F5-4900-837D-33DE6FC2C7A8}" type="presParOf" srcId="{4569B29F-9864-45E0-A8A9-B12C10538A20}" destId="{FF929597-2D9D-41E3-AAA5-8BF55EC3F3D5}" srcOrd="0" destOrd="0" presId="urn:microsoft.com/office/officeart/2005/8/layout/list1"/>
    <dgm:cxn modelId="{37E58B31-B46B-469E-B0DF-AB189C244856}" type="presParOf" srcId="{4569B29F-9864-45E0-A8A9-B12C10538A20}" destId="{136C3F01-1262-4BED-A667-3C8EB98B6C6A}" srcOrd="1" destOrd="0" presId="urn:microsoft.com/office/officeart/2005/8/layout/list1"/>
    <dgm:cxn modelId="{83C501DF-7C1E-4F44-B73B-62FC29B94E66}" type="presParOf" srcId="{ABBD78BE-9E80-43EC-9BFD-9946CD000458}" destId="{3A9987B5-634C-40A0-A268-23F311D54BEC}" srcOrd="5" destOrd="0" presId="urn:microsoft.com/office/officeart/2005/8/layout/list1"/>
    <dgm:cxn modelId="{1C374831-C8BC-4E20-B096-CD323EE00CC3}" type="presParOf" srcId="{ABBD78BE-9E80-43EC-9BFD-9946CD000458}" destId="{CD261971-63F4-4815-8F74-BF87505EE509}" srcOrd="6" destOrd="0" presId="urn:microsoft.com/office/officeart/2005/8/layout/list1"/>
    <dgm:cxn modelId="{881C530B-BE3A-48D4-BF69-CC6453EB5B94}" type="presParOf" srcId="{ABBD78BE-9E80-43EC-9BFD-9946CD000458}" destId="{525AA2D0-5D69-4218-B6FC-401F9ACD6D87}" srcOrd="7" destOrd="0" presId="urn:microsoft.com/office/officeart/2005/8/layout/list1"/>
    <dgm:cxn modelId="{F48C0E1F-FE67-4BF8-A36B-45FC78EAFE4C}" type="presParOf" srcId="{ABBD78BE-9E80-43EC-9BFD-9946CD000458}" destId="{841F3A74-130F-41D6-9527-94E1942173FD}" srcOrd="8" destOrd="0" presId="urn:microsoft.com/office/officeart/2005/8/layout/list1"/>
    <dgm:cxn modelId="{C5903826-8C3C-42FE-98EE-26BABACEEE14}" type="presParOf" srcId="{841F3A74-130F-41D6-9527-94E1942173FD}" destId="{42E5E66A-57BF-4F37-A6C1-8EE585352018}" srcOrd="0" destOrd="0" presId="urn:microsoft.com/office/officeart/2005/8/layout/list1"/>
    <dgm:cxn modelId="{92401B64-9252-4E84-B8F8-227F0CEB9127}" type="presParOf" srcId="{841F3A74-130F-41D6-9527-94E1942173FD}" destId="{B6C65163-3F6A-4537-89AE-317ED1823CED}" srcOrd="1" destOrd="0" presId="urn:microsoft.com/office/officeart/2005/8/layout/list1"/>
    <dgm:cxn modelId="{553B79CA-EA58-4736-B303-6443E4A23724}" type="presParOf" srcId="{ABBD78BE-9E80-43EC-9BFD-9946CD000458}" destId="{EBB9D169-EB80-42D9-ADB9-4101EC4FF83C}" srcOrd="9" destOrd="0" presId="urn:microsoft.com/office/officeart/2005/8/layout/list1"/>
    <dgm:cxn modelId="{CD8BEF74-88FB-4153-975A-6D6667E5AF83}" type="presParOf" srcId="{ABBD78BE-9E80-43EC-9BFD-9946CD000458}" destId="{A64BA91B-CF34-45FE-80A3-EB8D42333DA6}" srcOrd="10" destOrd="0" presId="urn:microsoft.com/office/officeart/2005/8/layout/list1"/>
    <dgm:cxn modelId="{2B064A0D-27C5-44E5-90D0-66AF0AB81CBD}" type="presParOf" srcId="{ABBD78BE-9E80-43EC-9BFD-9946CD000458}" destId="{92D01C05-F64C-4D02-98FC-96215F16C956}" srcOrd="11" destOrd="0" presId="urn:microsoft.com/office/officeart/2005/8/layout/list1"/>
    <dgm:cxn modelId="{EC9C006C-1FC8-4350-8789-AA41E69040D6}" type="presParOf" srcId="{ABBD78BE-9E80-43EC-9BFD-9946CD000458}" destId="{E5B509FE-34EA-4013-8B34-47DA582D9081}" srcOrd="12" destOrd="0" presId="urn:microsoft.com/office/officeart/2005/8/layout/list1"/>
    <dgm:cxn modelId="{49531630-19F8-4403-BE87-B0D0EEADB6FC}" type="presParOf" srcId="{E5B509FE-34EA-4013-8B34-47DA582D9081}" destId="{0CB1A268-BA4A-4D0B-9172-BE937D3718DF}" srcOrd="0" destOrd="0" presId="urn:microsoft.com/office/officeart/2005/8/layout/list1"/>
    <dgm:cxn modelId="{BE4CA1CD-F3C2-46D5-9DAA-4E1DD339C79B}" type="presParOf" srcId="{E5B509FE-34EA-4013-8B34-47DA582D9081}" destId="{4B800968-690B-4A9D-A4AB-5ECE621D9E21}" srcOrd="1" destOrd="0" presId="urn:microsoft.com/office/officeart/2005/8/layout/list1"/>
    <dgm:cxn modelId="{E111B20E-3CF6-4444-B519-1A8B35401DE9}" type="presParOf" srcId="{ABBD78BE-9E80-43EC-9BFD-9946CD000458}" destId="{DCB44D5D-D6D8-4F53-B52B-9F387D3F372C}" srcOrd="13" destOrd="0" presId="urn:microsoft.com/office/officeart/2005/8/layout/list1"/>
    <dgm:cxn modelId="{63179ABC-7173-4331-89D4-22B7AF2C19D6}" type="presParOf" srcId="{ABBD78BE-9E80-43EC-9BFD-9946CD000458}" destId="{C05761ED-B37A-480F-81C6-1DBDDFFB9080}" srcOrd="14"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6FCA019-8824-43B5-AE22-6CC44A1F4E7B}" type="doc">
      <dgm:prSet loTypeId="urn:microsoft.com/office/officeart/2016/7/layout/VerticalDownArrowProcess" loCatId="process" qsTypeId="urn:microsoft.com/office/officeart/2005/8/quickstyle/simple1" qsCatId="simple" csTypeId="urn:microsoft.com/office/officeart/2005/8/colors/accent0_3" csCatId="mainScheme"/>
      <dgm:spPr/>
      <dgm:t>
        <a:bodyPr/>
        <a:lstStyle/>
        <a:p>
          <a:endParaRPr lang="en-US"/>
        </a:p>
      </dgm:t>
    </dgm:pt>
    <dgm:pt modelId="{B6A14AE5-BCF3-4653-B793-D484A514EDA3}">
      <dgm:prSet custT="1"/>
      <dgm:spPr/>
      <dgm:t>
        <a:bodyPr/>
        <a:lstStyle/>
        <a:p>
          <a:r>
            <a:rPr lang="en-US" sz="2400" dirty="0"/>
            <a:t>Start</a:t>
          </a:r>
        </a:p>
      </dgm:t>
    </dgm:pt>
    <dgm:pt modelId="{A0ECE18F-8B8C-4AD1-A6AD-8984C3FD7B62}" type="parTrans" cxnId="{30ED5983-3F43-4CF1-B995-398DA97B6F20}">
      <dgm:prSet/>
      <dgm:spPr/>
      <dgm:t>
        <a:bodyPr/>
        <a:lstStyle/>
        <a:p>
          <a:endParaRPr lang="en-US"/>
        </a:p>
      </dgm:t>
    </dgm:pt>
    <dgm:pt modelId="{4534CD66-F141-4BDF-BF83-D53ACEE7D17E}" type="sibTrans" cxnId="{30ED5983-3F43-4CF1-B995-398DA97B6F20}">
      <dgm:prSet/>
      <dgm:spPr/>
      <dgm:t>
        <a:bodyPr/>
        <a:lstStyle/>
        <a:p>
          <a:endParaRPr lang="en-US"/>
        </a:p>
      </dgm:t>
    </dgm:pt>
    <dgm:pt modelId="{566FB9A9-15B7-44BB-A0C8-E72D6A9511CC}">
      <dgm:prSet custT="1"/>
      <dgm:spPr/>
      <dgm:t>
        <a:bodyPr/>
        <a:lstStyle/>
        <a:p>
          <a:r>
            <a:rPr lang="en-US" sz="2400"/>
            <a:t>Start with Module 1</a:t>
          </a:r>
        </a:p>
      </dgm:t>
    </dgm:pt>
    <dgm:pt modelId="{74A64BB9-A120-4ABA-B188-FBF029843904}" type="parTrans" cxnId="{E69D274C-A060-454E-B68F-B720C39A6BCD}">
      <dgm:prSet/>
      <dgm:spPr/>
      <dgm:t>
        <a:bodyPr/>
        <a:lstStyle/>
        <a:p>
          <a:endParaRPr lang="en-US"/>
        </a:p>
      </dgm:t>
    </dgm:pt>
    <dgm:pt modelId="{BF78E4C1-9A42-4818-B537-FF0AB79981EF}" type="sibTrans" cxnId="{E69D274C-A060-454E-B68F-B720C39A6BCD}">
      <dgm:prSet/>
      <dgm:spPr/>
      <dgm:t>
        <a:bodyPr/>
        <a:lstStyle/>
        <a:p>
          <a:endParaRPr lang="en-US"/>
        </a:p>
      </dgm:t>
    </dgm:pt>
    <dgm:pt modelId="{DDAD656C-8068-46DD-865C-27440BE5017C}">
      <dgm:prSet custT="1"/>
      <dgm:spPr/>
      <dgm:t>
        <a:bodyPr/>
        <a:lstStyle/>
        <a:p>
          <a:r>
            <a:rPr lang="en-US" sz="2400" dirty="0"/>
            <a:t>Complete</a:t>
          </a:r>
        </a:p>
      </dgm:t>
    </dgm:pt>
    <dgm:pt modelId="{5A99B9F0-B863-4103-9560-9875816664B6}" type="parTrans" cxnId="{C452B73F-4AA4-4DDF-AC92-95E75C302440}">
      <dgm:prSet/>
      <dgm:spPr/>
      <dgm:t>
        <a:bodyPr/>
        <a:lstStyle/>
        <a:p>
          <a:endParaRPr lang="en-US"/>
        </a:p>
      </dgm:t>
    </dgm:pt>
    <dgm:pt modelId="{61E43048-DC06-4856-8DA6-273760D3434C}" type="sibTrans" cxnId="{C452B73F-4AA4-4DDF-AC92-95E75C302440}">
      <dgm:prSet/>
      <dgm:spPr/>
      <dgm:t>
        <a:bodyPr/>
        <a:lstStyle/>
        <a:p>
          <a:endParaRPr lang="en-US"/>
        </a:p>
      </dgm:t>
    </dgm:pt>
    <dgm:pt modelId="{45EEA7D1-864D-48E1-ADFB-14F00A92BEAD}">
      <dgm:prSet custT="1"/>
      <dgm:spPr/>
      <dgm:t>
        <a:bodyPr/>
        <a:lstStyle/>
        <a:p>
          <a:r>
            <a:rPr lang="en-US" sz="2400" dirty="0"/>
            <a:t>Complete the module that applies to you</a:t>
          </a:r>
        </a:p>
      </dgm:t>
    </dgm:pt>
    <dgm:pt modelId="{204B15C7-A0D7-4764-ADD5-9FFC260B0175}" type="parTrans" cxnId="{A1062C84-3B70-4DCB-9BAF-B6009F3237CD}">
      <dgm:prSet/>
      <dgm:spPr/>
      <dgm:t>
        <a:bodyPr/>
        <a:lstStyle/>
        <a:p>
          <a:endParaRPr lang="en-US"/>
        </a:p>
      </dgm:t>
    </dgm:pt>
    <dgm:pt modelId="{9CF1EA1D-63A7-42D9-8BA5-BB769E21A868}" type="sibTrans" cxnId="{A1062C84-3B70-4DCB-9BAF-B6009F3237CD}">
      <dgm:prSet/>
      <dgm:spPr/>
      <dgm:t>
        <a:bodyPr/>
        <a:lstStyle/>
        <a:p>
          <a:endParaRPr lang="en-US"/>
        </a:p>
      </dgm:t>
    </dgm:pt>
    <dgm:pt modelId="{D4AAF37E-B04D-419A-8F67-9E38EA2AFD8B}">
      <dgm:prSet custT="1"/>
      <dgm:spPr/>
      <dgm:t>
        <a:bodyPr/>
        <a:lstStyle/>
        <a:p>
          <a:r>
            <a:rPr lang="en-US" sz="2400"/>
            <a:t>Gather</a:t>
          </a:r>
        </a:p>
      </dgm:t>
    </dgm:pt>
    <dgm:pt modelId="{ECCB8974-B57E-45BA-92B9-AF753333A205}" type="parTrans" cxnId="{15BA29BF-8BD1-4CF9-AC67-B83612824E52}">
      <dgm:prSet/>
      <dgm:spPr/>
      <dgm:t>
        <a:bodyPr/>
        <a:lstStyle/>
        <a:p>
          <a:endParaRPr lang="en-US"/>
        </a:p>
      </dgm:t>
    </dgm:pt>
    <dgm:pt modelId="{E654C2D5-74CF-474D-89A4-C17FDEB509E2}" type="sibTrans" cxnId="{15BA29BF-8BD1-4CF9-AC67-B83612824E52}">
      <dgm:prSet/>
      <dgm:spPr/>
      <dgm:t>
        <a:bodyPr/>
        <a:lstStyle/>
        <a:p>
          <a:endParaRPr lang="en-US"/>
        </a:p>
      </dgm:t>
    </dgm:pt>
    <dgm:pt modelId="{2D58E08D-998A-41CA-B928-F939CF2749EA}">
      <dgm:prSet custT="1"/>
      <dgm:spPr/>
      <dgm:t>
        <a:bodyPr/>
        <a:lstStyle/>
        <a:p>
          <a:r>
            <a:rPr lang="en-US" sz="2400" dirty="0"/>
            <a:t>Gather documents</a:t>
          </a:r>
        </a:p>
      </dgm:t>
    </dgm:pt>
    <dgm:pt modelId="{B7261F3E-2ED4-424C-B66F-2E3F3FEF4AA0}" type="parTrans" cxnId="{92A84AED-5AE9-4317-8DAF-47132CF4D7C8}">
      <dgm:prSet/>
      <dgm:spPr/>
      <dgm:t>
        <a:bodyPr/>
        <a:lstStyle/>
        <a:p>
          <a:endParaRPr lang="en-US"/>
        </a:p>
      </dgm:t>
    </dgm:pt>
    <dgm:pt modelId="{228C86CE-C12C-4F19-B167-3C099D718379}" type="sibTrans" cxnId="{92A84AED-5AE9-4317-8DAF-47132CF4D7C8}">
      <dgm:prSet/>
      <dgm:spPr/>
      <dgm:t>
        <a:bodyPr/>
        <a:lstStyle/>
        <a:p>
          <a:endParaRPr lang="en-US"/>
        </a:p>
      </dgm:t>
    </dgm:pt>
    <dgm:pt modelId="{BE12A0C2-DA36-46EE-8319-51D6119BF095}">
      <dgm:prSet custT="1"/>
      <dgm:spPr/>
      <dgm:t>
        <a:bodyPr/>
        <a:lstStyle/>
        <a:p>
          <a:r>
            <a:rPr lang="en-US" sz="2400"/>
            <a:t>Prepare</a:t>
          </a:r>
        </a:p>
      </dgm:t>
    </dgm:pt>
    <dgm:pt modelId="{4AA78796-2E77-4994-8479-62F36F37BBD1}" type="parTrans" cxnId="{7A9F8AA2-B944-4071-BB5D-714420D2AF8A}">
      <dgm:prSet/>
      <dgm:spPr/>
      <dgm:t>
        <a:bodyPr/>
        <a:lstStyle/>
        <a:p>
          <a:endParaRPr lang="en-US"/>
        </a:p>
      </dgm:t>
    </dgm:pt>
    <dgm:pt modelId="{9307077E-8801-4356-A22D-DF613FC2CEDA}" type="sibTrans" cxnId="{7A9F8AA2-B944-4071-BB5D-714420D2AF8A}">
      <dgm:prSet/>
      <dgm:spPr/>
      <dgm:t>
        <a:bodyPr/>
        <a:lstStyle/>
        <a:p>
          <a:endParaRPr lang="en-US"/>
        </a:p>
      </dgm:t>
    </dgm:pt>
    <dgm:pt modelId="{C9E40781-5F6F-4EFC-8BE4-27B5484A162E}">
      <dgm:prSet custT="1"/>
      <dgm:spPr/>
      <dgm:t>
        <a:bodyPr/>
        <a:lstStyle/>
        <a:p>
          <a:r>
            <a:rPr lang="en-US" sz="2400" dirty="0"/>
            <a:t>Prepare for a benefits planning conversation</a:t>
          </a:r>
        </a:p>
      </dgm:t>
    </dgm:pt>
    <dgm:pt modelId="{16FD19EA-38D8-4B53-AB95-52ABEF84E277}" type="parTrans" cxnId="{D07C0F88-548A-4C09-92F0-006A1B5EBFA6}">
      <dgm:prSet/>
      <dgm:spPr/>
      <dgm:t>
        <a:bodyPr/>
        <a:lstStyle/>
        <a:p>
          <a:endParaRPr lang="en-US"/>
        </a:p>
      </dgm:t>
    </dgm:pt>
    <dgm:pt modelId="{A753F533-8D45-4B43-99C7-51CB10F5AEB2}" type="sibTrans" cxnId="{D07C0F88-548A-4C09-92F0-006A1B5EBFA6}">
      <dgm:prSet/>
      <dgm:spPr/>
      <dgm:t>
        <a:bodyPr/>
        <a:lstStyle/>
        <a:p>
          <a:endParaRPr lang="en-US"/>
        </a:p>
      </dgm:t>
    </dgm:pt>
    <dgm:pt modelId="{C341CD17-E50A-4E82-9FEB-1B6507708F56}" type="pres">
      <dgm:prSet presAssocID="{56FCA019-8824-43B5-AE22-6CC44A1F4E7B}" presName="Name0" presStyleCnt="0">
        <dgm:presLayoutVars>
          <dgm:dir/>
          <dgm:animLvl val="lvl"/>
          <dgm:resizeHandles val="exact"/>
        </dgm:presLayoutVars>
      </dgm:prSet>
      <dgm:spPr/>
    </dgm:pt>
    <dgm:pt modelId="{C3A6BE4A-8667-474C-B6F5-17FBA7B729EA}" type="pres">
      <dgm:prSet presAssocID="{BE12A0C2-DA36-46EE-8319-51D6119BF095}" presName="boxAndChildren" presStyleCnt="0"/>
      <dgm:spPr/>
    </dgm:pt>
    <dgm:pt modelId="{0ED8664E-2B22-496A-B774-4EA3716655C9}" type="pres">
      <dgm:prSet presAssocID="{BE12A0C2-DA36-46EE-8319-51D6119BF095}" presName="parentTextBox" presStyleLbl="alignNode1" presStyleIdx="0" presStyleCnt="4"/>
      <dgm:spPr/>
    </dgm:pt>
    <dgm:pt modelId="{BA533AF2-3D5A-4FE1-881E-62BA74EFFE9E}" type="pres">
      <dgm:prSet presAssocID="{BE12A0C2-DA36-46EE-8319-51D6119BF095}" presName="descendantBox" presStyleLbl="bgAccFollowNode1" presStyleIdx="0" presStyleCnt="4"/>
      <dgm:spPr/>
    </dgm:pt>
    <dgm:pt modelId="{E460A838-AD17-4C59-8B45-DD4BEED1FD51}" type="pres">
      <dgm:prSet presAssocID="{E654C2D5-74CF-474D-89A4-C17FDEB509E2}" presName="sp" presStyleCnt="0"/>
      <dgm:spPr/>
    </dgm:pt>
    <dgm:pt modelId="{350DE545-FB01-4060-B380-F3BAAE45608E}" type="pres">
      <dgm:prSet presAssocID="{D4AAF37E-B04D-419A-8F67-9E38EA2AFD8B}" presName="arrowAndChildren" presStyleCnt="0"/>
      <dgm:spPr/>
    </dgm:pt>
    <dgm:pt modelId="{B0071B4B-1FAE-4442-BB24-5724188E422A}" type="pres">
      <dgm:prSet presAssocID="{D4AAF37E-B04D-419A-8F67-9E38EA2AFD8B}" presName="parentTextArrow" presStyleLbl="node1" presStyleIdx="0" presStyleCnt="0"/>
      <dgm:spPr/>
    </dgm:pt>
    <dgm:pt modelId="{02EE6D21-12DB-4CDF-AD7C-52F36F2D19AC}" type="pres">
      <dgm:prSet presAssocID="{D4AAF37E-B04D-419A-8F67-9E38EA2AFD8B}" presName="arrow" presStyleLbl="alignNode1" presStyleIdx="1" presStyleCnt="4"/>
      <dgm:spPr/>
    </dgm:pt>
    <dgm:pt modelId="{F2FE71E1-E8E3-408B-A9D2-64D9CBECAE59}" type="pres">
      <dgm:prSet presAssocID="{D4AAF37E-B04D-419A-8F67-9E38EA2AFD8B}" presName="descendantArrow" presStyleLbl="bgAccFollowNode1" presStyleIdx="1" presStyleCnt="4"/>
      <dgm:spPr/>
    </dgm:pt>
    <dgm:pt modelId="{005AFB0C-FE83-4EE4-9DC1-5BA30D0B0A25}" type="pres">
      <dgm:prSet presAssocID="{61E43048-DC06-4856-8DA6-273760D3434C}" presName="sp" presStyleCnt="0"/>
      <dgm:spPr/>
    </dgm:pt>
    <dgm:pt modelId="{6D9D7F60-06DF-42AB-BBDD-C593FBB1B9D6}" type="pres">
      <dgm:prSet presAssocID="{DDAD656C-8068-46DD-865C-27440BE5017C}" presName="arrowAndChildren" presStyleCnt="0"/>
      <dgm:spPr/>
    </dgm:pt>
    <dgm:pt modelId="{051559EB-2E9C-46C7-AF1C-C9BB1918B03F}" type="pres">
      <dgm:prSet presAssocID="{DDAD656C-8068-46DD-865C-27440BE5017C}" presName="parentTextArrow" presStyleLbl="node1" presStyleIdx="0" presStyleCnt="0"/>
      <dgm:spPr/>
    </dgm:pt>
    <dgm:pt modelId="{9E93B8F5-3E7A-410D-B122-FAA16024E324}" type="pres">
      <dgm:prSet presAssocID="{DDAD656C-8068-46DD-865C-27440BE5017C}" presName="arrow" presStyleLbl="alignNode1" presStyleIdx="2" presStyleCnt="4"/>
      <dgm:spPr/>
    </dgm:pt>
    <dgm:pt modelId="{4EAA97E4-586D-4B8B-A469-A4AC592FE823}" type="pres">
      <dgm:prSet presAssocID="{DDAD656C-8068-46DD-865C-27440BE5017C}" presName="descendantArrow" presStyleLbl="bgAccFollowNode1" presStyleIdx="2" presStyleCnt="4"/>
      <dgm:spPr/>
    </dgm:pt>
    <dgm:pt modelId="{3604868D-800B-4AD7-B536-66DC7D757FB8}" type="pres">
      <dgm:prSet presAssocID="{4534CD66-F141-4BDF-BF83-D53ACEE7D17E}" presName="sp" presStyleCnt="0"/>
      <dgm:spPr/>
    </dgm:pt>
    <dgm:pt modelId="{F8A1597F-1ECE-462F-BE6A-50A48A88C2C0}" type="pres">
      <dgm:prSet presAssocID="{B6A14AE5-BCF3-4653-B793-D484A514EDA3}" presName="arrowAndChildren" presStyleCnt="0"/>
      <dgm:spPr/>
    </dgm:pt>
    <dgm:pt modelId="{4AD8E6F4-6989-40A0-B4A5-C084434C80C5}" type="pres">
      <dgm:prSet presAssocID="{B6A14AE5-BCF3-4653-B793-D484A514EDA3}" presName="parentTextArrow" presStyleLbl="node1" presStyleIdx="0" presStyleCnt="0"/>
      <dgm:spPr/>
    </dgm:pt>
    <dgm:pt modelId="{8CC7B2C4-CEDE-46BD-A3F7-F71BF3B89BC9}" type="pres">
      <dgm:prSet presAssocID="{B6A14AE5-BCF3-4653-B793-D484A514EDA3}" presName="arrow" presStyleLbl="alignNode1" presStyleIdx="3" presStyleCnt="4"/>
      <dgm:spPr/>
    </dgm:pt>
    <dgm:pt modelId="{A6BAC386-96D1-48E3-8A8C-958C41CA43AE}" type="pres">
      <dgm:prSet presAssocID="{B6A14AE5-BCF3-4653-B793-D484A514EDA3}" presName="descendantArrow" presStyleLbl="bgAccFollowNode1" presStyleIdx="3" presStyleCnt="4"/>
      <dgm:spPr/>
    </dgm:pt>
  </dgm:ptLst>
  <dgm:cxnLst>
    <dgm:cxn modelId="{D490BE12-A8AB-428C-8EC3-3BE9C01A27B8}" type="presOf" srcId="{B6A14AE5-BCF3-4653-B793-D484A514EDA3}" destId="{8CC7B2C4-CEDE-46BD-A3F7-F71BF3B89BC9}" srcOrd="1" destOrd="0" presId="urn:microsoft.com/office/officeart/2016/7/layout/VerticalDownArrowProcess"/>
    <dgm:cxn modelId="{81BE5D1A-C084-429E-B866-E62461CDA5D7}" type="presOf" srcId="{D4AAF37E-B04D-419A-8F67-9E38EA2AFD8B}" destId="{B0071B4B-1FAE-4442-BB24-5724188E422A}" srcOrd="0" destOrd="0" presId="urn:microsoft.com/office/officeart/2016/7/layout/VerticalDownArrowProcess"/>
    <dgm:cxn modelId="{18D89C3E-5F08-40E0-B908-9A1F57C62A46}" type="presOf" srcId="{56FCA019-8824-43B5-AE22-6CC44A1F4E7B}" destId="{C341CD17-E50A-4E82-9FEB-1B6507708F56}" srcOrd="0" destOrd="0" presId="urn:microsoft.com/office/officeart/2016/7/layout/VerticalDownArrowProcess"/>
    <dgm:cxn modelId="{E3697F3F-1EE7-47F6-97D6-010017278E56}" type="presOf" srcId="{566FB9A9-15B7-44BB-A0C8-E72D6A9511CC}" destId="{A6BAC386-96D1-48E3-8A8C-958C41CA43AE}" srcOrd="0" destOrd="0" presId="urn:microsoft.com/office/officeart/2016/7/layout/VerticalDownArrowProcess"/>
    <dgm:cxn modelId="{C452B73F-4AA4-4DDF-AC92-95E75C302440}" srcId="{56FCA019-8824-43B5-AE22-6CC44A1F4E7B}" destId="{DDAD656C-8068-46DD-865C-27440BE5017C}" srcOrd="1" destOrd="0" parTransId="{5A99B9F0-B863-4103-9560-9875816664B6}" sibTransId="{61E43048-DC06-4856-8DA6-273760D3434C}"/>
    <dgm:cxn modelId="{E69D274C-A060-454E-B68F-B720C39A6BCD}" srcId="{B6A14AE5-BCF3-4653-B793-D484A514EDA3}" destId="{566FB9A9-15B7-44BB-A0C8-E72D6A9511CC}" srcOrd="0" destOrd="0" parTransId="{74A64BB9-A120-4ABA-B188-FBF029843904}" sibTransId="{BF78E4C1-9A42-4818-B537-FF0AB79981EF}"/>
    <dgm:cxn modelId="{C26E6151-388E-494B-9CDC-47E09723AB7F}" type="presOf" srcId="{C9E40781-5F6F-4EFC-8BE4-27B5484A162E}" destId="{BA533AF2-3D5A-4FE1-881E-62BA74EFFE9E}" srcOrd="0" destOrd="0" presId="urn:microsoft.com/office/officeart/2016/7/layout/VerticalDownArrowProcess"/>
    <dgm:cxn modelId="{82702875-74E7-466D-A45C-FE48F6DDBBB7}" type="presOf" srcId="{45EEA7D1-864D-48E1-ADFB-14F00A92BEAD}" destId="{4EAA97E4-586D-4B8B-A469-A4AC592FE823}" srcOrd="0" destOrd="0" presId="urn:microsoft.com/office/officeart/2016/7/layout/VerticalDownArrowProcess"/>
    <dgm:cxn modelId="{30ED5983-3F43-4CF1-B995-398DA97B6F20}" srcId="{56FCA019-8824-43B5-AE22-6CC44A1F4E7B}" destId="{B6A14AE5-BCF3-4653-B793-D484A514EDA3}" srcOrd="0" destOrd="0" parTransId="{A0ECE18F-8B8C-4AD1-A6AD-8984C3FD7B62}" sibTransId="{4534CD66-F141-4BDF-BF83-D53ACEE7D17E}"/>
    <dgm:cxn modelId="{A1062C84-3B70-4DCB-9BAF-B6009F3237CD}" srcId="{DDAD656C-8068-46DD-865C-27440BE5017C}" destId="{45EEA7D1-864D-48E1-ADFB-14F00A92BEAD}" srcOrd="0" destOrd="0" parTransId="{204B15C7-A0D7-4764-ADD5-9FFC260B0175}" sibTransId="{9CF1EA1D-63A7-42D9-8BA5-BB769E21A868}"/>
    <dgm:cxn modelId="{D07C0F88-548A-4C09-92F0-006A1B5EBFA6}" srcId="{BE12A0C2-DA36-46EE-8319-51D6119BF095}" destId="{C9E40781-5F6F-4EFC-8BE4-27B5484A162E}" srcOrd="0" destOrd="0" parTransId="{16FD19EA-38D8-4B53-AB95-52ABEF84E277}" sibTransId="{A753F533-8D45-4B43-99C7-51CB10F5AEB2}"/>
    <dgm:cxn modelId="{D848D492-050D-481A-B679-CFCC8365F7D3}" type="presOf" srcId="{DDAD656C-8068-46DD-865C-27440BE5017C}" destId="{051559EB-2E9C-46C7-AF1C-C9BB1918B03F}" srcOrd="0" destOrd="0" presId="urn:microsoft.com/office/officeart/2016/7/layout/VerticalDownArrowProcess"/>
    <dgm:cxn modelId="{7A9F8AA2-B944-4071-BB5D-714420D2AF8A}" srcId="{56FCA019-8824-43B5-AE22-6CC44A1F4E7B}" destId="{BE12A0C2-DA36-46EE-8319-51D6119BF095}" srcOrd="3" destOrd="0" parTransId="{4AA78796-2E77-4994-8479-62F36F37BBD1}" sibTransId="{9307077E-8801-4356-A22D-DF613FC2CEDA}"/>
    <dgm:cxn modelId="{CA6ADEAE-1778-4EF7-900F-B37B3BEAE389}" type="presOf" srcId="{DDAD656C-8068-46DD-865C-27440BE5017C}" destId="{9E93B8F5-3E7A-410D-B122-FAA16024E324}" srcOrd="1" destOrd="0" presId="urn:microsoft.com/office/officeart/2016/7/layout/VerticalDownArrowProcess"/>
    <dgm:cxn modelId="{15BA29BF-8BD1-4CF9-AC67-B83612824E52}" srcId="{56FCA019-8824-43B5-AE22-6CC44A1F4E7B}" destId="{D4AAF37E-B04D-419A-8F67-9E38EA2AFD8B}" srcOrd="2" destOrd="0" parTransId="{ECCB8974-B57E-45BA-92B9-AF753333A205}" sibTransId="{E654C2D5-74CF-474D-89A4-C17FDEB509E2}"/>
    <dgm:cxn modelId="{D28A6FC0-1A8B-4496-BBD5-3CBAA1421D06}" type="presOf" srcId="{2D58E08D-998A-41CA-B928-F939CF2749EA}" destId="{F2FE71E1-E8E3-408B-A9D2-64D9CBECAE59}" srcOrd="0" destOrd="0" presId="urn:microsoft.com/office/officeart/2016/7/layout/VerticalDownArrowProcess"/>
    <dgm:cxn modelId="{094265D2-0FAC-455F-A1FD-E59F102B8667}" type="presOf" srcId="{BE12A0C2-DA36-46EE-8319-51D6119BF095}" destId="{0ED8664E-2B22-496A-B774-4EA3716655C9}" srcOrd="0" destOrd="0" presId="urn:microsoft.com/office/officeart/2016/7/layout/VerticalDownArrowProcess"/>
    <dgm:cxn modelId="{16740BDD-D11C-4E71-B170-84FB317D1F01}" type="presOf" srcId="{B6A14AE5-BCF3-4653-B793-D484A514EDA3}" destId="{4AD8E6F4-6989-40A0-B4A5-C084434C80C5}" srcOrd="0" destOrd="0" presId="urn:microsoft.com/office/officeart/2016/7/layout/VerticalDownArrowProcess"/>
    <dgm:cxn modelId="{B42096EA-3409-4FAF-B2CC-20C2231A21CF}" type="presOf" srcId="{D4AAF37E-B04D-419A-8F67-9E38EA2AFD8B}" destId="{02EE6D21-12DB-4CDF-AD7C-52F36F2D19AC}" srcOrd="1" destOrd="0" presId="urn:microsoft.com/office/officeart/2016/7/layout/VerticalDownArrowProcess"/>
    <dgm:cxn modelId="{92A84AED-5AE9-4317-8DAF-47132CF4D7C8}" srcId="{D4AAF37E-B04D-419A-8F67-9E38EA2AFD8B}" destId="{2D58E08D-998A-41CA-B928-F939CF2749EA}" srcOrd="0" destOrd="0" parTransId="{B7261F3E-2ED4-424C-B66F-2E3F3FEF4AA0}" sibTransId="{228C86CE-C12C-4F19-B167-3C099D718379}"/>
    <dgm:cxn modelId="{5E1B7D1D-CBFC-4976-A957-3FCD7A89E57F}" type="presParOf" srcId="{C341CD17-E50A-4E82-9FEB-1B6507708F56}" destId="{C3A6BE4A-8667-474C-B6F5-17FBA7B729EA}" srcOrd="0" destOrd="0" presId="urn:microsoft.com/office/officeart/2016/7/layout/VerticalDownArrowProcess"/>
    <dgm:cxn modelId="{4FECFF6A-9F63-4BCF-BF8E-880882955005}" type="presParOf" srcId="{C3A6BE4A-8667-474C-B6F5-17FBA7B729EA}" destId="{0ED8664E-2B22-496A-B774-4EA3716655C9}" srcOrd="0" destOrd="0" presId="urn:microsoft.com/office/officeart/2016/7/layout/VerticalDownArrowProcess"/>
    <dgm:cxn modelId="{7812E80A-16E8-42D8-A9CD-180911D76911}" type="presParOf" srcId="{C3A6BE4A-8667-474C-B6F5-17FBA7B729EA}" destId="{BA533AF2-3D5A-4FE1-881E-62BA74EFFE9E}" srcOrd="1" destOrd="0" presId="urn:microsoft.com/office/officeart/2016/7/layout/VerticalDownArrowProcess"/>
    <dgm:cxn modelId="{81090E9C-F3B2-40E3-971C-F9226EA9ACC5}" type="presParOf" srcId="{C341CD17-E50A-4E82-9FEB-1B6507708F56}" destId="{E460A838-AD17-4C59-8B45-DD4BEED1FD51}" srcOrd="1" destOrd="0" presId="urn:microsoft.com/office/officeart/2016/7/layout/VerticalDownArrowProcess"/>
    <dgm:cxn modelId="{1A45DA3A-6C42-4238-B4FF-5BF00B58B08F}" type="presParOf" srcId="{C341CD17-E50A-4E82-9FEB-1B6507708F56}" destId="{350DE545-FB01-4060-B380-F3BAAE45608E}" srcOrd="2" destOrd="0" presId="urn:microsoft.com/office/officeart/2016/7/layout/VerticalDownArrowProcess"/>
    <dgm:cxn modelId="{72CDC986-6EF2-48ED-B005-51CB83E1CCA6}" type="presParOf" srcId="{350DE545-FB01-4060-B380-F3BAAE45608E}" destId="{B0071B4B-1FAE-4442-BB24-5724188E422A}" srcOrd="0" destOrd="0" presId="urn:microsoft.com/office/officeart/2016/7/layout/VerticalDownArrowProcess"/>
    <dgm:cxn modelId="{95363887-766D-4D2A-8CF8-162C337A0DEF}" type="presParOf" srcId="{350DE545-FB01-4060-B380-F3BAAE45608E}" destId="{02EE6D21-12DB-4CDF-AD7C-52F36F2D19AC}" srcOrd="1" destOrd="0" presId="urn:microsoft.com/office/officeart/2016/7/layout/VerticalDownArrowProcess"/>
    <dgm:cxn modelId="{C2444561-B46C-43E2-8533-637B8D8265C4}" type="presParOf" srcId="{350DE545-FB01-4060-B380-F3BAAE45608E}" destId="{F2FE71E1-E8E3-408B-A9D2-64D9CBECAE59}" srcOrd="2" destOrd="0" presId="urn:microsoft.com/office/officeart/2016/7/layout/VerticalDownArrowProcess"/>
    <dgm:cxn modelId="{ECA7DEF9-8B42-408D-A1AC-42AED889FA62}" type="presParOf" srcId="{C341CD17-E50A-4E82-9FEB-1B6507708F56}" destId="{005AFB0C-FE83-4EE4-9DC1-5BA30D0B0A25}" srcOrd="3" destOrd="0" presId="urn:microsoft.com/office/officeart/2016/7/layout/VerticalDownArrowProcess"/>
    <dgm:cxn modelId="{271D1C22-C3EE-4454-BC6E-08F6758A4836}" type="presParOf" srcId="{C341CD17-E50A-4E82-9FEB-1B6507708F56}" destId="{6D9D7F60-06DF-42AB-BBDD-C593FBB1B9D6}" srcOrd="4" destOrd="0" presId="urn:microsoft.com/office/officeart/2016/7/layout/VerticalDownArrowProcess"/>
    <dgm:cxn modelId="{1A299084-7C60-488F-8BCD-C4C13AB7EEFE}" type="presParOf" srcId="{6D9D7F60-06DF-42AB-BBDD-C593FBB1B9D6}" destId="{051559EB-2E9C-46C7-AF1C-C9BB1918B03F}" srcOrd="0" destOrd="0" presId="urn:microsoft.com/office/officeart/2016/7/layout/VerticalDownArrowProcess"/>
    <dgm:cxn modelId="{0374E95A-CD56-4FAE-B171-526B2B367B06}" type="presParOf" srcId="{6D9D7F60-06DF-42AB-BBDD-C593FBB1B9D6}" destId="{9E93B8F5-3E7A-410D-B122-FAA16024E324}" srcOrd="1" destOrd="0" presId="urn:microsoft.com/office/officeart/2016/7/layout/VerticalDownArrowProcess"/>
    <dgm:cxn modelId="{76DE99E7-6187-486B-8F17-828CD9F97F97}" type="presParOf" srcId="{6D9D7F60-06DF-42AB-BBDD-C593FBB1B9D6}" destId="{4EAA97E4-586D-4B8B-A469-A4AC592FE823}" srcOrd="2" destOrd="0" presId="urn:microsoft.com/office/officeart/2016/7/layout/VerticalDownArrowProcess"/>
    <dgm:cxn modelId="{FAB6B41F-EF0A-4118-A959-D3421F0BEAD7}" type="presParOf" srcId="{C341CD17-E50A-4E82-9FEB-1B6507708F56}" destId="{3604868D-800B-4AD7-B536-66DC7D757FB8}" srcOrd="5" destOrd="0" presId="urn:microsoft.com/office/officeart/2016/7/layout/VerticalDownArrowProcess"/>
    <dgm:cxn modelId="{EAB6F501-2543-4A45-B9C4-1C9644EA40EB}" type="presParOf" srcId="{C341CD17-E50A-4E82-9FEB-1B6507708F56}" destId="{F8A1597F-1ECE-462F-BE6A-50A48A88C2C0}" srcOrd="6" destOrd="0" presId="urn:microsoft.com/office/officeart/2016/7/layout/VerticalDownArrowProcess"/>
    <dgm:cxn modelId="{E4C1D999-C12C-4870-85EF-F8049B281A2B}" type="presParOf" srcId="{F8A1597F-1ECE-462F-BE6A-50A48A88C2C0}" destId="{4AD8E6F4-6989-40A0-B4A5-C084434C80C5}" srcOrd="0" destOrd="0" presId="urn:microsoft.com/office/officeart/2016/7/layout/VerticalDownArrowProcess"/>
    <dgm:cxn modelId="{F73EF218-8F46-457B-86F5-E6A60FAF7E59}" type="presParOf" srcId="{F8A1597F-1ECE-462F-BE6A-50A48A88C2C0}" destId="{8CC7B2C4-CEDE-46BD-A3F7-F71BF3B89BC9}" srcOrd="1" destOrd="0" presId="urn:microsoft.com/office/officeart/2016/7/layout/VerticalDownArrowProcess"/>
    <dgm:cxn modelId="{BC3E8FD4-91F7-4286-A0F0-1C1FFA27DC95}" type="presParOf" srcId="{F8A1597F-1ECE-462F-BE6A-50A48A88C2C0}" destId="{A6BAC386-96D1-48E3-8A8C-958C41CA43AE}" srcOrd="2" destOrd="0" presId="urn:microsoft.com/office/officeart/2016/7/layout/VerticalDownArrow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AEA242-1DCE-4D08-8346-86DBAE853DEB}">
      <dsp:nvSpPr>
        <dsp:cNvPr id="0" name=""/>
        <dsp:cNvSpPr/>
      </dsp:nvSpPr>
      <dsp:spPr>
        <a:xfrm>
          <a:off x="958691" y="1639"/>
          <a:ext cx="3834764" cy="1680579"/>
        </a:xfrm>
        <a:prstGeom prst="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405" tIns="426867" rIns="74405" bIns="426867" numCol="1" spcCol="1270" anchor="ctr" anchorCtr="0">
          <a:noAutofit/>
        </a:bodyPr>
        <a:lstStyle/>
        <a:p>
          <a:pPr marL="0" lvl="0" indent="0" algn="l" defTabSz="1066800">
            <a:lnSpc>
              <a:spcPct val="90000"/>
            </a:lnSpc>
            <a:spcBef>
              <a:spcPct val="0"/>
            </a:spcBef>
            <a:spcAft>
              <a:spcPct val="35000"/>
            </a:spcAft>
            <a:buNone/>
          </a:pPr>
          <a:r>
            <a:rPr lang="en-US" sz="2400" kern="1200" dirty="0"/>
            <a:t>Fullscreen: Select View or press </a:t>
          </a:r>
          <a:r>
            <a:rPr lang="en-US" sz="2400" kern="1200" dirty="0" err="1"/>
            <a:t>Alt+F</a:t>
          </a:r>
          <a:endParaRPr lang="en-US" sz="2400" kern="1200" dirty="0"/>
        </a:p>
      </dsp:txBody>
      <dsp:txXfrm>
        <a:off x="958691" y="1639"/>
        <a:ext cx="3834764" cy="1680579"/>
      </dsp:txXfrm>
    </dsp:sp>
    <dsp:sp modelId="{4BAA20D9-C062-4716-8811-DECAAFCBF880}">
      <dsp:nvSpPr>
        <dsp:cNvPr id="0" name=""/>
        <dsp:cNvSpPr/>
      </dsp:nvSpPr>
      <dsp:spPr>
        <a:xfrm>
          <a:off x="0" y="1639"/>
          <a:ext cx="958691" cy="1680579"/>
        </a:xfrm>
        <a:prstGeom prst="rect">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731" tIns="166004" rIns="50731" bIns="166004" numCol="1" spcCol="1270" anchor="ctr" anchorCtr="0">
          <a:noAutofit/>
        </a:bodyPr>
        <a:lstStyle/>
        <a:p>
          <a:pPr marL="0" lvl="0" indent="0" algn="ctr" defTabSz="1244600">
            <a:lnSpc>
              <a:spcPct val="90000"/>
            </a:lnSpc>
            <a:spcBef>
              <a:spcPct val="0"/>
            </a:spcBef>
            <a:spcAft>
              <a:spcPct val="35000"/>
            </a:spcAft>
            <a:buNone/>
          </a:pPr>
          <a:endParaRPr lang="en-US" sz="2800" kern="1200" dirty="0"/>
        </a:p>
      </dsp:txBody>
      <dsp:txXfrm>
        <a:off x="0" y="1639"/>
        <a:ext cx="958691" cy="1680579"/>
      </dsp:txXfrm>
    </dsp:sp>
    <dsp:sp modelId="{69E4269C-CDB7-4873-9184-CFA6DF034476}">
      <dsp:nvSpPr>
        <dsp:cNvPr id="0" name=""/>
        <dsp:cNvSpPr/>
      </dsp:nvSpPr>
      <dsp:spPr>
        <a:xfrm>
          <a:off x="958691" y="1783053"/>
          <a:ext cx="3834764" cy="1680579"/>
        </a:xfrm>
        <a:prstGeom prst="rect">
          <a:avLst/>
        </a:prstGeom>
        <a:solidFill>
          <a:schemeClr val="accent2">
            <a:tint val="40000"/>
            <a:alpha val="90000"/>
            <a:hueOff val="-815231"/>
            <a:satOff val="5224"/>
            <a:lumOff val="238"/>
            <a:alphaOff val="0"/>
          </a:schemeClr>
        </a:solidFill>
        <a:ln w="19050" cap="rnd" cmpd="sng" algn="ctr">
          <a:solidFill>
            <a:schemeClr val="accent2">
              <a:tint val="40000"/>
              <a:alpha val="90000"/>
              <a:hueOff val="-815231"/>
              <a:satOff val="5224"/>
              <a:lumOff val="23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405" tIns="426867" rIns="74405" bIns="426867" numCol="1" spcCol="1270" anchor="ctr" anchorCtr="0">
          <a:noAutofit/>
        </a:bodyPr>
        <a:lstStyle/>
        <a:p>
          <a:pPr marL="0" lvl="0" indent="0" algn="l" defTabSz="1066800">
            <a:lnSpc>
              <a:spcPct val="90000"/>
            </a:lnSpc>
            <a:spcBef>
              <a:spcPct val="0"/>
            </a:spcBef>
            <a:spcAft>
              <a:spcPct val="35000"/>
            </a:spcAft>
            <a:buNone/>
          </a:pPr>
          <a:r>
            <a:rPr lang="en-US" sz="2400" kern="1200"/>
            <a:t>Microphone: Select Audio or press Alt+A</a:t>
          </a:r>
        </a:p>
      </dsp:txBody>
      <dsp:txXfrm>
        <a:off x="958691" y="1783053"/>
        <a:ext cx="3834764" cy="1680579"/>
      </dsp:txXfrm>
    </dsp:sp>
    <dsp:sp modelId="{85BEE01E-E520-48F3-8121-1A244FC5CB26}">
      <dsp:nvSpPr>
        <dsp:cNvPr id="0" name=""/>
        <dsp:cNvSpPr/>
      </dsp:nvSpPr>
      <dsp:spPr>
        <a:xfrm>
          <a:off x="0" y="1783053"/>
          <a:ext cx="958691" cy="1680579"/>
        </a:xfrm>
        <a:prstGeom prst="rect">
          <a:avLst/>
        </a:prstGeom>
        <a:solidFill>
          <a:schemeClr val="accent2">
            <a:hueOff val="-665368"/>
            <a:satOff val="4108"/>
            <a:lumOff val="-588"/>
            <a:alphaOff val="0"/>
          </a:schemeClr>
        </a:solidFill>
        <a:ln w="19050" cap="rnd" cmpd="sng" algn="ctr">
          <a:solidFill>
            <a:schemeClr val="accent2">
              <a:hueOff val="-665368"/>
              <a:satOff val="4108"/>
              <a:lumOff val="-58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731" tIns="166004" rIns="50731" bIns="166004" numCol="1" spcCol="1270" anchor="ctr" anchorCtr="0">
          <a:noAutofit/>
        </a:bodyPr>
        <a:lstStyle/>
        <a:p>
          <a:pPr marL="0" lvl="0" indent="0" algn="ctr" defTabSz="1244600">
            <a:lnSpc>
              <a:spcPct val="90000"/>
            </a:lnSpc>
            <a:spcBef>
              <a:spcPct val="0"/>
            </a:spcBef>
            <a:spcAft>
              <a:spcPct val="35000"/>
            </a:spcAft>
            <a:buNone/>
          </a:pPr>
          <a:endParaRPr lang="en-US" sz="2800" kern="1200" dirty="0"/>
        </a:p>
      </dsp:txBody>
      <dsp:txXfrm>
        <a:off x="0" y="1783053"/>
        <a:ext cx="958691" cy="1680579"/>
      </dsp:txXfrm>
    </dsp:sp>
    <dsp:sp modelId="{B21AB3B1-585B-461C-8656-D38F3CE8682F}">
      <dsp:nvSpPr>
        <dsp:cNvPr id="0" name=""/>
        <dsp:cNvSpPr/>
      </dsp:nvSpPr>
      <dsp:spPr>
        <a:xfrm>
          <a:off x="958691" y="3564467"/>
          <a:ext cx="3834764" cy="1680579"/>
        </a:xfrm>
        <a:prstGeom prst="rect">
          <a:avLst/>
        </a:prstGeom>
        <a:solidFill>
          <a:schemeClr val="accent2">
            <a:tint val="40000"/>
            <a:alpha val="90000"/>
            <a:hueOff val="-1630462"/>
            <a:satOff val="10447"/>
            <a:lumOff val="477"/>
            <a:alphaOff val="0"/>
          </a:schemeClr>
        </a:solidFill>
        <a:ln w="19050" cap="rnd" cmpd="sng" algn="ctr">
          <a:solidFill>
            <a:schemeClr val="accent2">
              <a:tint val="40000"/>
              <a:alpha val="90000"/>
              <a:hueOff val="-1630462"/>
              <a:satOff val="10447"/>
              <a:lumOff val="4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405" tIns="426867" rIns="74405" bIns="426867" numCol="1" spcCol="1270" anchor="ctr" anchorCtr="0">
          <a:noAutofit/>
        </a:bodyPr>
        <a:lstStyle/>
        <a:p>
          <a:pPr marL="0" lvl="0" indent="0" algn="l" defTabSz="1066800">
            <a:lnSpc>
              <a:spcPct val="90000"/>
            </a:lnSpc>
            <a:spcBef>
              <a:spcPct val="0"/>
            </a:spcBef>
            <a:spcAft>
              <a:spcPct val="35000"/>
            </a:spcAft>
            <a:buNone/>
          </a:pPr>
          <a:r>
            <a:rPr lang="en-US" sz="2400" kern="1200"/>
            <a:t>Camera: Select Video or press Alt+V</a:t>
          </a:r>
        </a:p>
      </dsp:txBody>
      <dsp:txXfrm>
        <a:off x="958691" y="3564467"/>
        <a:ext cx="3834764" cy="1680579"/>
      </dsp:txXfrm>
    </dsp:sp>
    <dsp:sp modelId="{89DE8D7E-1806-4598-BCB0-02A0E186A1F9}">
      <dsp:nvSpPr>
        <dsp:cNvPr id="0" name=""/>
        <dsp:cNvSpPr/>
      </dsp:nvSpPr>
      <dsp:spPr>
        <a:xfrm>
          <a:off x="0" y="3564467"/>
          <a:ext cx="958691" cy="1680579"/>
        </a:xfrm>
        <a:prstGeom prst="rect">
          <a:avLst/>
        </a:prstGeom>
        <a:solidFill>
          <a:schemeClr val="accent2">
            <a:hueOff val="-1330735"/>
            <a:satOff val="8216"/>
            <a:lumOff val="-1176"/>
            <a:alphaOff val="0"/>
          </a:schemeClr>
        </a:solidFill>
        <a:ln w="19050" cap="rnd" cmpd="sng" algn="ctr">
          <a:solidFill>
            <a:schemeClr val="accent2">
              <a:hueOff val="-1330735"/>
              <a:satOff val="8216"/>
              <a:lumOff val="-117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731" tIns="166004" rIns="50731" bIns="166004" numCol="1" spcCol="1270" anchor="ctr" anchorCtr="0">
          <a:noAutofit/>
        </a:bodyPr>
        <a:lstStyle/>
        <a:p>
          <a:pPr marL="0" lvl="0" indent="0" algn="ctr" defTabSz="1244600">
            <a:lnSpc>
              <a:spcPct val="90000"/>
            </a:lnSpc>
            <a:spcBef>
              <a:spcPct val="0"/>
            </a:spcBef>
            <a:spcAft>
              <a:spcPct val="35000"/>
            </a:spcAft>
            <a:buNone/>
          </a:pPr>
          <a:endParaRPr lang="en-US" sz="2800" kern="1200" dirty="0"/>
        </a:p>
      </dsp:txBody>
      <dsp:txXfrm>
        <a:off x="0" y="3564467"/>
        <a:ext cx="958691" cy="16805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EEEC08-F138-4DBD-B32E-68CF09A12D05}">
      <dsp:nvSpPr>
        <dsp:cNvPr id="0" name=""/>
        <dsp:cNvSpPr/>
      </dsp:nvSpPr>
      <dsp:spPr>
        <a:xfrm>
          <a:off x="0" y="0"/>
          <a:ext cx="6136181" cy="1026804"/>
        </a:xfrm>
        <a:prstGeom prst="roundRect">
          <a:avLst>
            <a:gd name="adj" fmla="val 1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dirty="0"/>
            <a:t>Core pre-planning service for Work Incentive Planning Services (WIP Services)</a:t>
          </a:r>
          <a:endParaRPr lang="en-US" sz="2400" kern="1200" dirty="0"/>
        </a:p>
      </dsp:txBody>
      <dsp:txXfrm>
        <a:off x="30074" y="30074"/>
        <a:ext cx="5028179" cy="966656"/>
      </dsp:txXfrm>
    </dsp:sp>
    <dsp:sp modelId="{2E1BB4C9-C985-4BD8-AEC0-F62EB8799EF8}">
      <dsp:nvSpPr>
        <dsp:cNvPr id="0" name=""/>
        <dsp:cNvSpPr/>
      </dsp:nvSpPr>
      <dsp:spPr>
        <a:xfrm>
          <a:off x="541427" y="1197939"/>
          <a:ext cx="6136181" cy="1026804"/>
        </a:xfrm>
        <a:prstGeom prst="roundRect">
          <a:avLst>
            <a:gd name="adj" fmla="val 1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Prepares Social Security disability beneficiaries before individualized benefit planning</a:t>
          </a:r>
          <a:endParaRPr lang="en-US" sz="2400" kern="1200"/>
        </a:p>
      </dsp:txBody>
      <dsp:txXfrm>
        <a:off x="571501" y="1228013"/>
        <a:ext cx="4867182" cy="966656"/>
      </dsp:txXfrm>
    </dsp:sp>
    <dsp:sp modelId="{8E28D7E7-2760-4D69-BBDF-56706528253F}">
      <dsp:nvSpPr>
        <dsp:cNvPr id="0" name=""/>
        <dsp:cNvSpPr/>
      </dsp:nvSpPr>
      <dsp:spPr>
        <a:xfrm>
          <a:off x="1082855" y="2395878"/>
          <a:ext cx="6136181" cy="1026804"/>
        </a:xfrm>
        <a:prstGeom prst="roundRect">
          <a:avLst>
            <a:gd name="adj" fmla="val 10000"/>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dirty="0"/>
            <a:t>Builds understanding prior to resource-intensive WIP engagement</a:t>
          </a:r>
          <a:endParaRPr lang="en-US" sz="2400" kern="1200" dirty="0"/>
        </a:p>
      </dsp:txBody>
      <dsp:txXfrm>
        <a:off x="1112929" y="2425952"/>
        <a:ext cx="4867182" cy="966656"/>
      </dsp:txXfrm>
    </dsp:sp>
    <dsp:sp modelId="{1E2DF2A9-94E5-4E92-9A85-619136A4B55E}">
      <dsp:nvSpPr>
        <dsp:cNvPr id="0" name=""/>
        <dsp:cNvSpPr/>
      </dsp:nvSpPr>
      <dsp:spPr>
        <a:xfrm>
          <a:off x="5468758" y="778660"/>
          <a:ext cx="667423" cy="667423"/>
        </a:xfrm>
        <a:prstGeom prst="downArrow">
          <a:avLst>
            <a:gd name="adj1" fmla="val 55000"/>
            <a:gd name="adj2" fmla="val 45000"/>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endParaRPr lang="en-US" sz="3000" kern="1200"/>
        </a:p>
      </dsp:txBody>
      <dsp:txXfrm>
        <a:off x="5618928" y="778660"/>
        <a:ext cx="367083" cy="502236"/>
      </dsp:txXfrm>
    </dsp:sp>
    <dsp:sp modelId="{DFC340C3-D5A7-40F5-BFBE-999577C3A6DB}">
      <dsp:nvSpPr>
        <dsp:cNvPr id="0" name=""/>
        <dsp:cNvSpPr/>
      </dsp:nvSpPr>
      <dsp:spPr>
        <a:xfrm>
          <a:off x="6010186" y="1969754"/>
          <a:ext cx="667423" cy="667423"/>
        </a:xfrm>
        <a:prstGeom prst="downArrow">
          <a:avLst>
            <a:gd name="adj1" fmla="val 55000"/>
            <a:gd name="adj2" fmla="val 45000"/>
          </a:avLst>
        </a:prstGeom>
        <a:solidFill>
          <a:schemeClr val="accent3">
            <a:tint val="40000"/>
            <a:alpha val="90000"/>
            <a:hueOff val="0"/>
            <a:satOff val="0"/>
            <a:lumOff val="0"/>
            <a:alphaOff val="0"/>
          </a:schemeClr>
        </a:solidFill>
        <a:ln w="9525" cap="rnd"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endParaRPr lang="en-US" sz="3000" kern="1200"/>
        </a:p>
      </dsp:txBody>
      <dsp:txXfrm>
        <a:off x="6160356" y="1969754"/>
        <a:ext cx="367083" cy="5022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796DC8-2F6D-4154-A318-99EEF6B56C18}">
      <dsp:nvSpPr>
        <dsp:cNvPr id="0" name=""/>
        <dsp:cNvSpPr/>
      </dsp:nvSpPr>
      <dsp:spPr>
        <a:xfrm>
          <a:off x="0" y="4593"/>
          <a:ext cx="5289629" cy="151349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A8000C-E278-4C69-BD87-5103AD9401C5}">
      <dsp:nvSpPr>
        <dsp:cNvPr id="0" name=""/>
        <dsp:cNvSpPr/>
      </dsp:nvSpPr>
      <dsp:spPr>
        <a:xfrm>
          <a:off x="457833" y="345130"/>
          <a:ext cx="833238" cy="8324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630C021-73CF-4A1C-BA6F-BBB7E9F22457}">
      <dsp:nvSpPr>
        <dsp:cNvPr id="0" name=""/>
        <dsp:cNvSpPr/>
      </dsp:nvSpPr>
      <dsp:spPr>
        <a:xfrm>
          <a:off x="1748906" y="4593"/>
          <a:ext cx="3425307" cy="15149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335" tIns="160335" rIns="160335" bIns="160335" numCol="1" spcCol="1270" anchor="ctr" anchorCtr="0">
          <a:noAutofit/>
        </a:bodyPr>
        <a:lstStyle/>
        <a:p>
          <a:pPr marL="0" lvl="0" indent="0" algn="l" defTabSz="1066800">
            <a:lnSpc>
              <a:spcPct val="90000"/>
            </a:lnSpc>
            <a:spcBef>
              <a:spcPct val="0"/>
            </a:spcBef>
            <a:spcAft>
              <a:spcPct val="35000"/>
            </a:spcAft>
            <a:buNone/>
          </a:pPr>
          <a:r>
            <a:rPr lang="en-US" sz="2400" b="0" i="0" kern="1200" dirty="0"/>
            <a:t>Reduces fear of benefit loss before employment decisions</a:t>
          </a:r>
          <a:endParaRPr lang="en-US" sz="2400" kern="1200" dirty="0"/>
        </a:p>
      </dsp:txBody>
      <dsp:txXfrm>
        <a:off x="1748906" y="4593"/>
        <a:ext cx="3425307" cy="1514979"/>
      </dsp:txXfrm>
    </dsp:sp>
    <dsp:sp modelId="{167EA4EE-316A-4F33-A798-586DE02C032E}">
      <dsp:nvSpPr>
        <dsp:cNvPr id="0" name=""/>
        <dsp:cNvSpPr/>
      </dsp:nvSpPr>
      <dsp:spPr>
        <a:xfrm>
          <a:off x="0" y="1865853"/>
          <a:ext cx="5289629" cy="151349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AB72DA-B9B0-404A-8001-584F2CD2507B}">
      <dsp:nvSpPr>
        <dsp:cNvPr id="0" name=""/>
        <dsp:cNvSpPr/>
      </dsp:nvSpPr>
      <dsp:spPr>
        <a:xfrm>
          <a:off x="457833" y="2206391"/>
          <a:ext cx="833238" cy="8324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5135DF1-6905-4FE2-8FE8-B8282A939AAA}">
      <dsp:nvSpPr>
        <dsp:cNvPr id="0" name=""/>
        <dsp:cNvSpPr/>
      </dsp:nvSpPr>
      <dsp:spPr>
        <a:xfrm>
          <a:off x="1748906" y="1865853"/>
          <a:ext cx="3425307" cy="15149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335" tIns="160335" rIns="160335" bIns="160335" numCol="1" spcCol="1270" anchor="ctr" anchorCtr="0">
          <a:noAutofit/>
        </a:bodyPr>
        <a:lstStyle/>
        <a:p>
          <a:pPr marL="0" lvl="0" indent="0" algn="l" defTabSz="1066800">
            <a:lnSpc>
              <a:spcPct val="90000"/>
            </a:lnSpc>
            <a:spcBef>
              <a:spcPct val="0"/>
            </a:spcBef>
            <a:spcAft>
              <a:spcPct val="35000"/>
            </a:spcAft>
            <a:buNone/>
          </a:pPr>
          <a:r>
            <a:rPr lang="en-US" sz="2400" b="0" i="0" kern="1200" dirty="0"/>
            <a:t>Supports informed choice about work</a:t>
          </a:r>
          <a:endParaRPr lang="en-US" sz="2400" kern="1200" dirty="0"/>
        </a:p>
      </dsp:txBody>
      <dsp:txXfrm>
        <a:off x="1748906" y="1865853"/>
        <a:ext cx="3425307" cy="1514979"/>
      </dsp:txXfrm>
    </dsp:sp>
    <dsp:sp modelId="{319CCD4C-55B8-4B3E-8F89-E33C3DB58171}">
      <dsp:nvSpPr>
        <dsp:cNvPr id="0" name=""/>
        <dsp:cNvSpPr/>
      </dsp:nvSpPr>
      <dsp:spPr>
        <a:xfrm>
          <a:off x="0" y="3727114"/>
          <a:ext cx="5289629" cy="151349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91EADA-44A4-4C9B-8DB4-CB2D2F4C69B2}">
      <dsp:nvSpPr>
        <dsp:cNvPr id="0" name=""/>
        <dsp:cNvSpPr/>
      </dsp:nvSpPr>
      <dsp:spPr>
        <a:xfrm>
          <a:off x="457833" y="4067651"/>
          <a:ext cx="833238" cy="8324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C4735F4-494E-4843-A9B2-49F62424223B}">
      <dsp:nvSpPr>
        <dsp:cNvPr id="0" name=""/>
        <dsp:cNvSpPr/>
      </dsp:nvSpPr>
      <dsp:spPr>
        <a:xfrm>
          <a:off x="1748906" y="3727114"/>
          <a:ext cx="3425307" cy="15149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335" tIns="160335" rIns="160335" bIns="160335" numCol="1" spcCol="1270" anchor="ctr" anchorCtr="0">
          <a:noAutofit/>
        </a:bodyPr>
        <a:lstStyle/>
        <a:p>
          <a:pPr marL="0" lvl="0" indent="0" algn="l" defTabSz="1066800">
            <a:lnSpc>
              <a:spcPct val="90000"/>
            </a:lnSpc>
            <a:spcBef>
              <a:spcPct val="0"/>
            </a:spcBef>
            <a:spcAft>
              <a:spcPct val="35000"/>
            </a:spcAft>
            <a:buNone/>
          </a:pPr>
          <a:r>
            <a:rPr lang="en-US" sz="2400" b="0" i="0" kern="1200" dirty="0"/>
            <a:t>Improves readiness for individualized WIP services</a:t>
          </a:r>
          <a:endParaRPr lang="en-US" sz="2400" kern="1200" dirty="0"/>
        </a:p>
      </dsp:txBody>
      <dsp:txXfrm>
        <a:off x="1748906" y="3727114"/>
        <a:ext cx="3425307" cy="15149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473E49-A89F-475C-A261-3342AA50B45C}">
      <dsp:nvSpPr>
        <dsp:cNvPr id="0" name=""/>
        <dsp:cNvSpPr/>
      </dsp:nvSpPr>
      <dsp:spPr>
        <a:xfrm>
          <a:off x="0" y="2406"/>
          <a:ext cx="4587596"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805897-68B6-41C3-A62A-39BADE7D0F5E}">
      <dsp:nvSpPr>
        <dsp:cNvPr id="0" name=""/>
        <dsp:cNvSpPr/>
      </dsp:nvSpPr>
      <dsp:spPr>
        <a:xfrm>
          <a:off x="0" y="2406"/>
          <a:ext cx="4587596" cy="16413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defRPr cap="all"/>
          </a:pPr>
          <a:r>
            <a:rPr lang="en-US" sz="2400" b="0" i="0" kern="1200" cap="none" dirty="0"/>
            <a:t>Builds foundational knowledge for all beneficiaries</a:t>
          </a:r>
          <a:endParaRPr lang="en-US" sz="2400" kern="1200" cap="none" dirty="0"/>
        </a:p>
      </dsp:txBody>
      <dsp:txXfrm>
        <a:off x="0" y="2406"/>
        <a:ext cx="4587596" cy="1641304"/>
      </dsp:txXfrm>
    </dsp:sp>
    <dsp:sp modelId="{00691E2E-7E08-4744-8F6F-91EEA46B6337}">
      <dsp:nvSpPr>
        <dsp:cNvPr id="0" name=""/>
        <dsp:cNvSpPr/>
      </dsp:nvSpPr>
      <dsp:spPr>
        <a:xfrm>
          <a:off x="0" y="1643711"/>
          <a:ext cx="4587596" cy="0"/>
        </a:xfrm>
        <a:prstGeom prst="line">
          <a:avLst/>
        </a:prstGeom>
        <a:solidFill>
          <a:schemeClr val="accent2">
            <a:hueOff val="-665368"/>
            <a:satOff val="4108"/>
            <a:lumOff val="-588"/>
            <a:alphaOff val="0"/>
          </a:schemeClr>
        </a:solidFill>
        <a:ln w="19050" cap="rnd" cmpd="sng" algn="ctr">
          <a:solidFill>
            <a:schemeClr val="accent2">
              <a:hueOff val="-665368"/>
              <a:satOff val="4108"/>
              <a:lumOff val="-58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7A17A7-65A7-42AB-BE73-1D02D058DFC9}">
      <dsp:nvSpPr>
        <dsp:cNvPr id="0" name=""/>
        <dsp:cNvSpPr/>
      </dsp:nvSpPr>
      <dsp:spPr>
        <a:xfrm>
          <a:off x="0" y="1643711"/>
          <a:ext cx="4587596" cy="16413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defRPr cap="all"/>
          </a:pPr>
          <a:r>
            <a:rPr lang="en-US" sz="2400" b="0" i="0" kern="1200" cap="none" dirty="0"/>
            <a:t>Allows individualized WIP services to focus on employment-critical stages</a:t>
          </a:r>
          <a:endParaRPr lang="en-US" sz="2400" kern="1200" cap="none" dirty="0"/>
        </a:p>
      </dsp:txBody>
      <dsp:txXfrm>
        <a:off x="0" y="1643711"/>
        <a:ext cx="4587596" cy="1641304"/>
      </dsp:txXfrm>
    </dsp:sp>
    <dsp:sp modelId="{9444B372-B23C-41DF-9B20-49420D4D3533}">
      <dsp:nvSpPr>
        <dsp:cNvPr id="0" name=""/>
        <dsp:cNvSpPr/>
      </dsp:nvSpPr>
      <dsp:spPr>
        <a:xfrm>
          <a:off x="0" y="3285016"/>
          <a:ext cx="4587596" cy="0"/>
        </a:xfrm>
        <a:prstGeom prst="line">
          <a:avLst/>
        </a:prstGeom>
        <a:solidFill>
          <a:schemeClr val="accent2">
            <a:hueOff val="-1330735"/>
            <a:satOff val="8216"/>
            <a:lumOff val="-1176"/>
            <a:alphaOff val="0"/>
          </a:schemeClr>
        </a:solidFill>
        <a:ln w="19050" cap="rnd" cmpd="sng" algn="ctr">
          <a:solidFill>
            <a:schemeClr val="accent2">
              <a:hueOff val="-1330735"/>
              <a:satOff val="8216"/>
              <a:lumOff val="-117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F038AB-C6B4-4003-8644-B42A07B250EF}">
      <dsp:nvSpPr>
        <dsp:cNvPr id="0" name=""/>
        <dsp:cNvSpPr/>
      </dsp:nvSpPr>
      <dsp:spPr>
        <a:xfrm>
          <a:off x="0" y="3285016"/>
          <a:ext cx="4587596" cy="16413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defRPr cap="all"/>
          </a:pPr>
          <a:r>
            <a:rPr lang="en-US" sz="2400" b="0" i="0" kern="1200" cap="none" dirty="0"/>
            <a:t>Supports effective use of limited planning resources</a:t>
          </a:r>
          <a:endParaRPr lang="en-US" sz="2400" kern="1200" cap="none" dirty="0"/>
        </a:p>
      </dsp:txBody>
      <dsp:txXfrm>
        <a:off x="0" y="3285016"/>
        <a:ext cx="4587596" cy="16413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FC3BEF-A018-494B-89F7-848082CCA42D}">
      <dsp:nvSpPr>
        <dsp:cNvPr id="0" name=""/>
        <dsp:cNvSpPr/>
      </dsp:nvSpPr>
      <dsp:spPr>
        <a:xfrm>
          <a:off x="440775" y="580405"/>
          <a:ext cx="717451" cy="71745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9EF4F8B-0EDE-4B72-AA5A-FB3C3EE881EE}">
      <dsp:nvSpPr>
        <dsp:cNvPr id="0" name=""/>
        <dsp:cNvSpPr/>
      </dsp:nvSpPr>
      <dsp:spPr>
        <a:xfrm>
          <a:off x="2333" y="1637183"/>
          <a:ext cx="1594335" cy="12050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b="0" i="0" kern="1200" dirty="0"/>
            <a:t>Self-paced online course</a:t>
          </a:r>
          <a:endParaRPr lang="en-US" sz="2400" kern="1200" dirty="0"/>
        </a:p>
      </dsp:txBody>
      <dsp:txXfrm>
        <a:off x="2333" y="1637183"/>
        <a:ext cx="1594335" cy="1205093"/>
      </dsp:txXfrm>
    </dsp:sp>
    <dsp:sp modelId="{AACA84E5-E514-4000-9818-797DDFC6656E}">
      <dsp:nvSpPr>
        <dsp:cNvPr id="0" name=""/>
        <dsp:cNvSpPr/>
      </dsp:nvSpPr>
      <dsp:spPr>
        <a:xfrm>
          <a:off x="2314120" y="580405"/>
          <a:ext cx="717451" cy="71745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CA37871-8F36-48EE-963F-63CF78787F1D}">
      <dsp:nvSpPr>
        <dsp:cNvPr id="0" name=""/>
        <dsp:cNvSpPr/>
      </dsp:nvSpPr>
      <dsp:spPr>
        <a:xfrm>
          <a:off x="1875678" y="1637183"/>
          <a:ext cx="1594335" cy="12050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b="0" i="0" kern="1200" dirty="0"/>
            <a:t>19 sessions total</a:t>
          </a:r>
          <a:endParaRPr lang="en-US" sz="2400" kern="1200" dirty="0"/>
        </a:p>
      </dsp:txBody>
      <dsp:txXfrm>
        <a:off x="1875678" y="1637183"/>
        <a:ext cx="1594335" cy="1205093"/>
      </dsp:txXfrm>
    </dsp:sp>
    <dsp:sp modelId="{00C5E505-B1D7-439A-ACE4-4BF4CF8788A8}">
      <dsp:nvSpPr>
        <dsp:cNvPr id="0" name=""/>
        <dsp:cNvSpPr/>
      </dsp:nvSpPr>
      <dsp:spPr>
        <a:xfrm>
          <a:off x="4187465" y="580405"/>
          <a:ext cx="717451" cy="71745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E4B6DA2-EB8D-4A06-A2CB-9967EECB6816}">
      <dsp:nvSpPr>
        <dsp:cNvPr id="0" name=""/>
        <dsp:cNvSpPr/>
      </dsp:nvSpPr>
      <dsp:spPr>
        <a:xfrm>
          <a:off x="3749022" y="1637183"/>
          <a:ext cx="1594335" cy="12050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b="0" i="0" kern="1200" dirty="0"/>
            <a:t>Three modules: General, SSI, SSDI</a:t>
          </a:r>
          <a:endParaRPr lang="en-US" sz="2400" kern="1200" dirty="0"/>
        </a:p>
      </dsp:txBody>
      <dsp:txXfrm>
        <a:off x="3749022" y="1637183"/>
        <a:ext cx="1594335" cy="1205093"/>
      </dsp:txXfrm>
    </dsp:sp>
    <dsp:sp modelId="{B0119E47-0942-410F-994C-879AE0CEB875}">
      <dsp:nvSpPr>
        <dsp:cNvPr id="0" name=""/>
        <dsp:cNvSpPr/>
      </dsp:nvSpPr>
      <dsp:spPr>
        <a:xfrm>
          <a:off x="6060810" y="580405"/>
          <a:ext cx="717451" cy="71745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12EA9D9-938D-4D06-953C-0E6FDB3B9FB9}">
      <dsp:nvSpPr>
        <dsp:cNvPr id="0" name=""/>
        <dsp:cNvSpPr/>
      </dsp:nvSpPr>
      <dsp:spPr>
        <a:xfrm>
          <a:off x="5622367" y="1637183"/>
          <a:ext cx="1594335" cy="12050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b="0" i="0" kern="1200" dirty="0"/>
            <a:t>Short videos, guides, activities</a:t>
          </a:r>
          <a:endParaRPr lang="en-US" sz="2400" kern="1200" dirty="0"/>
        </a:p>
      </dsp:txBody>
      <dsp:txXfrm>
        <a:off x="5622367" y="1637183"/>
        <a:ext cx="1594335" cy="12050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358503-8BAD-4F00-B8E8-4D64B9D2CC6E}">
      <dsp:nvSpPr>
        <dsp:cNvPr id="0" name=""/>
        <dsp:cNvSpPr/>
      </dsp:nvSpPr>
      <dsp:spPr>
        <a:xfrm>
          <a:off x="0" y="2045"/>
          <a:ext cx="4587596" cy="103676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B37EEE-0A15-4802-AEC8-1384A3F40DF0}">
      <dsp:nvSpPr>
        <dsp:cNvPr id="0" name=""/>
        <dsp:cNvSpPr/>
      </dsp:nvSpPr>
      <dsp:spPr>
        <a:xfrm>
          <a:off x="313621" y="235317"/>
          <a:ext cx="570221" cy="57022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BB6E13B-7B2D-4C72-9512-C222A9542588}">
      <dsp:nvSpPr>
        <dsp:cNvPr id="0" name=""/>
        <dsp:cNvSpPr/>
      </dsp:nvSpPr>
      <dsp:spPr>
        <a:xfrm>
          <a:off x="1197464" y="2045"/>
          <a:ext cx="3390131" cy="1036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724" tIns="109724" rIns="109724" bIns="109724" numCol="1" spcCol="1270" anchor="ctr" anchorCtr="0">
          <a:noAutofit/>
        </a:bodyPr>
        <a:lstStyle/>
        <a:p>
          <a:pPr marL="0" lvl="0" indent="0" algn="l" defTabSz="1066800">
            <a:lnSpc>
              <a:spcPct val="90000"/>
            </a:lnSpc>
            <a:spcBef>
              <a:spcPct val="0"/>
            </a:spcBef>
            <a:spcAft>
              <a:spcPct val="35000"/>
            </a:spcAft>
            <a:buNone/>
          </a:pPr>
          <a:r>
            <a:rPr lang="en-US" sz="2400" b="0" i="0" kern="1200" dirty="0"/>
            <a:t>Reduces fear about working</a:t>
          </a:r>
          <a:endParaRPr lang="en-US" sz="2400" kern="1200" dirty="0"/>
        </a:p>
      </dsp:txBody>
      <dsp:txXfrm>
        <a:off x="1197464" y="2045"/>
        <a:ext cx="3390131" cy="1036765"/>
      </dsp:txXfrm>
    </dsp:sp>
    <dsp:sp modelId="{4A9DF434-8B01-41B3-B9C0-176F61D4A2D1}">
      <dsp:nvSpPr>
        <dsp:cNvPr id="0" name=""/>
        <dsp:cNvSpPr/>
      </dsp:nvSpPr>
      <dsp:spPr>
        <a:xfrm>
          <a:off x="0" y="1298002"/>
          <a:ext cx="4587596" cy="103676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F9B3F1-DA2E-4AE5-931E-89401B1296C8}">
      <dsp:nvSpPr>
        <dsp:cNvPr id="0" name=""/>
        <dsp:cNvSpPr/>
      </dsp:nvSpPr>
      <dsp:spPr>
        <a:xfrm>
          <a:off x="313621" y="1531274"/>
          <a:ext cx="570221" cy="57022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1753298-EF84-4000-9183-AF2E71449204}">
      <dsp:nvSpPr>
        <dsp:cNvPr id="0" name=""/>
        <dsp:cNvSpPr/>
      </dsp:nvSpPr>
      <dsp:spPr>
        <a:xfrm>
          <a:off x="1197464" y="1298002"/>
          <a:ext cx="3390131" cy="1036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724" tIns="109724" rIns="109724" bIns="109724" numCol="1" spcCol="1270" anchor="ctr" anchorCtr="0">
          <a:noAutofit/>
        </a:bodyPr>
        <a:lstStyle/>
        <a:p>
          <a:pPr marL="0" lvl="0" indent="0" algn="l" defTabSz="1066800">
            <a:lnSpc>
              <a:spcPct val="90000"/>
            </a:lnSpc>
            <a:spcBef>
              <a:spcPct val="0"/>
            </a:spcBef>
            <a:spcAft>
              <a:spcPct val="35000"/>
            </a:spcAft>
            <a:buNone/>
          </a:pPr>
          <a:r>
            <a:rPr lang="en-US" sz="2400" b="0" i="0" kern="1200" dirty="0"/>
            <a:t>Explains work protections</a:t>
          </a:r>
          <a:endParaRPr lang="en-US" sz="2400" kern="1200" dirty="0"/>
        </a:p>
      </dsp:txBody>
      <dsp:txXfrm>
        <a:off x="1197464" y="1298002"/>
        <a:ext cx="3390131" cy="1036765"/>
      </dsp:txXfrm>
    </dsp:sp>
    <dsp:sp modelId="{1512DF9D-5578-4CD4-8CD6-962017597554}">
      <dsp:nvSpPr>
        <dsp:cNvPr id="0" name=""/>
        <dsp:cNvSpPr/>
      </dsp:nvSpPr>
      <dsp:spPr>
        <a:xfrm>
          <a:off x="0" y="2593959"/>
          <a:ext cx="4587596" cy="103676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89C882-6D4F-41A7-995D-CF2D8E0526A5}">
      <dsp:nvSpPr>
        <dsp:cNvPr id="0" name=""/>
        <dsp:cNvSpPr/>
      </dsp:nvSpPr>
      <dsp:spPr>
        <a:xfrm>
          <a:off x="313621" y="2827231"/>
          <a:ext cx="570221" cy="57022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401A6BD-6626-4452-9F0A-A3608E99527C}">
      <dsp:nvSpPr>
        <dsp:cNvPr id="0" name=""/>
        <dsp:cNvSpPr/>
      </dsp:nvSpPr>
      <dsp:spPr>
        <a:xfrm>
          <a:off x="1197464" y="2593959"/>
          <a:ext cx="3390131" cy="1036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724" tIns="109724" rIns="109724" bIns="109724" numCol="1" spcCol="1270" anchor="ctr" anchorCtr="0">
          <a:noAutofit/>
        </a:bodyPr>
        <a:lstStyle/>
        <a:p>
          <a:pPr marL="0" lvl="0" indent="0" algn="l" defTabSz="1066800">
            <a:lnSpc>
              <a:spcPct val="90000"/>
            </a:lnSpc>
            <a:spcBef>
              <a:spcPct val="0"/>
            </a:spcBef>
            <a:spcAft>
              <a:spcPct val="35000"/>
            </a:spcAft>
            <a:buNone/>
          </a:pPr>
          <a:r>
            <a:rPr lang="en-US" sz="2400" b="0" i="0" kern="1200" dirty="0"/>
            <a:t>Clarifies income reporting</a:t>
          </a:r>
          <a:endParaRPr lang="en-US" sz="2400" kern="1200" dirty="0"/>
        </a:p>
      </dsp:txBody>
      <dsp:txXfrm>
        <a:off x="1197464" y="2593959"/>
        <a:ext cx="3390131" cy="1036765"/>
      </dsp:txXfrm>
    </dsp:sp>
    <dsp:sp modelId="{71ADB31F-CC13-46D1-9C41-8F2EAE283691}">
      <dsp:nvSpPr>
        <dsp:cNvPr id="0" name=""/>
        <dsp:cNvSpPr/>
      </dsp:nvSpPr>
      <dsp:spPr>
        <a:xfrm>
          <a:off x="0" y="3889916"/>
          <a:ext cx="4587596" cy="103676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6B8F91-5724-4A1A-82C5-073007CDE7BE}">
      <dsp:nvSpPr>
        <dsp:cNvPr id="0" name=""/>
        <dsp:cNvSpPr/>
      </dsp:nvSpPr>
      <dsp:spPr>
        <a:xfrm>
          <a:off x="313621" y="4123189"/>
          <a:ext cx="570221" cy="57022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BF5E50C-7585-4F75-93EB-8313423DCD75}">
      <dsp:nvSpPr>
        <dsp:cNvPr id="0" name=""/>
        <dsp:cNvSpPr/>
      </dsp:nvSpPr>
      <dsp:spPr>
        <a:xfrm>
          <a:off x="1197464" y="3889916"/>
          <a:ext cx="3390131" cy="1036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724" tIns="109724" rIns="109724" bIns="109724" numCol="1" spcCol="1270" anchor="ctr" anchorCtr="0">
          <a:noAutofit/>
        </a:bodyPr>
        <a:lstStyle/>
        <a:p>
          <a:pPr marL="0" lvl="0" indent="0" algn="l" defTabSz="1066800">
            <a:lnSpc>
              <a:spcPct val="90000"/>
            </a:lnSpc>
            <a:spcBef>
              <a:spcPct val="0"/>
            </a:spcBef>
            <a:spcAft>
              <a:spcPct val="35000"/>
            </a:spcAft>
            <a:buNone/>
          </a:pPr>
          <a:r>
            <a:rPr lang="en-US" sz="2400" b="0" i="0" kern="1200" dirty="0"/>
            <a:t>Prepares for planning conversations</a:t>
          </a:r>
          <a:endParaRPr lang="en-US" sz="2400" kern="1200" dirty="0"/>
        </a:p>
      </dsp:txBody>
      <dsp:txXfrm>
        <a:off x="1197464" y="3889916"/>
        <a:ext cx="3390131" cy="103676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0C7B14-B226-4445-A271-5236E30773D5}">
      <dsp:nvSpPr>
        <dsp:cNvPr id="0" name=""/>
        <dsp:cNvSpPr/>
      </dsp:nvSpPr>
      <dsp:spPr>
        <a:xfrm>
          <a:off x="0" y="640"/>
          <a:ext cx="4948795" cy="14986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857532-625C-4088-AF9B-DFE81F8A03E6}">
      <dsp:nvSpPr>
        <dsp:cNvPr id="0" name=""/>
        <dsp:cNvSpPr/>
      </dsp:nvSpPr>
      <dsp:spPr>
        <a:xfrm>
          <a:off x="453352" y="337845"/>
          <a:ext cx="824278" cy="82427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0779B6A-0CCB-4247-A1C7-F64FC9032F6A}">
      <dsp:nvSpPr>
        <dsp:cNvPr id="0" name=""/>
        <dsp:cNvSpPr/>
      </dsp:nvSpPr>
      <dsp:spPr>
        <a:xfrm>
          <a:off x="1730984" y="640"/>
          <a:ext cx="3217811"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marL="0" lvl="0" indent="0" algn="l" defTabSz="1066800">
            <a:lnSpc>
              <a:spcPct val="90000"/>
            </a:lnSpc>
            <a:spcBef>
              <a:spcPct val="0"/>
            </a:spcBef>
            <a:spcAft>
              <a:spcPct val="35000"/>
            </a:spcAft>
            <a:buNone/>
          </a:pPr>
          <a:r>
            <a:rPr lang="en-US" sz="2400" b="0" i="0" kern="1200" dirty="0"/>
            <a:t>Module 1: General Basics</a:t>
          </a:r>
          <a:endParaRPr lang="en-US" sz="2400" kern="1200" dirty="0"/>
        </a:p>
      </dsp:txBody>
      <dsp:txXfrm>
        <a:off x="1730984" y="640"/>
        <a:ext cx="3217811" cy="1498687"/>
      </dsp:txXfrm>
    </dsp:sp>
    <dsp:sp modelId="{7C270EEE-6F59-4EEA-9D60-433756A74221}">
      <dsp:nvSpPr>
        <dsp:cNvPr id="0" name=""/>
        <dsp:cNvSpPr/>
      </dsp:nvSpPr>
      <dsp:spPr>
        <a:xfrm>
          <a:off x="0" y="1873999"/>
          <a:ext cx="4948795" cy="14986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3244BA-B761-4C2A-AC87-21E4FB1109EB}">
      <dsp:nvSpPr>
        <dsp:cNvPr id="0" name=""/>
        <dsp:cNvSpPr/>
      </dsp:nvSpPr>
      <dsp:spPr>
        <a:xfrm>
          <a:off x="453352" y="2211204"/>
          <a:ext cx="824278" cy="82427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73227A9-5F34-4D7B-AEFF-FE31864C8E12}">
      <dsp:nvSpPr>
        <dsp:cNvPr id="0" name=""/>
        <dsp:cNvSpPr/>
      </dsp:nvSpPr>
      <dsp:spPr>
        <a:xfrm>
          <a:off x="1730984" y="1873999"/>
          <a:ext cx="3217811"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marL="0" lvl="0" indent="0" algn="l" defTabSz="1066800">
            <a:lnSpc>
              <a:spcPct val="90000"/>
            </a:lnSpc>
            <a:spcBef>
              <a:spcPct val="0"/>
            </a:spcBef>
            <a:spcAft>
              <a:spcPct val="35000"/>
            </a:spcAft>
            <a:buNone/>
          </a:pPr>
          <a:r>
            <a:rPr lang="en-US" sz="2400" b="0" i="0" kern="1200" dirty="0"/>
            <a:t>Module 2: SSI-Specific</a:t>
          </a:r>
          <a:endParaRPr lang="en-US" sz="2400" kern="1200" dirty="0"/>
        </a:p>
      </dsp:txBody>
      <dsp:txXfrm>
        <a:off x="1730984" y="1873999"/>
        <a:ext cx="3217811" cy="1498687"/>
      </dsp:txXfrm>
    </dsp:sp>
    <dsp:sp modelId="{E6AB3B0E-0F54-4B91-85EC-6F97C76BAC7B}">
      <dsp:nvSpPr>
        <dsp:cNvPr id="0" name=""/>
        <dsp:cNvSpPr/>
      </dsp:nvSpPr>
      <dsp:spPr>
        <a:xfrm>
          <a:off x="0" y="3747359"/>
          <a:ext cx="4948795" cy="14986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4305D4-E277-483A-84CE-C4930AE3C280}">
      <dsp:nvSpPr>
        <dsp:cNvPr id="0" name=""/>
        <dsp:cNvSpPr/>
      </dsp:nvSpPr>
      <dsp:spPr>
        <a:xfrm>
          <a:off x="453352" y="4084563"/>
          <a:ext cx="824278" cy="82427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0B0EC5C-61A4-47A7-8619-4DE143837496}">
      <dsp:nvSpPr>
        <dsp:cNvPr id="0" name=""/>
        <dsp:cNvSpPr/>
      </dsp:nvSpPr>
      <dsp:spPr>
        <a:xfrm>
          <a:off x="1730984" y="3747359"/>
          <a:ext cx="3217811"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marL="0" lvl="0" indent="0" algn="l" defTabSz="1066800">
            <a:lnSpc>
              <a:spcPct val="90000"/>
            </a:lnSpc>
            <a:spcBef>
              <a:spcPct val="0"/>
            </a:spcBef>
            <a:spcAft>
              <a:spcPct val="35000"/>
            </a:spcAft>
            <a:buNone/>
          </a:pPr>
          <a:r>
            <a:rPr lang="en-US" sz="2400" b="0" i="0" kern="1200" dirty="0"/>
            <a:t>Module 3: SSDI-Specific</a:t>
          </a:r>
          <a:endParaRPr lang="en-US" sz="2400" kern="1200" dirty="0"/>
        </a:p>
      </dsp:txBody>
      <dsp:txXfrm>
        <a:off x="1730984" y="3747359"/>
        <a:ext cx="3217811" cy="149868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5E7513-A4C0-4934-82C4-14FBF01D2EB1}">
      <dsp:nvSpPr>
        <dsp:cNvPr id="0" name=""/>
        <dsp:cNvSpPr/>
      </dsp:nvSpPr>
      <dsp:spPr>
        <a:xfrm>
          <a:off x="0" y="498803"/>
          <a:ext cx="4793456" cy="730800"/>
        </a:xfrm>
        <a:prstGeom prst="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D623B39-B683-4023-9CE4-005D8501DD0F}">
      <dsp:nvSpPr>
        <dsp:cNvPr id="0" name=""/>
        <dsp:cNvSpPr/>
      </dsp:nvSpPr>
      <dsp:spPr>
        <a:xfrm>
          <a:off x="239672" y="70763"/>
          <a:ext cx="3355419" cy="85608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6827" tIns="0" rIns="126827" bIns="0" numCol="1" spcCol="1270" anchor="ctr" anchorCtr="0">
          <a:noAutofit/>
        </a:bodyPr>
        <a:lstStyle/>
        <a:p>
          <a:pPr marL="0" lvl="0" indent="0" algn="l" defTabSz="1066800">
            <a:lnSpc>
              <a:spcPct val="90000"/>
            </a:lnSpc>
            <a:spcBef>
              <a:spcPct val="0"/>
            </a:spcBef>
            <a:spcAft>
              <a:spcPct val="35000"/>
            </a:spcAft>
            <a:buNone/>
          </a:pPr>
          <a:r>
            <a:rPr lang="en-US" sz="2400" b="0" i="0" kern="1200" dirty="0"/>
            <a:t>Before job search</a:t>
          </a:r>
          <a:endParaRPr lang="en-US" sz="2400" kern="1200" dirty="0"/>
        </a:p>
      </dsp:txBody>
      <dsp:txXfrm>
        <a:off x="281462" y="112553"/>
        <a:ext cx="3271839" cy="772500"/>
      </dsp:txXfrm>
    </dsp:sp>
    <dsp:sp modelId="{CD261971-63F4-4815-8F74-BF87505EE509}">
      <dsp:nvSpPr>
        <dsp:cNvPr id="0" name=""/>
        <dsp:cNvSpPr/>
      </dsp:nvSpPr>
      <dsp:spPr>
        <a:xfrm>
          <a:off x="0" y="1814243"/>
          <a:ext cx="4793456" cy="730800"/>
        </a:xfrm>
        <a:prstGeom prst="rect">
          <a:avLst/>
        </a:prstGeom>
        <a:solidFill>
          <a:schemeClr val="lt1">
            <a:alpha val="90000"/>
            <a:hueOff val="0"/>
            <a:satOff val="0"/>
            <a:lumOff val="0"/>
            <a:alphaOff val="0"/>
          </a:schemeClr>
        </a:solidFill>
        <a:ln w="19050" cap="rnd" cmpd="sng" algn="ctr">
          <a:solidFill>
            <a:schemeClr val="accent2">
              <a:hueOff val="-443578"/>
              <a:satOff val="2739"/>
              <a:lumOff val="-392"/>
              <a:alphaOff val="0"/>
            </a:schemeClr>
          </a:solidFill>
          <a:prstDash val="solid"/>
        </a:ln>
        <a:effectLst/>
      </dsp:spPr>
      <dsp:style>
        <a:lnRef idx="2">
          <a:scrgbClr r="0" g="0" b="0"/>
        </a:lnRef>
        <a:fillRef idx="1">
          <a:scrgbClr r="0" g="0" b="0"/>
        </a:fillRef>
        <a:effectRef idx="0">
          <a:scrgbClr r="0" g="0" b="0"/>
        </a:effectRef>
        <a:fontRef idx="minor"/>
      </dsp:style>
    </dsp:sp>
    <dsp:sp modelId="{136C3F01-1262-4BED-A667-3C8EB98B6C6A}">
      <dsp:nvSpPr>
        <dsp:cNvPr id="0" name=""/>
        <dsp:cNvSpPr/>
      </dsp:nvSpPr>
      <dsp:spPr>
        <a:xfrm>
          <a:off x="239672" y="1386203"/>
          <a:ext cx="3355419" cy="856080"/>
        </a:xfrm>
        <a:prstGeom prst="roundRect">
          <a:avLst/>
        </a:prstGeom>
        <a:solidFill>
          <a:schemeClr val="accent2">
            <a:hueOff val="-443578"/>
            <a:satOff val="2739"/>
            <a:lumOff val="-39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6827" tIns="0" rIns="126827" bIns="0" numCol="1" spcCol="1270" anchor="ctr" anchorCtr="0">
          <a:noAutofit/>
        </a:bodyPr>
        <a:lstStyle/>
        <a:p>
          <a:pPr marL="0" lvl="0" indent="0" algn="l" defTabSz="1066800">
            <a:lnSpc>
              <a:spcPct val="90000"/>
            </a:lnSpc>
            <a:spcBef>
              <a:spcPct val="0"/>
            </a:spcBef>
            <a:spcAft>
              <a:spcPct val="35000"/>
            </a:spcAft>
            <a:buNone/>
          </a:pPr>
          <a:r>
            <a:rPr lang="en-US" sz="2400" b="0" i="0" kern="1200" dirty="0"/>
            <a:t>During employment planning</a:t>
          </a:r>
          <a:endParaRPr lang="en-US" sz="2400" kern="1200" dirty="0"/>
        </a:p>
      </dsp:txBody>
      <dsp:txXfrm>
        <a:off x="281462" y="1427993"/>
        <a:ext cx="3271839" cy="772500"/>
      </dsp:txXfrm>
    </dsp:sp>
    <dsp:sp modelId="{A64BA91B-CF34-45FE-80A3-EB8D42333DA6}">
      <dsp:nvSpPr>
        <dsp:cNvPr id="0" name=""/>
        <dsp:cNvSpPr/>
      </dsp:nvSpPr>
      <dsp:spPr>
        <a:xfrm>
          <a:off x="0" y="3129683"/>
          <a:ext cx="4793456" cy="730800"/>
        </a:xfrm>
        <a:prstGeom prst="rect">
          <a:avLst/>
        </a:prstGeom>
        <a:solidFill>
          <a:schemeClr val="lt1">
            <a:alpha val="90000"/>
            <a:hueOff val="0"/>
            <a:satOff val="0"/>
            <a:lumOff val="0"/>
            <a:alphaOff val="0"/>
          </a:schemeClr>
        </a:solidFill>
        <a:ln w="19050" cap="rnd" cmpd="sng" algn="ctr">
          <a:solidFill>
            <a:schemeClr val="accent2">
              <a:hueOff val="-887157"/>
              <a:satOff val="5477"/>
              <a:lumOff val="-784"/>
              <a:alphaOff val="0"/>
            </a:schemeClr>
          </a:solidFill>
          <a:prstDash val="solid"/>
        </a:ln>
        <a:effectLst/>
      </dsp:spPr>
      <dsp:style>
        <a:lnRef idx="2">
          <a:scrgbClr r="0" g="0" b="0"/>
        </a:lnRef>
        <a:fillRef idx="1">
          <a:scrgbClr r="0" g="0" b="0"/>
        </a:fillRef>
        <a:effectRef idx="0">
          <a:scrgbClr r="0" g="0" b="0"/>
        </a:effectRef>
        <a:fontRef idx="minor"/>
      </dsp:style>
    </dsp:sp>
    <dsp:sp modelId="{B6C65163-3F6A-4537-89AE-317ED1823CED}">
      <dsp:nvSpPr>
        <dsp:cNvPr id="0" name=""/>
        <dsp:cNvSpPr/>
      </dsp:nvSpPr>
      <dsp:spPr>
        <a:xfrm>
          <a:off x="239672" y="2701643"/>
          <a:ext cx="3355419" cy="856080"/>
        </a:xfrm>
        <a:prstGeom prst="roundRect">
          <a:avLst/>
        </a:prstGeom>
        <a:solidFill>
          <a:schemeClr val="accent2">
            <a:hueOff val="-887157"/>
            <a:satOff val="5477"/>
            <a:lumOff val="-78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6827" tIns="0" rIns="126827" bIns="0" numCol="1" spcCol="1270" anchor="ctr" anchorCtr="0">
          <a:noAutofit/>
        </a:bodyPr>
        <a:lstStyle/>
        <a:p>
          <a:pPr marL="0" lvl="0" indent="0" algn="l" defTabSz="1066800">
            <a:lnSpc>
              <a:spcPct val="90000"/>
            </a:lnSpc>
            <a:spcBef>
              <a:spcPct val="0"/>
            </a:spcBef>
            <a:spcAft>
              <a:spcPct val="35000"/>
            </a:spcAft>
            <a:buNone/>
          </a:pPr>
          <a:r>
            <a:rPr lang="en-US" sz="2400" b="0" i="0" kern="1200"/>
            <a:t>After receiving a job offer</a:t>
          </a:r>
          <a:endParaRPr lang="en-US" sz="2400" kern="1200"/>
        </a:p>
      </dsp:txBody>
      <dsp:txXfrm>
        <a:off x="281462" y="2743433"/>
        <a:ext cx="3271839" cy="772500"/>
      </dsp:txXfrm>
    </dsp:sp>
    <dsp:sp modelId="{C05761ED-B37A-480F-81C6-1DBDDFFB9080}">
      <dsp:nvSpPr>
        <dsp:cNvPr id="0" name=""/>
        <dsp:cNvSpPr/>
      </dsp:nvSpPr>
      <dsp:spPr>
        <a:xfrm>
          <a:off x="0" y="4445123"/>
          <a:ext cx="4793456" cy="730800"/>
        </a:xfrm>
        <a:prstGeom prst="rect">
          <a:avLst/>
        </a:prstGeom>
        <a:solidFill>
          <a:schemeClr val="lt1">
            <a:alpha val="90000"/>
            <a:hueOff val="0"/>
            <a:satOff val="0"/>
            <a:lumOff val="0"/>
            <a:alphaOff val="0"/>
          </a:schemeClr>
        </a:solidFill>
        <a:ln w="19050" cap="rnd" cmpd="sng" algn="ctr">
          <a:solidFill>
            <a:schemeClr val="accent2">
              <a:hueOff val="-1330735"/>
              <a:satOff val="8216"/>
              <a:lumOff val="-1176"/>
              <a:alphaOff val="0"/>
            </a:schemeClr>
          </a:solidFill>
          <a:prstDash val="solid"/>
        </a:ln>
        <a:effectLst/>
      </dsp:spPr>
      <dsp:style>
        <a:lnRef idx="2">
          <a:scrgbClr r="0" g="0" b="0"/>
        </a:lnRef>
        <a:fillRef idx="1">
          <a:scrgbClr r="0" g="0" b="0"/>
        </a:fillRef>
        <a:effectRef idx="0">
          <a:scrgbClr r="0" g="0" b="0"/>
        </a:effectRef>
        <a:fontRef idx="minor"/>
      </dsp:style>
    </dsp:sp>
    <dsp:sp modelId="{4B800968-690B-4A9D-A4AB-5ECE621D9E21}">
      <dsp:nvSpPr>
        <dsp:cNvPr id="0" name=""/>
        <dsp:cNvSpPr/>
      </dsp:nvSpPr>
      <dsp:spPr>
        <a:xfrm>
          <a:off x="239672" y="4017083"/>
          <a:ext cx="3355419" cy="856080"/>
        </a:xfrm>
        <a:prstGeom prst="roundRect">
          <a:avLst/>
        </a:prstGeom>
        <a:solidFill>
          <a:schemeClr val="accent2">
            <a:hueOff val="-1330735"/>
            <a:satOff val="8216"/>
            <a:lumOff val="-117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6827" tIns="0" rIns="126827" bIns="0" numCol="1" spcCol="1270" anchor="ctr" anchorCtr="0">
          <a:noAutofit/>
        </a:bodyPr>
        <a:lstStyle/>
        <a:p>
          <a:pPr marL="0" lvl="0" indent="0" algn="l" defTabSz="1066800">
            <a:lnSpc>
              <a:spcPct val="90000"/>
            </a:lnSpc>
            <a:spcBef>
              <a:spcPct val="0"/>
            </a:spcBef>
            <a:spcAft>
              <a:spcPct val="35000"/>
            </a:spcAft>
            <a:buNone/>
          </a:pPr>
          <a:r>
            <a:rPr lang="en-US" sz="2400" b="0" i="0" kern="1200" dirty="0"/>
            <a:t>Any time benefit questions arise</a:t>
          </a:r>
          <a:endParaRPr lang="en-US" sz="2400" kern="1200" dirty="0"/>
        </a:p>
      </dsp:txBody>
      <dsp:txXfrm>
        <a:off x="281462" y="4058873"/>
        <a:ext cx="3271839" cy="7725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D8664E-2B22-496A-B774-4EA3716655C9}">
      <dsp:nvSpPr>
        <dsp:cNvPr id="0" name=""/>
        <dsp:cNvSpPr/>
      </dsp:nvSpPr>
      <dsp:spPr>
        <a:xfrm>
          <a:off x="0" y="2629797"/>
          <a:ext cx="2286000" cy="575335"/>
        </a:xfrm>
        <a:prstGeom prst="rect">
          <a:avLst/>
        </a:prstGeom>
        <a:solidFill>
          <a:schemeClr val="dk2">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2580" tIns="170688" rIns="162580" bIns="170688" numCol="1" spcCol="1270" anchor="ctr" anchorCtr="0">
          <a:noAutofit/>
        </a:bodyPr>
        <a:lstStyle/>
        <a:p>
          <a:pPr marL="0" lvl="0" indent="0" algn="ctr" defTabSz="1066800">
            <a:lnSpc>
              <a:spcPct val="90000"/>
            </a:lnSpc>
            <a:spcBef>
              <a:spcPct val="0"/>
            </a:spcBef>
            <a:spcAft>
              <a:spcPct val="35000"/>
            </a:spcAft>
            <a:buNone/>
          </a:pPr>
          <a:r>
            <a:rPr lang="en-US" sz="2400" kern="1200"/>
            <a:t>Prepare</a:t>
          </a:r>
        </a:p>
      </dsp:txBody>
      <dsp:txXfrm>
        <a:off x="0" y="2629797"/>
        <a:ext cx="2286000" cy="575335"/>
      </dsp:txXfrm>
    </dsp:sp>
    <dsp:sp modelId="{BA533AF2-3D5A-4FE1-881E-62BA74EFFE9E}">
      <dsp:nvSpPr>
        <dsp:cNvPr id="0" name=""/>
        <dsp:cNvSpPr/>
      </dsp:nvSpPr>
      <dsp:spPr>
        <a:xfrm>
          <a:off x="2285999" y="2629797"/>
          <a:ext cx="6858000" cy="575335"/>
        </a:xfrm>
        <a:prstGeom prst="rect">
          <a:avLst/>
        </a:prstGeom>
        <a:solidFill>
          <a:schemeClr val="dk2">
            <a:alpha val="90000"/>
            <a:tint val="40000"/>
            <a:hueOff val="0"/>
            <a:satOff val="0"/>
            <a:lumOff val="0"/>
            <a:alphaOff val="0"/>
          </a:schemeClr>
        </a:solidFill>
        <a:ln w="19050" cap="rnd"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113" tIns="304800" rIns="139113" bIns="304800" numCol="1" spcCol="1270" anchor="ctr" anchorCtr="0">
          <a:noAutofit/>
        </a:bodyPr>
        <a:lstStyle/>
        <a:p>
          <a:pPr marL="0" lvl="0" indent="0" algn="l" defTabSz="1066800">
            <a:lnSpc>
              <a:spcPct val="90000"/>
            </a:lnSpc>
            <a:spcBef>
              <a:spcPct val="0"/>
            </a:spcBef>
            <a:spcAft>
              <a:spcPct val="35000"/>
            </a:spcAft>
            <a:buNone/>
          </a:pPr>
          <a:r>
            <a:rPr lang="en-US" sz="2400" kern="1200" dirty="0"/>
            <a:t>Prepare for a benefits planning conversation</a:t>
          </a:r>
        </a:p>
      </dsp:txBody>
      <dsp:txXfrm>
        <a:off x="2285999" y="2629797"/>
        <a:ext cx="6858000" cy="575335"/>
      </dsp:txXfrm>
    </dsp:sp>
    <dsp:sp modelId="{02EE6D21-12DB-4CDF-AD7C-52F36F2D19AC}">
      <dsp:nvSpPr>
        <dsp:cNvPr id="0" name=""/>
        <dsp:cNvSpPr/>
      </dsp:nvSpPr>
      <dsp:spPr>
        <a:xfrm rot="10800000">
          <a:off x="0" y="1753561"/>
          <a:ext cx="2286000" cy="884865"/>
        </a:xfrm>
        <a:prstGeom prst="upArrowCallout">
          <a:avLst>
            <a:gd name="adj1" fmla="val 5000"/>
            <a:gd name="adj2" fmla="val 10000"/>
            <a:gd name="adj3" fmla="val 15000"/>
            <a:gd name="adj4" fmla="val 64977"/>
          </a:avLst>
        </a:prstGeom>
        <a:solidFill>
          <a:schemeClr val="dk2">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2580" tIns="170688" rIns="162580" bIns="170688" numCol="1" spcCol="1270" anchor="ctr" anchorCtr="0">
          <a:noAutofit/>
        </a:bodyPr>
        <a:lstStyle/>
        <a:p>
          <a:pPr marL="0" lvl="0" indent="0" algn="ctr" defTabSz="1066800">
            <a:lnSpc>
              <a:spcPct val="90000"/>
            </a:lnSpc>
            <a:spcBef>
              <a:spcPct val="0"/>
            </a:spcBef>
            <a:spcAft>
              <a:spcPct val="35000"/>
            </a:spcAft>
            <a:buNone/>
          </a:pPr>
          <a:r>
            <a:rPr lang="en-US" sz="2400" kern="1200"/>
            <a:t>Gather</a:t>
          </a:r>
        </a:p>
      </dsp:txBody>
      <dsp:txXfrm rot="-10800000">
        <a:off x="0" y="1753561"/>
        <a:ext cx="2286000" cy="575162"/>
      </dsp:txXfrm>
    </dsp:sp>
    <dsp:sp modelId="{F2FE71E1-E8E3-408B-A9D2-64D9CBECAE59}">
      <dsp:nvSpPr>
        <dsp:cNvPr id="0" name=""/>
        <dsp:cNvSpPr/>
      </dsp:nvSpPr>
      <dsp:spPr>
        <a:xfrm>
          <a:off x="2285999" y="1753561"/>
          <a:ext cx="6858000" cy="575162"/>
        </a:xfrm>
        <a:prstGeom prst="rect">
          <a:avLst/>
        </a:prstGeom>
        <a:solidFill>
          <a:schemeClr val="dk2">
            <a:alpha val="90000"/>
            <a:tint val="40000"/>
            <a:hueOff val="0"/>
            <a:satOff val="0"/>
            <a:lumOff val="0"/>
            <a:alphaOff val="0"/>
          </a:schemeClr>
        </a:solidFill>
        <a:ln w="19050" cap="rnd"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113" tIns="304800" rIns="139113" bIns="304800" numCol="1" spcCol="1270" anchor="ctr" anchorCtr="0">
          <a:noAutofit/>
        </a:bodyPr>
        <a:lstStyle/>
        <a:p>
          <a:pPr marL="0" lvl="0" indent="0" algn="l" defTabSz="1066800">
            <a:lnSpc>
              <a:spcPct val="90000"/>
            </a:lnSpc>
            <a:spcBef>
              <a:spcPct val="0"/>
            </a:spcBef>
            <a:spcAft>
              <a:spcPct val="35000"/>
            </a:spcAft>
            <a:buNone/>
          </a:pPr>
          <a:r>
            <a:rPr lang="en-US" sz="2400" kern="1200" dirty="0"/>
            <a:t>Gather documents</a:t>
          </a:r>
        </a:p>
      </dsp:txBody>
      <dsp:txXfrm>
        <a:off x="2285999" y="1753561"/>
        <a:ext cx="6858000" cy="575162"/>
      </dsp:txXfrm>
    </dsp:sp>
    <dsp:sp modelId="{9E93B8F5-3E7A-410D-B122-FAA16024E324}">
      <dsp:nvSpPr>
        <dsp:cNvPr id="0" name=""/>
        <dsp:cNvSpPr/>
      </dsp:nvSpPr>
      <dsp:spPr>
        <a:xfrm rot="10800000">
          <a:off x="0" y="877325"/>
          <a:ext cx="2286000" cy="884865"/>
        </a:xfrm>
        <a:prstGeom prst="upArrowCallout">
          <a:avLst>
            <a:gd name="adj1" fmla="val 5000"/>
            <a:gd name="adj2" fmla="val 10000"/>
            <a:gd name="adj3" fmla="val 15000"/>
            <a:gd name="adj4" fmla="val 64977"/>
          </a:avLst>
        </a:prstGeom>
        <a:solidFill>
          <a:schemeClr val="dk2">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2580" tIns="170688" rIns="162580"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Complete</a:t>
          </a:r>
        </a:p>
      </dsp:txBody>
      <dsp:txXfrm rot="-10800000">
        <a:off x="0" y="877325"/>
        <a:ext cx="2286000" cy="575162"/>
      </dsp:txXfrm>
    </dsp:sp>
    <dsp:sp modelId="{4EAA97E4-586D-4B8B-A469-A4AC592FE823}">
      <dsp:nvSpPr>
        <dsp:cNvPr id="0" name=""/>
        <dsp:cNvSpPr/>
      </dsp:nvSpPr>
      <dsp:spPr>
        <a:xfrm>
          <a:off x="2285999" y="877325"/>
          <a:ext cx="6858000" cy="575162"/>
        </a:xfrm>
        <a:prstGeom prst="rect">
          <a:avLst/>
        </a:prstGeom>
        <a:solidFill>
          <a:schemeClr val="dk2">
            <a:alpha val="90000"/>
            <a:tint val="40000"/>
            <a:hueOff val="0"/>
            <a:satOff val="0"/>
            <a:lumOff val="0"/>
            <a:alphaOff val="0"/>
          </a:schemeClr>
        </a:solidFill>
        <a:ln w="19050" cap="rnd"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113" tIns="304800" rIns="139113" bIns="304800" numCol="1" spcCol="1270" anchor="ctr" anchorCtr="0">
          <a:noAutofit/>
        </a:bodyPr>
        <a:lstStyle/>
        <a:p>
          <a:pPr marL="0" lvl="0" indent="0" algn="l" defTabSz="1066800">
            <a:lnSpc>
              <a:spcPct val="90000"/>
            </a:lnSpc>
            <a:spcBef>
              <a:spcPct val="0"/>
            </a:spcBef>
            <a:spcAft>
              <a:spcPct val="35000"/>
            </a:spcAft>
            <a:buNone/>
          </a:pPr>
          <a:r>
            <a:rPr lang="en-US" sz="2400" kern="1200" dirty="0"/>
            <a:t>Complete the module that applies to you</a:t>
          </a:r>
        </a:p>
      </dsp:txBody>
      <dsp:txXfrm>
        <a:off x="2285999" y="877325"/>
        <a:ext cx="6858000" cy="575162"/>
      </dsp:txXfrm>
    </dsp:sp>
    <dsp:sp modelId="{8CC7B2C4-CEDE-46BD-A3F7-F71BF3B89BC9}">
      <dsp:nvSpPr>
        <dsp:cNvPr id="0" name=""/>
        <dsp:cNvSpPr/>
      </dsp:nvSpPr>
      <dsp:spPr>
        <a:xfrm rot="10800000">
          <a:off x="0" y="1090"/>
          <a:ext cx="2286000" cy="884865"/>
        </a:xfrm>
        <a:prstGeom prst="upArrowCallout">
          <a:avLst>
            <a:gd name="adj1" fmla="val 5000"/>
            <a:gd name="adj2" fmla="val 10000"/>
            <a:gd name="adj3" fmla="val 15000"/>
            <a:gd name="adj4" fmla="val 64977"/>
          </a:avLst>
        </a:prstGeom>
        <a:solidFill>
          <a:schemeClr val="dk2">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2580" tIns="170688" rIns="162580"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Start</a:t>
          </a:r>
        </a:p>
      </dsp:txBody>
      <dsp:txXfrm rot="-10800000">
        <a:off x="0" y="1090"/>
        <a:ext cx="2286000" cy="575162"/>
      </dsp:txXfrm>
    </dsp:sp>
    <dsp:sp modelId="{A6BAC386-96D1-48E3-8A8C-958C41CA43AE}">
      <dsp:nvSpPr>
        <dsp:cNvPr id="0" name=""/>
        <dsp:cNvSpPr/>
      </dsp:nvSpPr>
      <dsp:spPr>
        <a:xfrm>
          <a:off x="2285999" y="1090"/>
          <a:ext cx="6858000" cy="575162"/>
        </a:xfrm>
        <a:prstGeom prst="rect">
          <a:avLst/>
        </a:prstGeom>
        <a:solidFill>
          <a:schemeClr val="dk2">
            <a:alpha val="90000"/>
            <a:tint val="40000"/>
            <a:hueOff val="0"/>
            <a:satOff val="0"/>
            <a:lumOff val="0"/>
            <a:alphaOff val="0"/>
          </a:schemeClr>
        </a:solidFill>
        <a:ln w="19050" cap="rnd"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113" tIns="304800" rIns="139113" bIns="304800" numCol="1" spcCol="1270" anchor="ctr" anchorCtr="0">
          <a:noAutofit/>
        </a:bodyPr>
        <a:lstStyle/>
        <a:p>
          <a:pPr marL="0" lvl="0" indent="0" algn="l" defTabSz="1066800">
            <a:lnSpc>
              <a:spcPct val="90000"/>
            </a:lnSpc>
            <a:spcBef>
              <a:spcPct val="0"/>
            </a:spcBef>
            <a:spcAft>
              <a:spcPct val="35000"/>
            </a:spcAft>
            <a:buNone/>
          </a:pPr>
          <a:r>
            <a:rPr lang="en-US" sz="2400" kern="1200"/>
            <a:t>Start with Module 1</a:t>
          </a:r>
        </a:p>
      </dsp:txBody>
      <dsp:txXfrm>
        <a:off x="2285999" y="1090"/>
        <a:ext cx="6858000" cy="575162"/>
      </dsp:txXfrm>
    </dsp:sp>
  </dsp:spTree>
</dsp:drawing>
</file>

<file path=ppt/diagrams/layout1.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2632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Good morning/afternoon. I’m Tina Martinez, Social Security Specialist with the DOR Social Security Programs Unit. I want to thank the State Rehabilitation Council for inviting me to share a new and ground-breaking service at DOR. On the screen, a graphic of the new Benefits to Independence 101 </a:t>
            </a:r>
            <a:r>
              <a:rPr lang="en-US" dirty="0"/>
              <a:t>logo </a:t>
            </a:r>
            <a:r>
              <a:rPr dirty="0"/>
              <a:t>is displayed. My presentation today will introduce Benefits to Independence 101 — an online course designed to support DOR participants receiving Social Security disability </a:t>
            </a:r>
            <a:r>
              <a:rPr lang="en-US" dirty="0"/>
              <a:t>benefits</a:t>
            </a:r>
            <a:r>
              <a:rPr dirty="0"/>
              <a:t> in understanding how employment interacts with their benefits. This course is for Social Security disability beneficiaries, family members, and service providers who support employment goals.</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Since this course is available on the DOR Website, it is available to the public. Therefore, families and service providers benefit as well. When everyone understands the same basic information, conversations become more productive. Instead of focusing on myths or rumors, discussions can focus on goals and planning. This shared understanding strengthens support systems around the beneficiary.</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Benefits to Independence 101 can be used at many points. It is especially helpful before beginning a job search, but it can also be used during employment or after receiving a job offer. Any time questions arise about work and benefits, this course provides reliable guidance.</a:t>
            </a: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 next step is simple. Each user Begins with Module 1. Then moves into the module that matches their benefit type. Completes the activities, gathers their documents, and prepares questions. This preparation supports stronger conversations with benefit planners and service providers.</a:t>
            </a:r>
          </a:p>
        </p:txBody>
      </p:sp>
      <p:sp>
        <p:nvSpPr>
          <p:cNvPr id="4" name="Slide Number Placeholder 3"/>
          <p:cNvSpPr>
            <a:spLocks noGrp="1"/>
          </p:cNvSpPr>
          <p:nvPr>
            <p:ph type="sldNum" sz="quarter" idx="5"/>
          </p:nvPr>
        </p:nvSpPr>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Understanding how work affects benefits is empowering. When beneficiaries understand the rules, they are better equipped to make choices that support their goals. Knowledge builds confidence. Confidence supports independence.</a:t>
            </a: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Now, I would like to answer any question you may have. (pause to take questions)</a:t>
            </a:r>
          </a:p>
        </p:txBody>
      </p:sp>
      <p:sp>
        <p:nvSpPr>
          <p:cNvPr id="4" name="Slide Number Placeholder 3"/>
          <p:cNvSpPr>
            <a:spLocks noGrp="1"/>
          </p:cNvSpPr>
          <p:nvPr>
            <p:ph type="sldNum" sz="quarter" idx="5"/>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Thank you for taking the time to learn about Benefits to Independence 101. Understanding Social Security disability benefits and work incentives is a powerful step toward employment, independence and equality.</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Before we continue, here are a few Zoom tools that may help. You can enlarge your screen by selecting View or pressing Alt+F. You can mute or unmute using Audio or Alt+A. You can turn your camera on or off using Video or Alt+V. Captions are also available using the CC button, and questions can be entered using the Q&amp;A feature. Now, let’s talk about what this course is designed to do.</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Before discussing the prioritization of Work Incentive Planning Services, it is important to understand how Benefits to Independence 101 fits into the DOR service model. Benefits to Independence 101 serves as the core pre-planning service for WIP Services. It prepares Social Security disability beneficiaries with foundational knowledge about work incentives, reporting responsibilities, and benefit protections before they enter individualized planning. This allows WIP services to be delivered more efficiently, more strategically, and at the moment they will have the greatest employment impact.</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Many </a:t>
            </a:r>
            <a:r>
              <a:rPr lang="en-US" sz="1200" kern="1200" dirty="0">
                <a:solidFill>
                  <a:schemeClr val="tx1"/>
                </a:solidFill>
                <a:effectLst/>
                <a:latin typeface="+mn-lt"/>
                <a:ea typeface="+mn-ea"/>
                <a:cs typeface="+mn-cs"/>
              </a:rPr>
              <a:t>Social Security disability beneficiaries delay employment due to uncertainty about how work will affect SSI or SSDI. Benefits to Independence 101 addresses this early. It provides clear, accessible education that reduces fear, supports informed decision-making, and builds readiness for employment. By the time a beneficiary connects with a Work Incentive Planner, they are better prepared to engage in meaningful planning. This strengthens outcomes and ensures intensive WIP services are used where they are most impactful. </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Benefits to Independence 101 enables a tiered approach to WIP Services. Through pre-planning education all Social Security disability beneficiaries receive foundational information. Intensive WIP Services can then be prioritized for individuals who are working, preparing to work, </a:t>
            </a:r>
            <a:r>
              <a:rPr lang="en-US" dirty="0"/>
              <a:t>or </a:t>
            </a:r>
            <a:r>
              <a:rPr dirty="0"/>
              <a:t>entering employment in the near </a:t>
            </a:r>
            <a:r>
              <a:rPr lang="en-US" dirty="0"/>
              <a:t>future</a:t>
            </a:r>
            <a:r>
              <a:rPr dirty="0"/>
              <a:t>. This ensures timely delivery of benefits planning. Now, let’s look at what Benefits to Independence 101 is all about.</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Benefits to Independence 101 is a structured, self-paced online curriculum. It begins with a General module that explains core concepts about Social Security disability benefits and work. Then users move to either the SSI module or the SSDI module depending on the benefits they receive. Each session includes a short video presentation, downloadable guides, and practical activities. The goal is to build knowledge step by step and prepare you for confident employment planning conversations.</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Fear about losing benefits is one of the most common barriers to employment. This course explains protections built into Social Security rules, such as the Trial Work Period for SSDI and income exclusions under SSI. It also explains how to report wages correctly and avoid overpayments. When beneficiaries and families understand these rules, conversations about employment become clearer and less stressful.</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Participants begin with Module 1 to build foundational knowledge. After completing Module 1, they move into the module that applies to their benefit type — SSI (Supplemental Security Income) or SSDI (Social Security Disability Insurance). Sessions are designed to be completed sequentially so knowledge builds gradually and confidently. Let’s take a look at Benefits to Independence 101 together.</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en-US" sz="1200" kern="1200" dirty="0">
                <a:solidFill>
                  <a:schemeClr val="tx1"/>
                </a:solidFill>
                <a:effectLst/>
                <a:latin typeface="+mn-lt"/>
                <a:ea typeface="+mn-ea"/>
                <a:cs typeface="+mn-cs"/>
              </a:rPr>
              <a:t>Let’s start at the DOR homepage. You can access Benefits to Independence 101 in two ways: You can conveniently click on the Benefits to Independence 101 link in the Spotlight section of our homepage or find it through our Social Security Programs homepage. </a:t>
            </a:r>
          </a:p>
          <a:p>
            <a:r>
              <a:rPr lang="en-US" sz="1200" kern="1200" dirty="0">
                <a:solidFill>
                  <a:schemeClr val="tx1"/>
                </a:solidFill>
                <a:effectLst/>
                <a:latin typeface="+mn-lt"/>
                <a:ea typeface="+mn-ea"/>
                <a:cs typeface="+mn-cs"/>
              </a:rPr>
              <a:t>Let’s take the second approach so that you can see the many programs and services available to our Social Security disability beneficiaries receiving Social Security disability benefits. So, on our homepage, let’s click on the “Programs for Social Security Beneficiaries” link to go directly to our Social Security Programs Page. This page serves as our central hub for everything related to Social Security disability benefits and employment planning. It’s designed not only for Social Security disability beneficiaries and families, but also as a practical resource for service providers. This page reinforces an important message: work and benefits can coexist. Our goal is to help Social Security disability beneficiaries move toward employment and greater independence without fear of immediately losing their benefits. </a:t>
            </a:r>
          </a:p>
          <a:p>
            <a:r>
              <a:rPr lang="en-US" sz="1200" kern="1200" dirty="0">
                <a:solidFill>
                  <a:schemeClr val="tx1"/>
                </a:solidFill>
                <a:effectLst/>
                <a:latin typeface="+mn-lt"/>
                <a:ea typeface="+mn-ea"/>
                <a:cs typeface="+mn-cs"/>
              </a:rPr>
              <a:t>Now, let’s go to the top of the page and click on the Benefits to Independence 101 link and take a tour of the new curriculum. (pause) Now that we are on the Benefits to Independence 101 webpage, this is where the learning journey begins. At the top of the page, users are introduced to the program as a self-paced educational course designed specifically for individuals receiving Social Security disability benefits who want to better understand how employment affects their SSI or SSDI. </a:t>
            </a:r>
          </a:p>
          <a:p>
            <a:r>
              <a:rPr lang="en-US" sz="1200" kern="1200" dirty="0">
                <a:solidFill>
                  <a:schemeClr val="tx1"/>
                </a:solidFill>
                <a:effectLst/>
                <a:latin typeface="+mn-lt"/>
                <a:ea typeface="+mn-ea"/>
                <a:cs typeface="+mn-cs"/>
              </a:rPr>
              <a:t>Users will then find the ‘Instructions for Completing This Course’, which explain how to navigate each session, including reviewing learning objectives, watching the presentation, completing activities, and exploring the provided resources.</a:t>
            </a:r>
          </a:p>
          <a:p>
            <a:r>
              <a:rPr lang="en-US" sz="1200" kern="1200" dirty="0">
                <a:solidFill>
                  <a:schemeClr val="tx1"/>
                </a:solidFill>
                <a:effectLst/>
                <a:latin typeface="+mn-lt"/>
                <a:ea typeface="+mn-ea"/>
                <a:cs typeface="+mn-cs"/>
              </a:rPr>
              <a:t>Below the instructions is the ‘About This Course’ section, which includes the full course guide. This section explains that the course is organized into three modules that help users understand their Social Security disability benefits, learn about work incentives, and plan for future employment.</a:t>
            </a:r>
          </a:p>
          <a:p>
            <a:r>
              <a:rPr lang="en-US" sz="1200" kern="1200" dirty="0">
                <a:solidFill>
                  <a:schemeClr val="tx1"/>
                </a:solidFill>
                <a:effectLst/>
                <a:latin typeface="+mn-lt"/>
                <a:ea typeface="+mn-ea"/>
                <a:cs typeface="+mn-cs"/>
              </a:rPr>
              <a:t>Next, users will see the list of the three modules: Module 1: Understanding and Dispelling Common Myths about Social Security Disability Benefits, Module 2 containing Supplemental Security Income (SSI) specific content, and Module 3 with Social Security Disability Insurance (SSDI) specific content.</a:t>
            </a:r>
          </a:p>
          <a:p>
            <a:r>
              <a:rPr lang="en-US" sz="1200" kern="1200" dirty="0">
                <a:solidFill>
                  <a:schemeClr val="tx1"/>
                </a:solidFill>
                <a:effectLst/>
                <a:latin typeface="+mn-lt"/>
                <a:ea typeface="+mn-ea"/>
                <a:cs typeface="+mn-cs"/>
              </a:rPr>
              <a:t>Once they select a module and click into their first session, the course experience becomes very straightforward.</a:t>
            </a:r>
          </a:p>
          <a:p>
            <a:r>
              <a:rPr lang="en-US" sz="1200" kern="1200" dirty="0">
                <a:solidFill>
                  <a:schemeClr val="tx1"/>
                </a:solidFill>
                <a:effectLst/>
                <a:latin typeface="+mn-lt"/>
                <a:ea typeface="+mn-ea"/>
                <a:cs typeface="+mn-cs"/>
              </a:rPr>
              <a:t>Inside each session, review the learning objectives, watch the YouTube presentation, complete the activities, then review the resources to reinforce learning and answer follow‑up questions. Most sessions take about one hour to complete.</a:t>
            </a:r>
          </a:p>
          <a:p>
            <a:r>
              <a:rPr lang="en-US" sz="1200" kern="1200" dirty="0">
                <a:solidFill>
                  <a:schemeClr val="tx1"/>
                </a:solidFill>
                <a:effectLst/>
                <a:latin typeface="+mn-lt"/>
                <a:ea typeface="+mn-ea"/>
                <a:cs typeface="+mn-cs"/>
              </a:rPr>
              <a:t>When a session is finished, users return to the module page and continue through the remaining sessions. After completing Module 1, they move on to Module 2 or Module 3, depending on which benefits they receive. By following this step-by-step structure, users build confidence, reduce fear about employment, and prepare for informed conversations about work incentives and individualized benefit planning.</a:t>
            </a:r>
          </a:p>
          <a:p>
            <a:r>
              <a:rPr lang="en-US" sz="1200" kern="1200" dirty="0">
                <a:solidFill>
                  <a:schemeClr val="tx1"/>
                </a:solidFill>
                <a:effectLst/>
                <a:latin typeface="+mn-lt"/>
                <a:ea typeface="+mn-ea"/>
                <a:cs typeface="+mn-cs"/>
              </a:rPr>
              <a:t>At the bottom of the page, a ‘Let’s get going’ button allows users to begin the course by entering Module 1 and progressing through the sessions at their own pace.</a:t>
            </a:r>
          </a:p>
          <a:p>
            <a:r>
              <a:rPr lang="en-US" sz="1200" kern="1200" dirty="0">
                <a:solidFill>
                  <a:schemeClr val="tx1"/>
                </a:solidFill>
                <a:effectLst/>
                <a:latin typeface="+mn-lt"/>
                <a:ea typeface="+mn-ea"/>
                <a:cs typeface="+mn-cs"/>
              </a:rPr>
              <a:t>Let’s take a look at how someone would use this course. </a:t>
            </a:r>
          </a:p>
          <a:p>
            <a:r>
              <a:rPr lang="en-US" sz="1200" kern="1200" dirty="0">
                <a:solidFill>
                  <a:schemeClr val="tx1"/>
                </a:solidFill>
                <a:effectLst/>
                <a:latin typeface="+mn-lt"/>
                <a:ea typeface="+mn-ea"/>
                <a:cs typeface="+mn-cs"/>
              </a:rPr>
              <a:t>First, to start the course, we will click on Start Module 1. (pause) Typically, we would click on “Go to Session 1” to begin the course, but for today, let’s go to our most popular session:” Session 4 - Understanding Your Disability Benefits: What You Receive and Why It Matters”. So, I am now going to click on the “Go to Session 4” link to take me to that session page. (pause) </a:t>
            </a:r>
          </a:p>
          <a:p>
            <a:r>
              <a:rPr lang="en-US" sz="1200" kern="1200" dirty="0">
                <a:solidFill>
                  <a:schemeClr val="tx1"/>
                </a:solidFill>
                <a:effectLst/>
                <a:latin typeface="+mn-lt"/>
                <a:ea typeface="+mn-ea"/>
                <a:cs typeface="+mn-cs"/>
              </a:rPr>
              <a:t>Now let’s move together into Module 1, Session 4 of Benefits to Independence 101. As the page loads, orient yourself first. At the top of the page is the session title, which your screen reader will announce as a heading. Just below that are the learning objectives. I want you to pause there with me. These objectives explain that this session focuses on helping Social Security disability beneficiaries clearly understand which Social Security disability benefit they receive—SSI, SSDI, or both—and why that distinction matters when planning for employment. This is foundational. If a Social Security disability beneficiary does not know which benefit they receive, every future conversation about work incentives becomes more confusing than it needs to be. </a:t>
            </a:r>
          </a:p>
          <a:p>
            <a:r>
              <a:rPr lang="en-US" sz="1200" kern="1200" dirty="0">
                <a:solidFill>
                  <a:schemeClr val="tx1"/>
                </a:solidFill>
                <a:effectLst/>
                <a:latin typeface="+mn-lt"/>
                <a:ea typeface="+mn-ea"/>
                <a:cs typeface="+mn-cs"/>
              </a:rPr>
              <a:t>As we move down the page, you’ll come to the presentation link. Visually, it appears as a clickable title. For those using screen readers, it is announced as a link to the session video titled “Understanding Social Security Disability Benefits: What You Receive and Why It Matters.” Before I click on the link, I want you to notice a few things. First, listen to the plain language. The presenter is not using jargon or technical legal terms without explanation. Second, notice the pleasant, calm tone. It feels supportive rather than overwhelming. And third, think about the benefit of simply watching and listening to this information compared to asking a Social Security disability beneficiary to read through dense, complicated Social Security material online. For many of our Social Security disability beneficiaries—and for many of us—video delivery reduces stress and increases understanding. That design is intentional. </a:t>
            </a:r>
          </a:p>
          <a:p>
            <a:r>
              <a:rPr lang="en-US" sz="1200" kern="1200" dirty="0">
                <a:solidFill>
                  <a:schemeClr val="tx1"/>
                </a:solidFill>
                <a:effectLst/>
                <a:latin typeface="+mn-lt"/>
                <a:ea typeface="+mn-ea"/>
                <a:cs typeface="+mn-cs"/>
              </a:rPr>
              <a:t>I’m going to click on the video now, and we’re going to watch a short clip together.</a:t>
            </a:r>
          </a:p>
          <a:p>
            <a:r>
              <a:rPr lang="en-US" sz="1200" kern="1200" dirty="0">
                <a:solidFill>
                  <a:schemeClr val="tx1"/>
                </a:solidFill>
                <a:effectLst/>
                <a:latin typeface="+mn-lt"/>
                <a:ea typeface="+mn-ea"/>
                <a:cs typeface="+mn-cs"/>
              </a:rPr>
              <a:t>(pause to show video clip) </a:t>
            </a:r>
          </a:p>
          <a:p>
            <a:r>
              <a:rPr lang="en-US" sz="1200" kern="1200" dirty="0">
                <a:solidFill>
                  <a:schemeClr val="tx1"/>
                </a:solidFill>
                <a:effectLst/>
                <a:latin typeface="+mn-lt"/>
                <a:ea typeface="+mn-ea"/>
                <a:cs typeface="+mn-cs"/>
              </a:rPr>
              <a:t>Returning to the session page, below the video link, you’ll find the activities section. For screen reader users, this will typically be introduced under another heading. This is where the session shifts from learning to action. The page instructs Social Security disability beneficiaries to gather their most recent Social Security award letter and any health insurance documentation, such as Medicare or Medi-Cal information. There are downloadable worksheets available, including tools to help collect benefit documentation and guidance on creating a simple filing system. As a screen reader user, you would hear these worksheets announced as links as you arrow down the page. This step is about organization. It helps the Social Security disability beneficiary move from uncertainty to clarity about what they receive and how it works. </a:t>
            </a:r>
          </a:p>
          <a:p>
            <a:r>
              <a:rPr lang="en-US" sz="1200" kern="1200" dirty="0">
                <a:solidFill>
                  <a:schemeClr val="tx1"/>
                </a:solidFill>
                <a:effectLst/>
                <a:latin typeface="+mn-lt"/>
                <a:ea typeface="+mn-ea"/>
                <a:cs typeface="+mn-cs"/>
              </a:rPr>
              <a:t>This session also instructs the Social Security disability beneficiary to request a Benefits Planning Query, or BPQY, from Social Security. As service providers, we know how valuable that document is. This activity prepares the Social Security disability beneficiary for a more productive future meeting with a Work Incentive Planner. When they come to us organized and informed, we can move much more efficiently into individualized planning. </a:t>
            </a:r>
          </a:p>
          <a:p>
            <a:r>
              <a:rPr lang="en-US" sz="1200" kern="1200" dirty="0">
                <a:solidFill>
                  <a:schemeClr val="tx1"/>
                </a:solidFill>
                <a:effectLst/>
                <a:latin typeface="+mn-lt"/>
                <a:ea typeface="+mn-ea"/>
                <a:cs typeface="+mn-cs"/>
              </a:rPr>
              <a:t>Continuing down the page, you’ll find a resources section. This appears as a list of links beneath the activities. These links reinforce the content presented in the video and provide additional credible information sources. For service providers, this section is not only helpful for Social Security disability beneficiaries, but also a quick-reference area for us when we need to double-check guidance or share reliable materials. </a:t>
            </a:r>
          </a:p>
          <a:p>
            <a:r>
              <a:rPr lang="en-US" sz="1200" kern="1200" dirty="0">
                <a:solidFill>
                  <a:schemeClr val="tx1"/>
                </a:solidFill>
                <a:effectLst/>
                <a:latin typeface="+mn-lt"/>
                <a:ea typeface="+mn-ea"/>
                <a:cs typeface="+mn-cs"/>
              </a:rPr>
              <a:t>As we step back and look at the full progression of Session 4, you can see the structure clearly: review the objectives, watch the presentation, complete practical organization activities, and review supporting resources. By the end of this session, the Social Security disability beneficiary should have a clear understanding of which benefit they receive and have begun organizing the documentation that supports that understanding. That clarity is essential before moving forward into Module 2 or Module 3. This session is about building a solid foundation. </a:t>
            </a:r>
            <a:r>
              <a:rPr lang="en-US" sz="1200" kern="1200">
                <a:solidFill>
                  <a:schemeClr val="tx1"/>
                </a:solidFill>
                <a:effectLst/>
                <a:latin typeface="+mn-lt"/>
                <a:ea typeface="+mn-ea"/>
                <a:cs typeface="+mn-cs"/>
              </a:rPr>
              <a:t>This preparation helps individuals and families feel organized and confident before meeting with a benefit counselor or planner.</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0" y="0"/>
            <a:ext cx="9144000" cy="6860799"/>
            <a:chOff x="0" y="0"/>
            <a:chExt cx="9144000" cy="6860799"/>
          </a:xfrm>
        </p:grpSpPr>
        <p:sp>
          <p:nvSpPr>
            <p:cNvPr id="8" name="Rectangle 7"/>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1" y="2222623"/>
            <a:ext cx="5917679" cy="2554983"/>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bwMode="gray">
          <a:xfrm>
            <a:off x="866441" y="4777380"/>
            <a:ext cx="5917679"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76937" y="1828799"/>
            <a:ext cx="990599" cy="228659"/>
          </a:xfrm>
        </p:spPr>
        <p:txBody>
          <a:bodyPr/>
          <a:lstStyle>
            <a:lvl1pPr algn="l">
              <a:defRPr b="0" i="0">
                <a:solidFill>
                  <a:schemeClr val="bg1"/>
                </a:solidFill>
              </a:defRPr>
            </a:lvl1p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bwMode="gray">
          <a:xfrm rot="5400000">
            <a:off x="6236210" y="3264407"/>
            <a:ext cx="3859795" cy="228659"/>
          </a:xfrm>
        </p:spPr>
        <p:txBody>
          <a:bodyPr/>
          <a:lstStyle>
            <a:lvl1pPr>
              <a:defRPr b="0" i="0">
                <a:solidFill>
                  <a:schemeClr val="bg1"/>
                </a:solidFill>
              </a:defRPr>
            </a:lvl1pPr>
          </a:lstStyle>
          <a:p>
            <a:endParaRPr lang="en-US"/>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18410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1" name="Group 10"/>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9"/>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5"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66428" y="295730"/>
            <a:ext cx="628813" cy="767687"/>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67751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9144000" cy="6860799"/>
            <a:chOff x="0" y="0"/>
            <a:chExt cx="9144000" cy="6860799"/>
          </a:xfrm>
        </p:grpSpPr>
        <p:sp>
          <p:nvSpPr>
            <p:cNvPr id="11" name="Rectangle 10"/>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nchor="ct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8"/>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91649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9144000" cy="6860799"/>
            <a:chOff x="0" y="0"/>
            <a:chExt cx="9144000" cy="6860799"/>
          </a:xfrm>
        </p:grpSpPr>
        <p:sp>
          <p:nvSpPr>
            <p:cNvPr id="14" name="Rectangle 13"/>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12" name="TextBox 11"/>
          <p:cNvSpPr txBox="1"/>
          <p:nvPr/>
        </p:nvSpPr>
        <p:spPr bwMode="gray">
          <a:xfrm>
            <a:off x="7033422" y="2898648"/>
            <a:ext cx="660550" cy="1323439"/>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8000" dirty="0"/>
              <a:t>”</a:t>
            </a:r>
          </a:p>
        </p:txBody>
      </p:sp>
      <p:sp>
        <p:nvSpPr>
          <p:cNvPr id="11" name="TextBox 10"/>
          <p:cNvSpPr txBox="1"/>
          <p:nvPr/>
        </p:nvSpPr>
        <p:spPr bwMode="gray">
          <a:xfrm>
            <a:off x="651683" y="589767"/>
            <a:ext cx="601591" cy="1323439"/>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8000" dirty="0"/>
              <a:t>“</a:t>
            </a:r>
          </a:p>
        </p:txBody>
      </p:sp>
      <p:sp>
        <p:nvSpPr>
          <p:cNvPr id="2" name="Title 1"/>
          <p:cNvSpPr>
            <a:spLocks noGrp="1"/>
          </p:cNvSpPr>
          <p:nvPr>
            <p:ph type="title"/>
          </p:nvPr>
        </p:nvSpPr>
        <p:spPr>
          <a:xfrm>
            <a:off x="1128058" y="903421"/>
            <a:ext cx="6160385" cy="2895658"/>
          </a:xfrm>
        </p:spPr>
        <p:txBody>
          <a:bodyP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accent1"/>
                </a:solidFill>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66440" y="5000815"/>
            <a:ext cx="6422005" cy="1024065"/>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22" name="Rectangle 2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30984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9144000" cy="6860799"/>
            <a:chOff x="0" y="0"/>
            <a:chExt cx="9144000" cy="6860799"/>
          </a:xfrm>
        </p:grpSpPr>
        <p:sp>
          <p:nvSpPr>
            <p:cNvPr id="10" name="Rectangle 9"/>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36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normAutofit/>
          </a:bodyPr>
          <a:lstStyle>
            <a:lvl1pPr marL="0" indent="0" algn="l">
              <a:buNone/>
              <a:defRPr sz="18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27186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2305"/>
            <a:ext cx="6423592" cy="714660"/>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1" y="2489200"/>
            <a:ext cx="2313433"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5"/>
            <a:ext cx="2313432" cy="287771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8472" y="2489200"/>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2" y="3147165"/>
            <a:ext cx="2326749" cy="2869878"/>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2489201"/>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3821" y="3147164"/>
            <a:ext cx="2313740"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BCAD085-E8A6-8845-BD4E-CB4CCA059FC4}" type="datetimeFigureOut">
              <a:rPr lang="en-US" smtClean="0"/>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66428" y="295730"/>
            <a:ext cx="628813" cy="767687"/>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849283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81461" y="4180095"/>
            <a:ext cx="2299042"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012743" y="2486221"/>
            <a:ext cx="2021456" cy="1450321"/>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0" name="Text Placeholder 3"/>
          <p:cNvSpPr>
            <a:spLocks noGrp="1"/>
          </p:cNvSpPr>
          <p:nvPr>
            <p:ph type="body" sz="half" idx="21"/>
          </p:nvPr>
        </p:nvSpPr>
        <p:spPr>
          <a:xfrm>
            <a:off x="881461" y="4837558"/>
            <a:ext cx="2298410"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4318" y="4179596"/>
            <a:ext cx="231779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16"/>
          </p:nvPr>
        </p:nvSpPr>
        <p:spPr>
          <a:xfrm>
            <a:off x="3550622" y="2509453"/>
            <a:ext cx="2025182" cy="1427089"/>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8" y="4837558"/>
            <a:ext cx="2330903"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1" y="4179595"/>
            <a:ext cx="2299492"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17"/>
          </p:nvPr>
        </p:nvSpPr>
        <p:spPr>
          <a:xfrm>
            <a:off x="6104946" y="2509453"/>
            <a:ext cx="2018839" cy="1427089"/>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1" y="4837558"/>
            <a:ext cx="229949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1" name="Straight Connector 20"/>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BCAD085-E8A6-8845-BD4E-CB4CCA059FC4}" type="datetimeFigureOut">
              <a:rPr lang="en-US" smtClean="0"/>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66428" y="295730"/>
            <a:ext cx="628813" cy="767687"/>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505301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766428" y="295730"/>
            <a:ext cx="628813" cy="767687"/>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728769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9144000" cy="6860799"/>
            <a:chOff x="0" y="0"/>
            <a:chExt cx="9144000" cy="6860799"/>
          </a:xfrm>
        </p:grpSpPr>
        <p:sp>
          <p:nvSpPr>
            <p:cNvPr id="11" name="Rectangle 10"/>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8" name="Rectangle 7"/>
            <p:cNvSpPr/>
            <p:nvPr/>
          </p:nvSpPr>
          <p:spPr bwMode="gray">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077347" cy="457199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81684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235926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6" name="Group 5"/>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9"/>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Rectangle 8"/>
            <p:cNvSpPr/>
            <p:nvPr/>
          </p:nvSpPr>
          <p:spPr bwMode="gray">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2257588"/>
            <a:ext cx="3101765" cy="3020343"/>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7"/>
            <a:ext cx="3054653" cy="302034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15" name="Rectangle 14"/>
          <p:cNvSpPr/>
          <p:nvPr/>
        </p:nvSpPr>
        <p:spPr>
          <a:xfrm>
            <a:off x="7738039" y="7605"/>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333324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80" cy="353060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306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8"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492839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94298"/>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39" y="3253588"/>
            <a:ext cx="3636981" cy="276621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8490"/>
            <a:ext cx="3636980" cy="2771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2/27/2026</a:t>
            </a:fld>
            <a:endParaRPr lang="en-US"/>
          </a:p>
        </p:txBody>
      </p:sp>
      <p:sp>
        <p:nvSpPr>
          <p:cNvPr id="8" name="Footer Placeholder 7"/>
          <p:cNvSpPr>
            <a:spLocks noGrp="1"/>
          </p:cNvSpPr>
          <p:nvPr>
            <p:ph type="ftr" sz="quarter" idx="11"/>
          </p:nvPr>
        </p:nvSpPr>
        <p:spPr/>
        <p:txBody>
          <a:bodyPr/>
          <a:lstStyle/>
          <a:p>
            <a:endParaRPr lang="en-US"/>
          </a:p>
        </p:txBody>
      </p:sp>
      <p:sp>
        <p:nvSpPr>
          <p:cNvPr id="10" name="Slide Number Placeholder 5"/>
          <p:cNvSpPr>
            <a:spLocks noGrp="1"/>
          </p:cNvSpPr>
          <p:nvPr>
            <p:ph type="sldNum" sz="quarter" idx="12"/>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477106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2/27/2026</a:t>
            </a:fld>
            <a:endParaRPr lang="en-US"/>
          </a:p>
        </p:txBody>
      </p:sp>
      <p:sp>
        <p:nvSpPr>
          <p:cNvPr id="4" name="Footer Placeholder 3"/>
          <p:cNvSpPr>
            <a:spLocks noGrp="1"/>
          </p:cNvSpPr>
          <p:nvPr>
            <p:ph type="ftr" sz="quarter" idx="11"/>
          </p:nvPr>
        </p:nvSpPr>
        <p:spPr/>
        <p:txBody>
          <a:bodyPr/>
          <a:lstStyle/>
          <a:p>
            <a:endParaRPr lang="en-US"/>
          </a:p>
        </p:txBody>
      </p:sp>
      <p:sp>
        <p:nvSpPr>
          <p:cNvPr id="6"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896095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2/27/2026</a:t>
            </a:fld>
            <a:endParaRPr lang="en-US"/>
          </a:p>
        </p:txBody>
      </p:sp>
      <p:sp>
        <p:nvSpPr>
          <p:cNvPr id="3" name="Footer Placeholder 2"/>
          <p:cNvSpPr>
            <a:spLocks noGrp="1"/>
          </p:cNvSpPr>
          <p:nvPr>
            <p:ph type="ftr" sz="quarter" idx="11"/>
          </p:nvPr>
        </p:nvSpPr>
        <p:spPr/>
        <p:txBody>
          <a:bodyPr/>
          <a:lstStyle/>
          <a:p>
            <a:endParaRPr lang="en-US"/>
          </a:p>
        </p:txBody>
      </p:sp>
      <p:sp>
        <p:nvSpPr>
          <p:cNvPr id="6" name="Rectangle 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a:xfrm>
            <a:off x="7766428" y="295730"/>
            <a:ext cx="628813" cy="767687"/>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81533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89"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1182"/>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0" y="3086845"/>
            <a:ext cx="2712589" cy="2938036"/>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66428" y="295730"/>
            <a:ext cx="628813" cy="767687"/>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45662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1" name="Group 10"/>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51591" y="1340000"/>
            <a:ext cx="3001938" cy="161619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51591" y="3086100"/>
            <a:ext cx="3001938" cy="24511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66428" y="295730"/>
            <a:ext cx="628813" cy="767687"/>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68804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0" y="0"/>
            <a:ext cx="9144000" cy="6860799"/>
            <a:chOff x="0" y="0"/>
            <a:chExt cx="9144000" cy="6860799"/>
          </a:xfrm>
        </p:grpSpPr>
        <p:sp>
          <p:nvSpPr>
            <p:cNvPr id="25" name="Rectangle 24"/>
            <p:cNvSpPr/>
            <p:nvPr/>
          </p:nvSpPr>
          <p:spPr>
            <a:xfrm>
              <a:off x="0" y="0"/>
              <a:ext cx="9118832"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Oval 22"/>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Oval 23"/>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18"/>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txBody>
            <a:bodyPr/>
            <a:lstStyle/>
            <a:p>
              <a:endParaRPr lang="en-US"/>
            </a:p>
          </p:txBody>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grpSp>
      <p:sp>
        <p:nvSpPr>
          <p:cNvPr id="2" name="Title Placeholder 1"/>
          <p:cNvSpPr>
            <a:spLocks noGrp="1"/>
          </p:cNvSpPr>
          <p:nvPr>
            <p:ph type="title"/>
          </p:nvPr>
        </p:nvSpPr>
        <p:spPr bwMode="gray">
          <a:xfrm>
            <a:off x="866440" y="927099"/>
            <a:ext cx="6343202"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0"/>
            <a:ext cx="6343201" cy="3530600"/>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39638" y="6365499"/>
            <a:ext cx="990599" cy="228659"/>
          </a:xfrm>
          <a:prstGeom prst="rect">
            <a:avLst/>
          </a:prstGeom>
        </p:spPr>
        <p:txBody>
          <a:bodyPr vert="horz" lIns="91440" tIns="45720" rIns="91440" bIns="45720" rtlCol="0" anchor="b"/>
          <a:lstStyle>
            <a:lvl1pPr algn="r">
              <a:defRPr sz="900" b="1" i="0">
                <a:solidFill>
                  <a:schemeClr val="accent1"/>
                </a:solidFill>
                <a:latin typeface="+mn-lt"/>
              </a:defRPr>
            </a:lvl1pPr>
          </a:lstStyle>
          <a:p>
            <a:fld id="{5BCAD085-E8A6-8845-BD4E-CB4CCA059FC4}" type="datetimeFigureOut">
              <a:rPr lang="en-US" smtClean="0"/>
              <a:t>2/27/2026</a:t>
            </a:fld>
            <a:endParaRPr lang="en-US"/>
          </a:p>
        </p:txBody>
      </p:sp>
      <p:sp>
        <p:nvSpPr>
          <p:cNvPr id="5" name="Footer Placeholder 4"/>
          <p:cNvSpPr>
            <a:spLocks noGrp="1"/>
          </p:cNvSpPr>
          <p:nvPr>
            <p:ph type="ftr" sz="quarter" idx="3"/>
          </p:nvPr>
        </p:nvSpPr>
        <p:spPr>
          <a:xfrm>
            <a:off x="590843" y="6365498"/>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2" name="Rectangle 2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Slide Number Placeholder 5"/>
          <p:cNvSpPr>
            <a:spLocks noGrp="1"/>
          </p:cNvSpPr>
          <p:nvPr>
            <p:ph type="sldNum" sz="quarter" idx="4"/>
          </p:nvPr>
        </p:nvSpPr>
        <p:spPr bwMode="auto">
          <a:xfrm>
            <a:off x="7678616" y="295730"/>
            <a:ext cx="791308" cy="767687"/>
          </a:xfrm>
          <a:prstGeom prst="rect">
            <a:avLst/>
          </a:prstGeom>
        </p:spPr>
        <p:txBody>
          <a:bodyPr vert="horz" lIns="91440" tIns="45720" rIns="91440" bIns="45720" rtlCol="0" anchor="b"/>
          <a:lstStyle>
            <a:lvl1pPr algn="ctr">
              <a:defRPr sz="2800" b="0" i="0">
                <a:solidFill>
                  <a:schemeClr val="bg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43602568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2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jpeg"/><Relationship Id="rId7" Type="http://schemas.openxmlformats.org/officeDocument/2006/relationships/diagramColors" Target="../diagrams/colors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2.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1.jpeg"/><Relationship Id="rId7" Type="http://schemas.openxmlformats.org/officeDocument/2006/relationships/diagramColors" Target="../diagrams/colors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6.xml"/><Relationship Id="rId5" Type="http://schemas.openxmlformats.org/officeDocument/2006/relationships/image" Target="../media/image32.svg"/><Relationship Id="rId4" Type="http://schemas.openxmlformats.org/officeDocument/2006/relationships/image" Target="../media/image31.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6.xml"/><Relationship Id="rId5" Type="http://schemas.openxmlformats.org/officeDocument/2006/relationships/image" Target="../media/image34.svg"/><Relationship Id="rId4" Type="http://schemas.openxmlformats.org/officeDocument/2006/relationships/image" Target="../media/image33.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6.xml"/><Relationship Id="rId6" Type="http://schemas.openxmlformats.org/officeDocument/2006/relationships/image" Target="../media/image2.png"/><Relationship Id="rId5" Type="http://schemas.openxmlformats.org/officeDocument/2006/relationships/image" Target="../media/image36.svg"/><Relationship Id="rId4" Type="http://schemas.openxmlformats.org/officeDocument/2006/relationships/image" Target="../media/image35.png"/></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jpeg"/><Relationship Id="rId7" Type="http://schemas.openxmlformats.org/officeDocument/2006/relationships/diagramColors" Target="../diagrams/colors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jpeg"/><Relationship Id="rId7" Type="http://schemas.openxmlformats.org/officeDocument/2006/relationships/diagramColors" Target="../diagrams/colors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jpeg"/><Relationship Id="rId7" Type="http://schemas.openxmlformats.org/officeDocument/2006/relationships/diagramColors" Target="../diagrams/colors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jpeg"/><Relationship Id="rId7" Type="http://schemas.openxmlformats.org/officeDocument/2006/relationships/diagramColors" Target="../diagrams/colors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8.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jpeg"/><Relationship Id="rId7" Type="http://schemas.openxmlformats.org/officeDocument/2006/relationships/diagramColors" Target="../diagrams/colors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B44741E-4F8A-4DC4-96E4-E4A2E555A8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9144000" cy="6867027"/>
            <a:chOff x="0" y="-2373"/>
            <a:chExt cx="12192000" cy="6867027"/>
          </a:xfrm>
        </p:grpSpPr>
        <p:sp>
          <p:nvSpPr>
            <p:cNvPr id="9" name="Rectangle 8">
              <a:extLst>
                <a:ext uri="{FF2B5EF4-FFF2-40B4-BE49-F238E27FC236}">
                  <a16:creationId xmlns:a16="http://schemas.microsoft.com/office/drawing/2014/main" id="{61FDC0C6-6677-4608-AE99-98D3C7BB1F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Oval 9">
              <a:extLst>
                <a:ext uri="{FF2B5EF4-FFF2-40B4-BE49-F238E27FC236}">
                  <a16:creationId xmlns:a16="http://schemas.microsoft.com/office/drawing/2014/main" id="{589982C5-DDA9-41E0-8CF5-F83999C1BC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A6E454F1-BC7B-4FC5-901F-84095FC678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E0BDA7F3-0D92-4CE5-B124-114C29D28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886F90B9-54A4-4A43-B853-11AA290E00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a:extLst>
                <a:ext uri="{FF2B5EF4-FFF2-40B4-BE49-F238E27FC236}">
                  <a16:creationId xmlns:a16="http://schemas.microsoft.com/office/drawing/2014/main" id="{B5E538A9-6169-4720-88AE-7AE14BE802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Freeform 5">
              <a:extLst>
                <a:ext uri="{FF2B5EF4-FFF2-40B4-BE49-F238E27FC236}">
                  <a16:creationId xmlns:a16="http://schemas.microsoft.com/office/drawing/2014/main" id="{59E5CEE5-D27F-4281-9293-590AD4163E9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7" name="Rectangle 16">
            <a:extLst>
              <a:ext uri="{FF2B5EF4-FFF2-40B4-BE49-F238E27FC236}">
                <a16:creationId xmlns:a16="http://schemas.microsoft.com/office/drawing/2014/main" id="{2FCAD798-DEC5-4392-90CE-C46AD6CE68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9" name="Rectangle 18">
            <a:extLst>
              <a:ext uri="{FF2B5EF4-FFF2-40B4-BE49-F238E27FC236}">
                <a16:creationId xmlns:a16="http://schemas.microsoft.com/office/drawing/2014/main" id="{33474BD5-5CDD-4624-B265-461D5D2FAB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64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97541F74-7AB4-44F5-B299-DC46587E96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9144000" cy="6867027"/>
            <a:chOff x="0" y="-2373"/>
            <a:chExt cx="12192000" cy="6867027"/>
          </a:xfrm>
        </p:grpSpPr>
        <p:sp>
          <p:nvSpPr>
            <p:cNvPr id="22" name="Rectangle 21">
              <a:extLst>
                <a:ext uri="{FF2B5EF4-FFF2-40B4-BE49-F238E27FC236}">
                  <a16:creationId xmlns:a16="http://schemas.microsoft.com/office/drawing/2014/main" id="{B7C5CDCA-4575-4FF4-A5EC-64DC449B20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3" name="Oval 22">
              <a:extLst>
                <a:ext uri="{FF2B5EF4-FFF2-40B4-BE49-F238E27FC236}">
                  <a16:creationId xmlns:a16="http://schemas.microsoft.com/office/drawing/2014/main" id="{0742D19B-10DE-4D94-98F8-1F12F9938F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Oval 23">
              <a:extLst>
                <a:ext uri="{FF2B5EF4-FFF2-40B4-BE49-F238E27FC236}">
                  <a16:creationId xmlns:a16="http://schemas.microsoft.com/office/drawing/2014/main" id="{9BC4F9F2-5068-498F-A8BD-B7B1053288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Oval 24">
              <a:extLst>
                <a:ext uri="{FF2B5EF4-FFF2-40B4-BE49-F238E27FC236}">
                  <a16:creationId xmlns:a16="http://schemas.microsoft.com/office/drawing/2014/main" id="{53E1DABB-ED82-4D7D-8F9D-4F5168E3E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Oval 25">
              <a:extLst>
                <a:ext uri="{FF2B5EF4-FFF2-40B4-BE49-F238E27FC236}">
                  <a16:creationId xmlns:a16="http://schemas.microsoft.com/office/drawing/2014/main" id="{93468F7E-1797-41D7-AB73-3AD2C4C253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Oval 26">
              <a:extLst>
                <a:ext uri="{FF2B5EF4-FFF2-40B4-BE49-F238E27FC236}">
                  <a16:creationId xmlns:a16="http://schemas.microsoft.com/office/drawing/2014/main" id="{A20D4073-E031-435E-B8A6-63CEA7375E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Freeform 5">
              <a:extLst>
                <a:ext uri="{FF2B5EF4-FFF2-40B4-BE49-F238E27FC236}">
                  <a16:creationId xmlns:a16="http://schemas.microsoft.com/office/drawing/2014/main" id="{8304B15C-CB59-49EF-BEFA-F4B5CFF1FE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29" name="Freeform 5">
              <a:extLst>
                <a:ext uri="{FF2B5EF4-FFF2-40B4-BE49-F238E27FC236}">
                  <a16:creationId xmlns:a16="http://schemas.microsoft.com/office/drawing/2014/main" id="{6739E239-4B56-4CD1-B3C9-F44730C4B1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30" name="Freeform 5">
              <a:extLst>
                <a:ext uri="{FF2B5EF4-FFF2-40B4-BE49-F238E27FC236}">
                  <a16:creationId xmlns:a16="http://schemas.microsoft.com/office/drawing/2014/main" id="{B97F9A81-D694-4C86-AF0C-8D592AFE285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32" name="Rectangle 31">
            <a:extLst>
              <a:ext uri="{FF2B5EF4-FFF2-40B4-BE49-F238E27FC236}">
                <a16:creationId xmlns:a16="http://schemas.microsoft.com/office/drawing/2014/main" id="{9E382A3D-2F90-475C-8DF2-F666FEA34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1262378" y="1143000"/>
            <a:ext cx="6619243" cy="3389217"/>
          </a:xfrm>
        </p:spPr>
        <p:txBody>
          <a:bodyPr vert="horz" lIns="91440" tIns="45720" rIns="91440" bIns="45720" rtlCol="0" anchor="ctr">
            <a:noAutofit/>
          </a:bodyPr>
          <a:lstStyle/>
          <a:p>
            <a:pPr algn="ctr"/>
            <a:r>
              <a:rPr lang="en-US" sz="9600" b="1" dirty="0">
                <a:solidFill>
                  <a:srgbClr val="FFFFFF"/>
                </a:solidFill>
              </a:rPr>
              <a:t>Welcome</a:t>
            </a:r>
          </a:p>
        </p:txBody>
      </p:sp>
      <p:pic>
        <p:nvPicPr>
          <p:cNvPr id="6" name="Content Placeholder 5" descr="DOR Benefits to Independence 101 logo">
            <a:extLst>
              <a:ext uri="{FF2B5EF4-FFF2-40B4-BE49-F238E27FC236}">
                <a16:creationId xmlns:a16="http://schemas.microsoft.com/office/drawing/2014/main" id="{612129C8-FAB8-611F-D561-EA49326C2FB2}"/>
              </a:ext>
            </a:extLst>
          </p:cNvPr>
          <p:cNvPicPr>
            <a:picLocks noGrp="1" noChangeAspect="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40381" y="4950247"/>
            <a:ext cx="8660855" cy="106955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62000"/>
                <a:hueMod val="108000"/>
                <a:satMod val="164000"/>
                <a:lumMod val="69000"/>
              </a:schemeClr>
              <a:schemeClr val="bg2">
                <a:tint val="96000"/>
                <a:hueMod val="90000"/>
                <a:satMod val="130000"/>
                <a:lumMod val="134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314C310-850D-4491-AA52-C75BEA68B6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11" name="Rectangle 10">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p:cNvSpPr>
            <a:spLocks noGrp="1"/>
          </p:cNvSpPr>
          <p:nvPr>
            <p:ph type="title"/>
          </p:nvPr>
        </p:nvSpPr>
        <p:spPr>
          <a:xfrm>
            <a:off x="627185" y="1085549"/>
            <a:ext cx="2573210" cy="4686903"/>
          </a:xfrm>
        </p:spPr>
        <p:txBody>
          <a:bodyPr anchor="ctr">
            <a:normAutofit/>
          </a:bodyPr>
          <a:lstStyle/>
          <a:p>
            <a:pPr algn="r"/>
            <a:r>
              <a:rPr lang="en-US" sz="4000" dirty="0">
                <a:solidFill>
                  <a:schemeClr val="tx1"/>
                </a:solidFill>
              </a:rPr>
              <a:t>How Families and Providers Benefit</a:t>
            </a:r>
          </a:p>
        </p:txBody>
      </p:sp>
      <p:cxnSp>
        <p:nvCxnSpPr>
          <p:cNvPr id="14" name="Straight Connector 13">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781049" y="1085549"/>
            <a:ext cx="4184780" cy="4686903"/>
          </a:xfrm>
        </p:spPr>
        <p:txBody>
          <a:bodyPr anchor="ctr">
            <a:normAutofit/>
          </a:bodyPr>
          <a:lstStyle/>
          <a:p>
            <a:r>
              <a:rPr lang="en-US" sz="2400">
                <a:solidFill>
                  <a:schemeClr val="tx1"/>
                </a:solidFill>
              </a:rPr>
              <a:t>Shared understanding</a:t>
            </a:r>
          </a:p>
          <a:p>
            <a:r>
              <a:rPr lang="en-US" sz="2400">
                <a:solidFill>
                  <a:schemeClr val="tx1"/>
                </a:solidFill>
              </a:rPr>
              <a:t>Better planning conversations</a:t>
            </a:r>
          </a:p>
          <a:p>
            <a:r>
              <a:rPr lang="en-US" sz="2400">
                <a:solidFill>
                  <a:schemeClr val="tx1"/>
                </a:solidFill>
              </a:rPr>
              <a:t>Reduced misinformation</a:t>
            </a:r>
          </a:p>
          <a:p>
            <a:r>
              <a:rPr lang="en-US" sz="2400">
                <a:solidFill>
                  <a:schemeClr val="tx1"/>
                </a:solidFill>
              </a:rPr>
              <a:t>Improved confidence</a:t>
            </a:r>
          </a:p>
        </p:txBody>
      </p:sp>
      <p:sp>
        <p:nvSpPr>
          <p:cNvPr id="16" name="Footer Placeholder 4">
            <a:extLst>
              <a:ext uri="{FF2B5EF4-FFF2-40B4-BE49-F238E27FC236}">
                <a16:creationId xmlns:a16="http://schemas.microsoft.com/office/drawing/2014/main" id="{0308D749-5984-4BB8-A788-A85D24304A0A}"/>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420832" y="6391838"/>
            <a:ext cx="2894846" cy="304801"/>
          </a:xfrm>
          <a:prstGeom prst="rect">
            <a:avLst/>
          </a:prstGeom>
        </p:spPr>
        <p:txBody>
          <a:bodyPr vert="horz" lIns="91440" tIns="45720" rIns="91440" bIns="45720" rtlCol="0" anchor="ctr"/>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b="1" dirty="0">
              <a:solidFill>
                <a:srgbClr val="B31166"/>
              </a:solidFill>
            </a:endParaRPr>
          </a:p>
        </p:txBody>
      </p:sp>
      <p:sp>
        <p:nvSpPr>
          <p:cNvPr id="18" name="Date Placeholder 3">
            <a:extLst>
              <a:ext uri="{FF2B5EF4-FFF2-40B4-BE49-F238E27FC236}">
                <a16:creationId xmlns:a16="http://schemas.microsoft.com/office/drawing/2014/main" id="{95B8172D-A4C8-41B4-8991-78BBEC4039D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5789140" y="6391839"/>
            <a:ext cx="2248228" cy="304798"/>
          </a:xfrm>
          <a:prstGeom prst="rect">
            <a:avLst/>
          </a:prstGeom>
        </p:spPr>
        <p:txBody>
          <a:bodyPr vert="horz" lIns="91440" tIns="45720" rIns="91440" bIns="45720" rtlCol="0" anchor="t"/>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a:solidFill>
                <a:srgbClr val="B31166"/>
              </a:solidFill>
            </a:endParaRPr>
          </a:p>
        </p:txBody>
      </p:sp>
    </p:spTree>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CAF1E58-D170-4EF3-8E1A-992DA3688F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blipFill>
            <a:blip r:embed="rId3">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3EACCB19-3F29-416E-BD93-24BDDE37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314325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a:extLst>
              <a:ext uri="{FF2B5EF4-FFF2-40B4-BE49-F238E27FC236}">
                <a16:creationId xmlns:a16="http://schemas.microsoft.com/office/drawing/2014/main" id="{39C41423-F9F7-4333-A541-61582D3D2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177165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Freeform 5">
            <a:extLst>
              <a:ext uri="{FF2B5EF4-FFF2-40B4-BE49-F238E27FC236}">
                <a16:creationId xmlns:a16="http://schemas.microsoft.com/office/drawing/2014/main" id="{A66DA090-6BD9-45CC-B782-02767069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1942938" y="1881194"/>
            <a:ext cx="3299407" cy="330693"/>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8" name="Rectangle 17">
            <a:extLst>
              <a:ext uri="{FF2B5EF4-FFF2-40B4-BE49-F238E27FC236}">
                <a16:creationId xmlns:a16="http://schemas.microsoft.com/office/drawing/2014/main" id="{BA9F93AF-9489-4B8A-AA6B-1B00D3CA68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4285059" y="402165"/>
            <a:ext cx="454143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Freeform 5">
            <a:extLst>
              <a:ext uri="{FF2B5EF4-FFF2-40B4-BE49-F238E27FC236}">
                <a16:creationId xmlns:a16="http://schemas.microsoft.com/office/drawing/2014/main" id="{2F459F0B-865B-481D-9AC3-15C76A336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915324" y="2958541"/>
            <a:ext cx="6053670" cy="940919"/>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22" name="Freeform 5">
            <a:extLst>
              <a:ext uri="{FF2B5EF4-FFF2-40B4-BE49-F238E27FC236}">
                <a16:creationId xmlns:a16="http://schemas.microsoft.com/office/drawing/2014/main" id="{61CDB3A6-B686-4E1D-AD52-3DC038A45E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p:cNvSpPr>
            <a:spLocks noGrp="1"/>
          </p:cNvSpPr>
          <p:nvPr>
            <p:ph type="title"/>
          </p:nvPr>
        </p:nvSpPr>
        <p:spPr>
          <a:xfrm>
            <a:off x="866216" y="973667"/>
            <a:ext cx="2468166" cy="4833745"/>
          </a:xfrm>
        </p:spPr>
        <p:txBody>
          <a:bodyPr>
            <a:normAutofit/>
          </a:bodyPr>
          <a:lstStyle/>
          <a:p>
            <a:r>
              <a:rPr lang="en-US" sz="4000" dirty="0">
                <a:solidFill>
                  <a:srgbClr val="EBEBEB"/>
                </a:solidFill>
              </a:rPr>
              <a:t>When to Use the Course</a:t>
            </a:r>
          </a:p>
        </p:txBody>
      </p:sp>
      <p:sp>
        <p:nvSpPr>
          <p:cNvPr id="24" name="Rectangle 23">
            <a:extLst>
              <a:ext uri="{FF2B5EF4-FFF2-40B4-BE49-F238E27FC236}">
                <a16:creationId xmlns:a16="http://schemas.microsoft.com/office/drawing/2014/main" id="{3D38E400-4F30-481D-A5DC-5AA21A2CB8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6" name="Content Placeholder 3">
            <a:extLst>
              <a:ext uri="{FF2B5EF4-FFF2-40B4-BE49-F238E27FC236}">
                <a16:creationId xmlns:a16="http://schemas.microsoft.com/office/drawing/2014/main" id="{2930BE65-A15C-C075-38E3-E13E001CCD79}"/>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906072137"/>
              </p:ext>
            </p:extLst>
          </p:nvPr>
        </p:nvGraphicFramePr>
        <p:xfrm>
          <a:off x="3895725" y="808038"/>
          <a:ext cx="4793456" cy="52466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8BDF8889-DC2F-468B-8D84-EA3774DB8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01906CC-6BFC-48B1-9DD8-445641393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blipFill>
            <a:blip r:embed="rId3">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Oval 31">
            <a:extLst>
              <a:ext uri="{FF2B5EF4-FFF2-40B4-BE49-F238E27FC236}">
                <a16:creationId xmlns:a16="http://schemas.microsoft.com/office/drawing/2014/main" id="{0BBEB8AA-5680-4F7C-B07D-AA0081EE08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314325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4" name="Oval 33">
            <a:extLst>
              <a:ext uri="{FF2B5EF4-FFF2-40B4-BE49-F238E27FC236}">
                <a16:creationId xmlns:a16="http://schemas.microsoft.com/office/drawing/2014/main" id="{339C3DAC-A14C-4F71-BEDB-1F35E5253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6456759" y="0"/>
            <a:ext cx="74295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6" name="Oval 35">
            <a:extLst>
              <a:ext uri="{FF2B5EF4-FFF2-40B4-BE49-F238E27FC236}">
                <a16:creationId xmlns:a16="http://schemas.microsoft.com/office/drawing/2014/main" id="{E9270CE5-3BD6-4524-BBD4-3A6331191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600200"/>
            <a:ext cx="177165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8" name="Oval 37">
            <a:extLst>
              <a:ext uri="{FF2B5EF4-FFF2-40B4-BE49-F238E27FC236}">
                <a16:creationId xmlns:a16="http://schemas.microsoft.com/office/drawing/2014/main" id="{8A4C1651-1AB9-4B1F-8020-0C800382CD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6456759" y="2362200"/>
            <a:ext cx="211455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0" name="Oval 39">
            <a:extLst>
              <a:ext uri="{FF2B5EF4-FFF2-40B4-BE49-F238E27FC236}">
                <a16:creationId xmlns:a16="http://schemas.microsoft.com/office/drawing/2014/main" id="{0B737594-8A0C-4859-9751-B0228F2DE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999559" y="5249336"/>
            <a:ext cx="120015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2" name="Freeform 5">
            <a:extLst>
              <a:ext uri="{FF2B5EF4-FFF2-40B4-BE49-F238E27FC236}">
                <a16:creationId xmlns:a16="http://schemas.microsoft.com/office/drawing/2014/main" id="{635B1E5F-8D00-4445-8F34-CF83F6251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89932" flipV="1">
            <a:off x="6368213" y="4619559"/>
            <a:ext cx="2474555"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44" name="Freeform 5">
            <a:extLst>
              <a:ext uri="{FF2B5EF4-FFF2-40B4-BE49-F238E27FC236}">
                <a16:creationId xmlns:a16="http://schemas.microsoft.com/office/drawing/2014/main" id="{5CA9E7EA-E610-4379-8563-950A70FB35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flipV="1">
            <a:off x="344629" y="457695"/>
            <a:ext cx="84582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US"/>
          </a:p>
        </p:txBody>
      </p:sp>
      <p:sp>
        <p:nvSpPr>
          <p:cNvPr id="46" name="Freeform 5">
            <a:extLst>
              <a:ext uri="{FF2B5EF4-FFF2-40B4-BE49-F238E27FC236}">
                <a16:creationId xmlns:a16="http://schemas.microsoft.com/office/drawing/2014/main" id="{6BF07752-C1F8-453E-9A5D-A0390FA537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flipV="1">
            <a:off x="0" y="0"/>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p:cNvSpPr>
            <a:spLocks noGrp="1"/>
          </p:cNvSpPr>
          <p:nvPr>
            <p:ph type="title"/>
          </p:nvPr>
        </p:nvSpPr>
        <p:spPr>
          <a:xfrm>
            <a:off x="866215" y="5385410"/>
            <a:ext cx="6571060" cy="706964"/>
          </a:xfrm>
        </p:spPr>
        <p:txBody>
          <a:bodyPr>
            <a:normAutofit/>
          </a:bodyPr>
          <a:lstStyle/>
          <a:p>
            <a:r>
              <a:rPr lang="en-US" sz="3600" dirty="0">
                <a:solidFill>
                  <a:srgbClr val="EBEBEB"/>
                </a:solidFill>
              </a:rPr>
              <a:t>Next Steps</a:t>
            </a:r>
          </a:p>
        </p:txBody>
      </p:sp>
      <p:sp>
        <p:nvSpPr>
          <p:cNvPr id="48" name="Rectangle 47">
            <a:extLst>
              <a:ext uri="{FF2B5EF4-FFF2-40B4-BE49-F238E27FC236}">
                <a16:creationId xmlns:a16="http://schemas.microsoft.com/office/drawing/2014/main" id="{C52526BD-E48D-43F7-9C76-F2033AF5E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21691944-E464-EE14-9909-126642A9F940}"/>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4196324867"/>
              </p:ext>
            </p:extLst>
          </p:nvPr>
        </p:nvGraphicFramePr>
        <p:xfrm>
          <a:off x="0" y="1279074"/>
          <a:ext cx="9144000" cy="320622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5A992EA8-A2AE-480C-BFF9-7B134643975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9144000" cy="6867027"/>
            <a:chOff x="0" y="-2373"/>
            <a:chExt cx="12192000" cy="6867027"/>
          </a:xfrm>
        </p:grpSpPr>
        <p:sp>
          <p:nvSpPr>
            <p:cNvPr id="10" name="Rectangle 9">
              <a:extLst>
                <a:ext uri="{FF2B5EF4-FFF2-40B4-BE49-F238E27FC236}">
                  <a16:creationId xmlns:a16="http://schemas.microsoft.com/office/drawing/2014/main" id="{0F6F97DA-7406-453D-9AB4-28B0891BB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31D171A9-30C8-4156-8EAF-50888EBE7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C52A6C74-8DC4-4902-962C-0DAFD7F9B5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D34C65DE-5132-426E-9E92-81CB9EFF8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a:extLst>
                <a:ext uri="{FF2B5EF4-FFF2-40B4-BE49-F238E27FC236}">
                  <a16:creationId xmlns:a16="http://schemas.microsoft.com/office/drawing/2014/main" id="{463FE9C4-150E-4C97-A21E-53B7CD261A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a:extLst>
                <a:ext uri="{FF2B5EF4-FFF2-40B4-BE49-F238E27FC236}">
                  <a16:creationId xmlns:a16="http://schemas.microsoft.com/office/drawing/2014/main" id="{F4DD7FA2-5B3A-4DD2-BA1A-735CC86BAA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Freeform 5">
              <a:extLst>
                <a:ext uri="{FF2B5EF4-FFF2-40B4-BE49-F238E27FC236}">
                  <a16:creationId xmlns:a16="http://schemas.microsoft.com/office/drawing/2014/main" id="{B11D6824-D097-439B-9956-5436E5111A9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8" name="Rectangle 17">
            <a:extLst>
              <a:ext uri="{FF2B5EF4-FFF2-40B4-BE49-F238E27FC236}">
                <a16:creationId xmlns:a16="http://schemas.microsoft.com/office/drawing/2014/main" id="{5669AB50-4CAD-4D10-A09A-A0C01AF9E6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4328933" y="3469511"/>
            <a:ext cx="4328370" cy="1600200"/>
          </a:xfrm>
        </p:spPr>
        <p:txBody>
          <a:bodyPr vert="horz" lIns="91440" tIns="45720" rIns="91440" bIns="45720" rtlCol="0" anchor="b">
            <a:normAutofit/>
          </a:bodyPr>
          <a:lstStyle/>
          <a:p>
            <a:r>
              <a:rPr lang="en-US" sz="4000" b="1" i="0" kern="1200" dirty="0">
                <a:solidFill>
                  <a:schemeClr val="bg2"/>
                </a:solidFill>
                <a:latin typeface="+mj-lt"/>
                <a:ea typeface="+mj-ea"/>
                <a:cs typeface="+mj-cs"/>
              </a:rPr>
              <a:t>Encouragement</a:t>
            </a:r>
          </a:p>
        </p:txBody>
      </p:sp>
      <p:pic>
        <p:nvPicPr>
          <p:cNvPr id="6" name="Graphic 5" descr="Handshake">
            <a:extLst>
              <a:ext uri="{FF2B5EF4-FFF2-40B4-BE49-F238E27FC236}">
                <a16:creationId xmlns:a16="http://schemas.microsoft.com/office/drawing/2014/main" id="{4C8028C1-7061-922D-C13D-CD515642635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44533" y="1113063"/>
            <a:ext cx="4628758" cy="4628758"/>
          </a:xfrm>
          <a:prstGeom prst="roundRect">
            <a:avLst>
              <a:gd name="adj" fmla="val 1858"/>
            </a:avLst>
          </a:prstGeom>
          <a:effectLst>
            <a:outerShdw blurRad="50800" dist="50800" dir="5400000" algn="tl" rotWithShape="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nodeType="withEffect">
                                  <p:stCondLst>
                                    <p:cond delay="500"/>
                                  </p:stCondLst>
                                  <p:iterate>
                                    <p:tmPct val="10000"/>
                                  </p:iterate>
                                  <p:childTnLst>
                                    <p:set>
                                      <p:cBhvr>
                                        <p:cTn id="9" dur="1" fill="hold">
                                          <p:stCondLst>
                                            <p:cond delay="0"/>
                                          </p:stCondLst>
                                        </p:cTn>
                                        <p:tgtEl>
                                          <p:spTgt spid="6"/>
                                        </p:tgtEl>
                                        <p:attrNameLst>
                                          <p:attrName>style.visibility</p:attrName>
                                        </p:attrNameLst>
                                      </p:cBhvr>
                                      <p:to>
                                        <p:strVal val="visible"/>
                                      </p:to>
                                    </p:set>
                                    <p:animEffect transition="in" filter="fade">
                                      <p:cBhvr>
                                        <p:cTn id="10"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5A992EA8-A2AE-480C-BFF9-7B134643975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9144000" cy="6867027"/>
            <a:chOff x="0" y="-2373"/>
            <a:chExt cx="12192000" cy="6867027"/>
          </a:xfrm>
        </p:grpSpPr>
        <p:sp>
          <p:nvSpPr>
            <p:cNvPr id="10" name="Rectangle 9">
              <a:extLst>
                <a:ext uri="{FF2B5EF4-FFF2-40B4-BE49-F238E27FC236}">
                  <a16:creationId xmlns:a16="http://schemas.microsoft.com/office/drawing/2014/main" id="{0F6F97DA-7406-453D-9AB4-28B0891BB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31D171A9-30C8-4156-8EAF-50888EBE7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C52A6C74-8DC4-4902-962C-0DAFD7F9B5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D34C65DE-5132-426E-9E92-81CB9EFF8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a:extLst>
                <a:ext uri="{FF2B5EF4-FFF2-40B4-BE49-F238E27FC236}">
                  <a16:creationId xmlns:a16="http://schemas.microsoft.com/office/drawing/2014/main" id="{463FE9C4-150E-4C97-A21E-53B7CD261A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a:extLst>
                <a:ext uri="{FF2B5EF4-FFF2-40B4-BE49-F238E27FC236}">
                  <a16:creationId xmlns:a16="http://schemas.microsoft.com/office/drawing/2014/main" id="{F4DD7FA2-5B3A-4DD2-BA1A-735CC86BAA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Freeform 5">
              <a:extLst>
                <a:ext uri="{FF2B5EF4-FFF2-40B4-BE49-F238E27FC236}">
                  <a16:creationId xmlns:a16="http://schemas.microsoft.com/office/drawing/2014/main" id="{B11D6824-D097-439B-9956-5436E5111A9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8" name="Rectangle 17">
            <a:extLst>
              <a:ext uri="{FF2B5EF4-FFF2-40B4-BE49-F238E27FC236}">
                <a16:creationId xmlns:a16="http://schemas.microsoft.com/office/drawing/2014/main" id="{5669AB50-4CAD-4D10-A09A-A0C01AF9E6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706319" y="1113062"/>
            <a:ext cx="2950983" cy="3281957"/>
          </a:xfrm>
        </p:spPr>
        <p:txBody>
          <a:bodyPr vert="horz" lIns="91440" tIns="45720" rIns="91440" bIns="45720" rtlCol="0" anchor="b">
            <a:normAutofit/>
          </a:bodyPr>
          <a:lstStyle/>
          <a:p>
            <a:pPr>
              <a:lnSpc>
                <a:spcPct val="90000"/>
              </a:lnSpc>
            </a:pPr>
            <a:r>
              <a:rPr lang="en-US" sz="4000" b="0" i="0" kern="1200" dirty="0">
                <a:solidFill>
                  <a:schemeClr val="bg2"/>
                </a:solidFill>
                <a:latin typeface="+mj-lt"/>
                <a:ea typeface="+mj-ea"/>
                <a:cs typeface="+mj-cs"/>
              </a:rPr>
              <a:t>Questions &amp; Discussion</a:t>
            </a:r>
          </a:p>
        </p:txBody>
      </p:sp>
      <p:pic>
        <p:nvPicPr>
          <p:cNvPr id="6" name="Graphic 5" descr="Questions">
            <a:extLst>
              <a:ext uri="{FF2B5EF4-FFF2-40B4-BE49-F238E27FC236}">
                <a16:creationId xmlns:a16="http://schemas.microsoft.com/office/drawing/2014/main" id="{655DD9DB-4090-136F-1B65-4E405737712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44533" y="1113063"/>
            <a:ext cx="4628758" cy="4628758"/>
          </a:xfrm>
          <a:prstGeom prst="roundRect">
            <a:avLst>
              <a:gd name="adj" fmla="val 1858"/>
            </a:avLst>
          </a:prstGeom>
          <a:effectLst>
            <a:outerShdw blurRad="50800" dist="50800" dir="5400000" algn="tl" rotWithShape="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nodeType="withEffect">
                                  <p:stCondLst>
                                    <p:cond delay="500"/>
                                  </p:stCondLst>
                                  <p:iterate>
                                    <p:tmPct val="10000"/>
                                  </p:iterate>
                                  <p:childTnLst>
                                    <p:set>
                                      <p:cBhvr>
                                        <p:cTn id="9" dur="1" fill="hold">
                                          <p:stCondLst>
                                            <p:cond delay="0"/>
                                          </p:stCondLst>
                                        </p:cTn>
                                        <p:tgtEl>
                                          <p:spTgt spid="6"/>
                                        </p:tgtEl>
                                        <p:attrNameLst>
                                          <p:attrName>style.visibility</p:attrName>
                                        </p:attrNameLst>
                                      </p:cBhvr>
                                      <p:to>
                                        <p:strVal val="visible"/>
                                      </p:to>
                                    </p:set>
                                    <p:animEffect transition="in" filter="fade">
                                      <p:cBhvr>
                                        <p:cTn id="10"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5A992EA8-A2AE-480C-BFF9-7B134643975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9144000" cy="6867027"/>
            <a:chOff x="0" y="-2373"/>
            <a:chExt cx="12192000" cy="6867027"/>
          </a:xfrm>
        </p:grpSpPr>
        <p:sp>
          <p:nvSpPr>
            <p:cNvPr id="10" name="Rectangle 9">
              <a:extLst>
                <a:ext uri="{FF2B5EF4-FFF2-40B4-BE49-F238E27FC236}">
                  <a16:creationId xmlns:a16="http://schemas.microsoft.com/office/drawing/2014/main" id="{0F6F97DA-7406-453D-9AB4-28B0891BB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31D171A9-30C8-4156-8EAF-50888EBE7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C52A6C74-8DC4-4902-962C-0DAFD7F9B5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D34C65DE-5132-426E-9E92-81CB9EFF8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a:extLst>
                <a:ext uri="{FF2B5EF4-FFF2-40B4-BE49-F238E27FC236}">
                  <a16:creationId xmlns:a16="http://schemas.microsoft.com/office/drawing/2014/main" id="{463FE9C4-150E-4C97-A21E-53B7CD261A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a:extLst>
                <a:ext uri="{FF2B5EF4-FFF2-40B4-BE49-F238E27FC236}">
                  <a16:creationId xmlns:a16="http://schemas.microsoft.com/office/drawing/2014/main" id="{F4DD7FA2-5B3A-4DD2-BA1A-735CC86BAA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Freeform 5">
              <a:extLst>
                <a:ext uri="{FF2B5EF4-FFF2-40B4-BE49-F238E27FC236}">
                  <a16:creationId xmlns:a16="http://schemas.microsoft.com/office/drawing/2014/main" id="{B11D6824-D097-439B-9956-5436E5111A9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8" name="Rectangle 17">
            <a:extLst>
              <a:ext uri="{FF2B5EF4-FFF2-40B4-BE49-F238E27FC236}">
                <a16:creationId xmlns:a16="http://schemas.microsoft.com/office/drawing/2014/main" id="{5669AB50-4CAD-4D10-A09A-A0C01AF9E6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6120579" y="1113062"/>
            <a:ext cx="2536723" cy="3281957"/>
          </a:xfrm>
        </p:spPr>
        <p:txBody>
          <a:bodyPr vert="horz" lIns="91440" tIns="45720" rIns="91440" bIns="45720" rtlCol="0" anchor="b">
            <a:normAutofit/>
          </a:bodyPr>
          <a:lstStyle/>
          <a:p>
            <a:r>
              <a:rPr lang="en-US" sz="5400" b="0" i="0" kern="1200" dirty="0">
                <a:solidFill>
                  <a:schemeClr val="bg2"/>
                </a:solidFill>
                <a:latin typeface="+mj-lt"/>
                <a:ea typeface="+mj-ea"/>
                <a:cs typeface="+mj-cs"/>
              </a:rPr>
              <a:t>Thank You</a:t>
            </a:r>
          </a:p>
        </p:txBody>
      </p:sp>
      <p:pic>
        <p:nvPicPr>
          <p:cNvPr id="6" name="Graphic 5" descr="Smiling Face with No Fill">
            <a:extLst>
              <a:ext uri="{FF2B5EF4-FFF2-40B4-BE49-F238E27FC236}">
                <a16:creationId xmlns:a16="http://schemas.microsoft.com/office/drawing/2014/main" id="{D3D8625B-48A4-9C48-DF11-1C60B80EE7D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19222" y="1676400"/>
            <a:ext cx="4628758" cy="4628758"/>
          </a:xfrm>
          <a:prstGeom prst="roundRect">
            <a:avLst>
              <a:gd name="adj" fmla="val 1858"/>
            </a:avLst>
          </a:prstGeom>
          <a:effectLst>
            <a:outerShdw blurRad="50800" dist="50800" dir="5400000" algn="tl" rotWithShape="0">
              <a:srgbClr val="000000">
                <a:alpha val="43000"/>
              </a:srgbClr>
            </a:outerShdw>
          </a:effectLst>
        </p:spPr>
      </p:pic>
      <p:pic>
        <p:nvPicPr>
          <p:cNvPr id="4" name="Content Placeholder 5" descr="DOR Benefits to Independence 101 logo">
            <a:extLst>
              <a:ext uri="{FF2B5EF4-FFF2-40B4-BE49-F238E27FC236}">
                <a16:creationId xmlns:a16="http://schemas.microsoft.com/office/drawing/2014/main" id="{2CBEAB89-E7CD-EE30-5DD7-27100C673880}"/>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64135" y="820478"/>
            <a:ext cx="8415730" cy="106955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nodeType="withEffect">
                                  <p:stCondLst>
                                    <p:cond delay="500"/>
                                  </p:stCondLst>
                                  <p:iterate>
                                    <p:tmPct val="10000"/>
                                  </p:iterate>
                                  <p:childTnLst>
                                    <p:set>
                                      <p:cBhvr>
                                        <p:cTn id="9" dur="1" fill="hold">
                                          <p:stCondLst>
                                            <p:cond delay="0"/>
                                          </p:stCondLst>
                                        </p:cTn>
                                        <p:tgtEl>
                                          <p:spTgt spid="6"/>
                                        </p:tgtEl>
                                        <p:attrNameLst>
                                          <p:attrName>style.visibility</p:attrName>
                                        </p:attrNameLst>
                                      </p:cBhvr>
                                      <p:to>
                                        <p:strVal val="visible"/>
                                      </p:to>
                                    </p:set>
                                    <p:animEffect transition="in" filter="fade">
                                      <p:cBhvr>
                                        <p:cTn id="10"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CAF1E58-D170-4EF3-8E1A-992DA3688F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blipFill>
            <a:blip r:embed="rId3">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3EACCB19-3F29-416E-BD93-24BDDE37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314325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39C41423-F9F7-4333-A541-61582D3D2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177165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Freeform 5">
            <a:extLst>
              <a:ext uri="{FF2B5EF4-FFF2-40B4-BE49-F238E27FC236}">
                <a16:creationId xmlns:a16="http://schemas.microsoft.com/office/drawing/2014/main" id="{A66DA090-6BD9-45CC-B782-02767069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1942938" y="1881194"/>
            <a:ext cx="3299407" cy="330693"/>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7" name="Rectangle 16">
            <a:extLst>
              <a:ext uri="{FF2B5EF4-FFF2-40B4-BE49-F238E27FC236}">
                <a16:creationId xmlns:a16="http://schemas.microsoft.com/office/drawing/2014/main" id="{BA9F93AF-9489-4B8A-AA6B-1B00D3CA68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4285059" y="402165"/>
            <a:ext cx="454143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Freeform 5">
            <a:extLst>
              <a:ext uri="{FF2B5EF4-FFF2-40B4-BE49-F238E27FC236}">
                <a16:creationId xmlns:a16="http://schemas.microsoft.com/office/drawing/2014/main" id="{2F459F0B-865B-481D-9AC3-15C76A336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915324" y="2958541"/>
            <a:ext cx="6053670" cy="940919"/>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21" name="Freeform 5">
            <a:extLst>
              <a:ext uri="{FF2B5EF4-FFF2-40B4-BE49-F238E27FC236}">
                <a16:creationId xmlns:a16="http://schemas.microsoft.com/office/drawing/2014/main" id="{61CDB3A6-B686-4E1D-AD52-3DC038A45E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p:cNvSpPr>
            <a:spLocks noGrp="1"/>
          </p:cNvSpPr>
          <p:nvPr>
            <p:ph type="title"/>
          </p:nvPr>
        </p:nvSpPr>
        <p:spPr>
          <a:xfrm>
            <a:off x="866216" y="973667"/>
            <a:ext cx="2206657" cy="4833745"/>
          </a:xfrm>
        </p:spPr>
        <p:txBody>
          <a:bodyPr>
            <a:normAutofit/>
          </a:bodyPr>
          <a:lstStyle/>
          <a:p>
            <a:r>
              <a:rPr lang="en-US" sz="4000" dirty="0">
                <a:solidFill>
                  <a:srgbClr val="EBEBEB"/>
                </a:solidFill>
              </a:rPr>
              <a:t>Zoom Basics</a:t>
            </a:r>
          </a:p>
        </p:txBody>
      </p:sp>
      <p:sp>
        <p:nvSpPr>
          <p:cNvPr id="23" name="Rectangle 22">
            <a:extLst>
              <a:ext uri="{FF2B5EF4-FFF2-40B4-BE49-F238E27FC236}">
                <a16:creationId xmlns:a16="http://schemas.microsoft.com/office/drawing/2014/main" id="{3D38E400-4F30-481D-A5DC-5AA21A2CB8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48EDDD1F-37E2-2363-5225-2FF745C0EE8B}"/>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611942330"/>
              </p:ext>
            </p:extLst>
          </p:nvPr>
        </p:nvGraphicFramePr>
        <p:xfrm>
          <a:off x="3895725" y="808038"/>
          <a:ext cx="4793456" cy="52466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E87B50C-BA86-4F51-A3E5-EE1354FCE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blipFill>
            <a:blip r:embed="rId3">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Freeform 5">
            <a:extLst>
              <a:ext uri="{FF2B5EF4-FFF2-40B4-BE49-F238E27FC236}">
                <a16:creationId xmlns:a16="http://schemas.microsoft.com/office/drawing/2014/main" id="{E7DC5BDA-5569-44D1-B022-C75E74FC53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794"/>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sp>
        <p:nvSpPr>
          <p:cNvPr id="2" name="Title 1"/>
          <p:cNvSpPr>
            <a:spLocks noGrp="1"/>
          </p:cNvSpPr>
          <p:nvPr>
            <p:ph type="title"/>
          </p:nvPr>
        </p:nvSpPr>
        <p:spPr>
          <a:xfrm>
            <a:off x="866214" y="973668"/>
            <a:ext cx="6571060" cy="706964"/>
          </a:xfrm>
        </p:spPr>
        <p:txBody>
          <a:bodyPr>
            <a:noAutofit/>
          </a:bodyPr>
          <a:lstStyle/>
          <a:p>
            <a:pPr>
              <a:lnSpc>
                <a:spcPct val="90000"/>
              </a:lnSpc>
            </a:pPr>
            <a:r>
              <a:rPr lang="en-US" sz="4000" dirty="0">
                <a:solidFill>
                  <a:srgbClr val="FFFFFF"/>
                </a:solidFill>
              </a:rPr>
              <a:t>Setting the Foundation for Effective WIP Services</a:t>
            </a:r>
          </a:p>
        </p:txBody>
      </p:sp>
      <p:sp>
        <p:nvSpPr>
          <p:cNvPr id="13" name="Rectangle 12">
            <a:extLst>
              <a:ext uri="{FF2B5EF4-FFF2-40B4-BE49-F238E27FC236}">
                <a16:creationId xmlns:a16="http://schemas.microsoft.com/office/drawing/2014/main" id="{D0125878-85CE-4A00-BA94-36987E3410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DE579F54-1B98-3A35-5F98-EA4A1399CCF0}"/>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17109885"/>
              </p:ext>
            </p:extLst>
          </p:nvPr>
        </p:nvGraphicFramePr>
        <p:xfrm>
          <a:off x="965200" y="2324100"/>
          <a:ext cx="7219037" cy="342268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CAF1E58-D170-4EF3-8E1A-992DA3688F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blipFill>
            <a:blip r:embed="rId3">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3EACCB19-3F29-416E-BD93-24BDDE37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314325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39C41423-F9F7-4333-A541-61582D3D2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177165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Freeform 5">
            <a:extLst>
              <a:ext uri="{FF2B5EF4-FFF2-40B4-BE49-F238E27FC236}">
                <a16:creationId xmlns:a16="http://schemas.microsoft.com/office/drawing/2014/main" id="{A66DA090-6BD9-45CC-B782-02767069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1942938" y="1881194"/>
            <a:ext cx="3299407" cy="330693"/>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7" name="Rectangle 16">
            <a:extLst>
              <a:ext uri="{FF2B5EF4-FFF2-40B4-BE49-F238E27FC236}">
                <a16:creationId xmlns:a16="http://schemas.microsoft.com/office/drawing/2014/main" id="{BA9F93AF-9489-4B8A-AA6B-1B00D3CA68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4285059" y="402165"/>
            <a:ext cx="454143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Freeform 5">
            <a:extLst>
              <a:ext uri="{FF2B5EF4-FFF2-40B4-BE49-F238E27FC236}">
                <a16:creationId xmlns:a16="http://schemas.microsoft.com/office/drawing/2014/main" id="{2F459F0B-865B-481D-9AC3-15C76A336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915324" y="2958541"/>
            <a:ext cx="6053670" cy="940919"/>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21" name="Freeform 5">
            <a:extLst>
              <a:ext uri="{FF2B5EF4-FFF2-40B4-BE49-F238E27FC236}">
                <a16:creationId xmlns:a16="http://schemas.microsoft.com/office/drawing/2014/main" id="{61CDB3A6-B686-4E1D-AD52-3DC038A45E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p:cNvSpPr>
            <a:spLocks noGrp="1"/>
          </p:cNvSpPr>
          <p:nvPr>
            <p:ph type="title"/>
          </p:nvPr>
        </p:nvSpPr>
        <p:spPr>
          <a:xfrm>
            <a:off x="866216" y="973667"/>
            <a:ext cx="2423342" cy="4833745"/>
          </a:xfrm>
        </p:spPr>
        <p:txBody>
          <a:bodyPr>
            <a:normAutofit/>
          </a:bodyPr>
          <a:lstStyle/>
          <a:p>
            <a:r>
              <a:rPr lang="en-US" sz="4000" dirty="0">
                <a:solidFill>
                  <a:srgbClr val="EBEBEB"/>
                </a:solidFill>
              </a:rPr>
              <a:t>Why Pre-Planning Matters</a:t>
            </a:r>
          </a:p>
        </p:txBody>
      </p:sp>
      <p:sp>
        <p:nvSpPr>
          <p:cNvPr id="23" name="Rectangle 22">
            <a:extLst>
              <a:ext uri="{FF2B5EF4-FFF2-40B4-BE49-F238E27FC236}">
                <a16:creationId xmlns:a16="http://schemas.microsoft.com/office/drawing/2014/main" id="{3D38E400-4F30-481D-A5DC-5AA21A2CB8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CFA26161-85B3-3FD7-44B7-92C7F1428B1F}"/>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275413929"/>
              </p:ext>
            </p:extLst>
          </p:nvPr>
        </p:nvGraphicFramePr>
        <p:xfrm>
          <a:off x="3727048" y="808038"/>
          <a:ext cx="5289629" cy="52466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77DD88FE-01A0-4F04-99DC-2B1140F59B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blipFill>
            <a:blip r:embed="rId3">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DA2E9868-C728-43FF-95CC-38902E5149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flipH="1">
            <a:off x="257282" y="402165"/>
            <a:ext cx="5053994"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Oval 21">
            <a:extLst>
              <a:ext uri="{FF2B5EF4-FFF2-40B4-BE49-F238E27FC236}">
                <a16:creationId xmlns:a16="http://schemas.microsoft.com/office/drawing/2014/main" id="{212A5749-6A2A-4FAF-824E-16E9569B9A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96398" y="2667000"/>
            <a:ext cx="314325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Freeform 5">
            <a:extLst>
              <a:ext uri="{FF2B5EF4-FFF2-40B4-BE49-F238E27FC236}">
                <a16:creationId xmlns:a16="http://schemas.microsoft.com/office/drawing/2014/main" id="{A2615BF4-8323-4853-9A41-09C4DFBC5C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677511" flipH="1">
            <a:off x="4353991" y="1881194"/>
            <a:ext cx="3299407" cy="330693"/>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26" name="Freeform 5">
            <a:extLst>
              <a:ext uri="{FF2B5EF4-FFF2-40B4-BE49-F238E27FC236}">
                <a16:creationId xmlns:a16="http://schemas.microsoft.com/office/drawing/2014/main" id="{E68B4297-39F1-4DD7-A4EF-8E4E501110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2627342" y="2958541"/>
            <a:ext cx="6053670" cy="940919"/>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28" name="Oval 27">
            <a:extLst>
              <a:ext uri="{FF2B5EF4-FFF2-40B4-BE49-F238E27FC236}">
                <a16:creationId xmlns:a16="http://schemas.microsoft.com/office/drawing/2014/main" id="{7DFAF1DD-0169-4D59-8646-8EFAD90F49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364136" y="2895600"/>
            <a:ext cx="177165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Freeform 5">
            <a:extLst>
              <a:ext uri="{FF2B5EF4-FFF2-40B4-BE49-F238E27FC236}">
                <a16:creationId xmlns:a16="http://schemas.microsoft.com/office/drawing/2014/main" id="{E45D7473-2985-4534-8629-4C76A5639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flipH="1">
            <a:off x="0" y="1587"/>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p:cNvSpPr>
            <a:spLocks noGrp="1"/>
          </p:cNvSpPr>
          <p:nvPr>
            <p:ph type="title"/>
          </p:nvPr>
        </p:nvSpPr>
        <p:spPr>
          <a:xfrm>
            <a:off x="5992047" y="973667"/>
            <a:ext cx="2894672" cy="4833745"/>
          </a:xfrm>
        </p:spPr>
        <p:txBody>
          <a:bodyPr>
            <a:normAutofit/>
          </a:bodyPr>
          <a:lstStyle/>
          <a:p>
            <a:r>
              <a:rPr lang="en-US" sz="3600" dirty="0">
                <a:solidFill>
                  <a:srgbClr val="EBEBEB"/>
                </a:solidFill>
              </a:rPr>
              <a:t>Linking Pre-Planning to Prioritization of WIP Services</a:t>
            </a:r>
          </a:p>
        </p:txBody>
      </p:sp>
      <p:sp>
        <p:nvSpPr>
          <p:cNvPr id="32" name="Rectangle 31">
            <a:extLst>
              <a:ext uri="{FF2B5EF4-FFF2-40B4-BE49-F238E27FC236}">
                <a16:creationId xmlns:a16="http://schemas.microsoft.com/office/drawing/2014/main" id="{2B8277BD-4019-4E99-866A-1EA4007EC0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A00239AF-9453-6C81-F074-9CA960984B9B}"/>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176583558"/>
              </p:ext>
            </p:extLst>
          </p:nvPr>
        </p:nvGraphicFramePr>
        <p:xfrm>
          <a:off x="723680" y="973667"/>
          <a:ext cx="4587596" cy="492872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E87B50C-BA86-4F51-A3E5-EE1354FCE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blipFill>
            <a:blip r:embed="rId3">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Freeform 5">
            <a:extLst>
              <a:ext uri="{FF2B5EF4-FFF2-40B4-BE49-F238E27FC236}">
                <a16:creationId xmlns:a16="http://schemas.microsoft.com/office/drawing/2014/main" id="{E7DC5BDA-5569-44D1-B022-C75E74FC53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794"/>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sp>
        <p:nvSpPr>
          <p:cNvPr id="2" name="Title 1"/>
          <p:cNvSpPr>
            <a:spLocks noGrp="1"/>
          </p:cNvSpPr>
          <p:nvPr>
            <p:ph type="title"/>
          </p:nvPr>
        </p:nvSpPr>
        <p:spPr>
          <a:xfrm>
            <a:off x="866213" y="973668"/>
            <a:ext cx="7476495" cy="1350432"/>
          </a:xfrm>
        </p:spPr>
        <p:txBody>
          <a:bodyPr>
            <a:noAutofit/>
          </a:bodyPr>
          <a:lstStyle/>
          <a:p>
            <a:pPr>
              <a:lnSpc>
                <a:spcPct val="90000"/>
              </a:lnSpc>
            </a:pPr>
            <a:r>
              <a:rPr lang="en-US" sz="4000" b="1" dirty="0">
                <a:solidFill>
                  <a:srgbClr val="FFFFFF"/>
                </a:solidFill>
              </a:rPr>
              <a:t>What Is Benefits to Independence 101?</a:t>
            </a:r>
          </a:p>
        </p:txBody>
      </p:sp>
      <p:sp>
        <p:nvSpPr>
          <p:cNvPr id="13" name="Rectangle 12">
            <a:extLst>
              <a:ext uri="{FF2B5EF4-FFF2-40B4-BE49-F238E27FC236}">
                <a16:creationId xmlns:a16="http://schemas.microsoft.com/office/drawing/2014/main" id="{D0125878-85CE-4A00-BA94-36987E3410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BE96F861-5D52-7E24-24C2-5584D5F5693B}"/>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030768090"/>
              </p:ext>
            </p:extLst>
          </p:nvPr>
        </p:nvGraphicFramePr>
        <p:xfrm>
          <a:off x="965200" y="2324100"/>
          <a:ext cx="7219037" cy="342268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7DD88FE-01A0-4F04-99DC-2B1140F59B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blipFill>
            <a:blip r:embed="rId3">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Rectangle 10">
            <a:extLst>
              <a:ext uri="{FF2B5EF4-FFF2-40B4-BE49-F238E27FC236}">
                <a16:creationId xmlns:a16="http://schemas.microsoft.com/office/drawing/2014/main" id="{DA2E9868-C728-43FF-95CC-38902E5149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flipH="1">
            <a:off x="257282" y="402165"/>
            <a:ext cx="5053994"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212A5749-6A2A-4FAF-824E-16E9569B9A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96398" y="2667000"/>
            <a:ext cx="314325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Freeform 5">
            <a:extLst>
              <a:ext uri="{FF2B5EF4-FFF2-40B4-BE49-F238E27FC236}">
                <a16:creationId xmlns:a16="http://schemas.microsoft.com/office/drawing/2014/main" id="{A2615BF4-8323-4853-9A41-09C4DFBC5C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677511" flipH="1">
            <a:off x="4353991" y="1881194"/>
            <a:ext cx="3299407" cy="330693"/>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7" name="Freeform 5">
            <a:extLst>
              <a:ext uri="{FF2B5EF4-FFF2-40B4-BE49-F238E27FC236}">
                <a16:creationId xmlns:a16="http://schemas.microsoft.com/office/drawing/2014/main" id="{E68B4297-39F1-4DD7-A4EF-8E4E501110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2627342" y="2958541"/>
            <a:ext cx="6053670" cy="940919"/>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9" name="Oval 18">
            <a:extLst>
              <a:ext uri="{FF2B5EF4-FFF2-40B4-BE49-F238E27FC236}">
                <a16:creationId xmlns:a16="http://schemas.microsoft.com/office/drawing/2014/main" id="{7DFAF1DD-0169-4D59-8646-8EFAD90F49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364136" y="2895600"/>
            <a:ext cx="177165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Freeform 5">
            <a:extLst>
              <a:ext uri="{FF2B5EF4-FFF2-40B4-BE49-F238E27FC236}">
                <a16:creationId xmlns:a16="http://schemas.microsoft.com/office/drawing/2014/main" id="{E45D7473-2985-4534-8629-4C76A5639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flipH="1">
            <a:off x="0" y="1587"/>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p:cNvSpPr>
            <a:spLocks noGrp="1"/>
          </p:cNvSpPr>
          <p:nvPr>
            <p:ph type="title"/>
          </p:nvPr>
        </p:nvSpPr>
        <p:spPr>
          <a:xfrm>
            <a:off x="6353429" y="973667"/>
            <a:ext cx="2362308" cy="4833745"/>
          </a:xfrm>
        </p:spPr>
        <p:txBody>
          <a:bodyPr>
            <a:normAutofit/>
          </a:bodyPr>
          <a:lstStyle/>
          <a:p>
            <a:r>
              <a:rPr lang="en-US" sz="4000" dirty="0">
                <a:solidFill>
                  <a:srgbClr val="EBEBEB"/>
                </a:solidFill>
              </a:rPr>
              <a:t>Why This Course Matters</a:t>
            </a:r>
          </a:p>
        </p:txBody>
      </p:sp>
      <p:sp>
        <p:nvSpPr>
          <p:cNvPr id="23" name="Rectangle 22">
            <a:extLst>
              <a:ext uri="{FF2B5EF4-FFF2-40B4-BE49-F238E27FC236}">
                <a16:creationId xmlns:a16="http://schemas.microsoft.com/office/drawing/2014/main" id="{2B8277BD-4019-4E99-866A-1EA4007EC0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B9CC09C0-72EF-7615-7DA8-23EB2732A57D}"/>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405860621"/>
              </p:ext>
            </p:extLst>
          </p:nvPr>
        </p:nvGraphicFramePr>
        <p:xfrm>
          <a:off x="723680" y="973667"/>
          <a:ext cx="4587596" cy="492872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CAF1E58-D170-4EF3-8E1A-992DA3688F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blipFill>
            <a:blip r:embed="rId3">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3EACCB19-3F29-416E-BD93-24BDDE37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314325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39C41423-F9F7-4333-A541-61582D3D2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177165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Freeform 5">
            <a:extLst>
              <a:ext uri="{FF2B5EF4-FFF2-40B4-BE49-F238E27FC236}">
                <a16:creationId xmlns:a16="http://schemas.microsoft.com/office/drawing/2014/main" id="{A66DA090-6BD9-45CC-B782-02767069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1942938" y="1881194"/>
            <a:ext cx="3299407" cy="330693"/>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7" name="Rectangle 16">
            <a:extLst>
              <a:ext uri="{FF2B5EF4-FFF2-40B4-BE49-F238E27FC236}">
                <a16:creationId xmlns:a16="http://schemas.microsoft.com/office/drawing/2014/main" id="{BA9F93AF-9489-4B8A-AA6B-1B00D3CA68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4285059" y="402165"/>
            <a:ext cx="454143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Freeform 5">
            <a:extLst>
              <a:ext uri="{FF2B5EF4-FFF2-40B4-BE49-F238E27FC236}">
                <a16:creationId xmlns:a16="http://schemas.microsoft.com/office/drawing/2014/main" id="{2F459F0B-865B-481D-9AC3-15C76A336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915324" y="2958541"/>
            <a:ext cx="6053670" cy="940919"/>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21" name="Freeform 5">
            <a:extLst>
              <a:ext uri="{FF2B5EF4-FFF2-40B4-BE49-F238E27FC236}">
                <a16:creationId xmlns:a16="http://schemas.microsoft.com/office/drawing/2014/main" id="{61CDB3A6-B686-4E1D-AD52-3DC038A45E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p:cNvSpPr>
            <a:spLocks noGrp="1"/>
          </p:cNvSpPr>
          <p:nvPr>
            <p:ph type="title"/>
          </p:nvPr>
        </p:nvSpPr>
        <p:spPr>
          <a:xfrm>
            <a:off x="866216" y="973667"/>
            <a:ext cx="2545720" cy="4833745"/>
          </a:xfrm>
        </p:spPr>
        <p:txBody>
          <a:bodyPr>
            <a:normAutofit/>
          </a:bodyPr>
          <a:lstStyle/>
          <a:p>
            <a:r>
              <a:rPr lang="en-US" sz="4000" dirty="0">
                <a:solidFill>
                  <a:srgbClr val="EBEBEB"/>
                </a:solidFill>
              </a:rPr>
              <a:t>Course Structure</a:t>
            </a:r>
          </a:p>
        </p:txBody>
      </p:sp>
      <p:sp>
        <p:nvSpPr>
          <p:cNvPr id="23" name="Rectangle 22">
            <a:extLst>
              <a:ext uri="{FF2B5EF4-FFF2-40B4-BE49-F238E27FC236}">
                <a16:creationId xmlns:a16="http://schemas.microsoft.com/office/drawing/2014/main" id="{3D38E400-4F30-481D-A5DC-5AA21A2CB8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F578DB5C-9836-3F4D-A043-73269DB680CB}"/>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641971936"/>
              </p:ext>
            </p:extLst>
          </p:nvPr>
        </p:nvGraphicFramePr>
        <p:xfrm>
          <a:off x="3740385" y="808038"/>
          <a:ext cx="4948796" cy="52466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62000"/>
                <a:hueMod val="108000"/>
                <a:satMod val="164000"/>
                <a:lumMod val="69000"/>
              </a:schemeClr>
              <a:schemeClr val="bg2">
                <a:tint val="96000"/>
                <a:hueMod val="90000"/>
                <a:satMod val="130000"/>
                <a:lumMod val="134000"/>
              </a:schemeClr>
            </a:duotone>
          </a:blip>
          <a:stretch/>
        </a:blip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5B44741E-4F8A-4DC4-96E4-E4A2E555A8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9144000" cy="6867027"/>
            <a:chOff x="0" y="-2373"/>
            <a:chExt cx="12192000" cy="6867027"/>
          </a:xfrm>
        </p:grpSpPr>
        <p:sp>
          <p:nvSpPr>
            <p:cNvPr id="8" name="Rectangle 7">
              <a:extLst>
                <a:ext uri="{FF2B5EF4-FFF2-40B4-BE49-F238E27FC236}">
                  <a16:creationId xmlns:a16="http://schemas.microsoft.com/office/drawing/2014/main" id="{61FDC0C6-6677-4608-AE99-98D3C7BB1F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Oval 8">
              <a:extLst>
                <a:ext uri="{FF2B5EF4-FFF2-40B4-BE49-F238E27FC236}">
                  <a16:creationId xmlns:a16="http://schemas.microsoft.com/office/drawing/2014/main" id="{589982C5-DDA9-41E0-8CF5-F83999C1BC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Oval 9">
              <a:extLst>
                <a:ext uri="{FF2B5EF4-FFF2-40B4-BE49-F238E27FC236}">
                  <a16:creationId xmlns:a16="http://schemas.microsoft.com/office/drawing/2014/main" id="{A6E454F1-BC7B-4FC5-901F-84095FC678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E0BDA7F3-0D92-4CE5-B124-114C29D28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886F90B9-54A4-4A43-B853-11AA290E00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B5E538A9-6169-4720-88AE-7AE14BE802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59E5CEE5-D27F-4281-9293-590AD4163E9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6" name="Rectangle 15">
            <a:extLst>
              <a:ext uri="{FF2B5EF4-FFF2-40B4-BE49-F238E27FC236}">
                <a16:creationId xmlns:a16="http://schemas.microsoft.com/office/drawing/2014/main" id="{2FCAD798-DEC5-4392-90CE-C46AD6CE68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18" name="Group 17">
            <a:extLst>
              <a:ext uri="{FF2B5EF4-FFF2-40B4-BE49-F238E27FC236}">
                <a16:creationId xmlns:a16="http://schemas.microsoft.com/office/drawing/2014/main" id="{F1ECA4FE-7D2F-4576-B767-3A5F5ABFE9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useBgFill="1">
          <p:nvSpPr>
            <p:cNvPr id="19" name="Rectangle 18">
              <a:extLst>
                <a:ext uri="{FF2B5EF4-FFF2-40B4-BE49-F238E27FC236}">
                  <a16:creationId xmlns:a16="http://schemas.microsoft.com/office/drawing/2014/main" id="{5969441E-5462-4859-86CD-1737FDE360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Freeform 5">
              <a:extLst>
                <a:ext uri="{FF2B5EF4-FFF2-40B4-BE49-F238E27FC236}">
                  <a16:creationId xmlns:a16="http://schemas.microsoft.com/office/drawing/2014/main" id="{596BD4B5-6833-40CC-96FE-EDC67563426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p:cNvSpPr>
            <a:spLocks noGrp="1"/>
          </p:cNvSpPr>
          <p:nvPr>
            <p:ph type="title"/>
          </p:nvPr>
        </p:nvSpPr>
        <p:spPr>
          <a:xfrm>
            <a:off x="1262378" y="1169773"/>
            <a:ext cx="6619243" cy="2870161"/>
          </a:xfrm>
        </p:spPr>
        <p:txBody>
          <a:bodyPr vert="horz" lIns="91440" tIns="45720" rIns="91440" bIns="45720" rtlCol="0" anchor="b">
            <a:normAutofit/>
          </a:bodyPr>
          <a:lstStyle/>
          <a:p>
            <a:pPr algn="ctr">
              <a:lnSpc>
                <a:spcPct val="90000"/>
              </a:lnSpc>
            </a:pPr>
            <a:r>
              <a:rPr lang="en-US" sz="5000" b="1" dirty="0">
                <a:solidFill>
                  <a:schemeClr val="tx1"/>
                </a:solidFill>
              </a:rPr>
              <a:t>Live Course Walkthrough: </a:t>
            </a:r>
            <a:r>
              <a:rPr lang="en-US" sz="5000" dirty="0">
                <a:solidFill>
                  <a:schemeClr val="tx1"/>
                </a:solidFill>
              </a:rPr>
              <a:t>Homepage Through Session Completion</a:t>
            </a:r>
          </a:p>
        </p:txBody>
      </p:sp>
      <p:cxnSp>
        <p:nvCxnSpPr>
          <p:cNvPr id="22" name="Straight Connector 21">
            <a:extLst>
              <a:ext uri="{FF2B5EF4-FFF2-40B4-BE49-F238E27FC236}">
                <a16:creationId xmlns:a16="http://schemas.microsoft.com/office/drawing/2014/main" id="{E81F53E2-F556-42FA-8D24-113839EE19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18686" y="4166888"/>
            <a:ext cx="506627" cy="0"/>
          </a:xfrm>
          <a:prstGeom prst="line">
            <a:avLst/>
          </a:prstGeom>
          <a:ln w="127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tint val="100000"/>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daa842e6-9257-4536-8577-77b8f34f9507}" enabled="1" method="Standard" siteId="{19ed7054-9d97-43c7-92b1-6781b6b95b68}" contentBits="0" removed="0"/>
</clbl:labelList>
</file>

<file path=docProps/app.xml><?xml version="1.0" encoding="utf-8"?>
<Properties xmlns="http://schemas.openxmlformats.org/officeDocument/2006/extended-properties" xmlns:vt="http://schemas.openxmlformats.org/officeDocument/2006/docPropsVTypes">
  <Template>Ion Boardroom</Template>
  <TotalTime>59</TotalTime>
  <Words>2572</Words>
  <Application>Microsoft Office PowerPoint</Application>
  <PresentationFormat>On-screen Show (4:3)</PresentationFormat>
  <Paragraphs>88</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Century Gothic</vt:lpstr>
      <vt:lpstr>Wingdings 3</vt:lpstr>
      <vt:lpstr>Ion Boardroom</vt:lpstr>
      <vt:lpstr>Welcome</vt:lpstr>
      <vt:lpstr>Zoom Basics</vt:lpstr>
      <vt:lpstr>Setting the Foundation for Effective WIP Services</vt:lpstr>
      <vt:lpstr>Why Pre-Planning Matters</vt:lpstr>
      <vt:lpstr>Linking Pre-Planning to Prioritization of WIP Services</vt:lpstr>
      <vt:lpstr>What Is Benefits to Independence 101?</vt:lpstr>
      <vt:lpstr>Why This Course Matters</vt:lpstr>
      <vt:lpstr>Course Structure</vt:lpstr>
      <vt:lpstr>Live Course Walkthrough: Homepage Through Session Completion</vt:lpstr>
      <vt:lpstr>How Families and Providers Benefit</vt:lpstr>
      <vt:lpstr>When to Use the Course</vt:lpstr>
      <vt:lpstr>Next Steps</vt:lpstr>
      <vt:lpstr>Encouragement</vt:lpstr>
      <vt:lpstr>Questions &amp; Discussion</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Martinez, Tina@DOR</cp:lastModifiedBy>
  <cp:revision>7</cp:revision>
  <dcterms:created xsi:type="dcterms:W3CDTF">2013-01-27T09:14:16Z</dcterms:created>
  <dcterms:modified xsi:type="dcterms:W3CDTF">2026-02-27T23:46:16Z</dcterms:modified>
  <cp:category/>
</cp:coreProperties>
</file>