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15" r:id="rId3"/>
    <p:sldId id="316" r:id="rId4"/>
    <p:sldId id="284" r:id="rId5"/>
    <p:sldId id="288" r:id="rId6"/>
    <p:sldId id="319" r:id="rId7"/>
    <p:sldId id="321" r:id="rId8"/>
    <p:sldId id="322" r:id="rId9"/>
    <p:sldId id="312" r:id="rId10"/>
    <p:sldId id="317" r:id="rId11"/>
    <p:sldId id="318" r:id="rId12"/>
    <p:sldId id="320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Hoyt" initials="RH" lastIdx="1" clrIdx="0">
    <p:extLst>
      <p:ext uri="{19B8F6BF-5375-455C-9EA6-DF929625EA0E}">
        <p15:presenceInfo xmlns:p15="http://schemas.microsoft.com/office/powerpoint/2012/main" userId="S-1-5-21-1420648521-1514216356-4051275587-13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9781" autoAdjust="0"/>
  </p:normalViewPr>
  <p:slideViewPr>
    <p:cSldViewPr snapToGrid="0">
      <p:cViewPr varScale="1">
        <p:scale>
          <a:sx n="96" d="100"/>
          <a:sy n="96" d="100"/>
        </p:scale>
        <p:origin x="570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C547D-D172-4DB5-97DB-65196734670B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4E1F5-7664-43CF-8AC2-9B2216424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4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A9C63-1805-4B99-A1BC-49885FDFCE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21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DFFEA-8394-9387-4EDA-C8E1F1272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3904B-3ADC-DEC4-C630-FC2A8C732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474F5C-66ED-9AA5-BC63-C225BB142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A08A-63B1-BC48-47A0-43B33ABDFF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7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84FB9-6779-C858-3788-D9F857FC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50B03D-356F-59B5-7C71-8D97CE4AB8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F150EA-9886-C26C-0A01-F75CE660D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3F6A2-C8A0-DF63-7A57-E4B8537A1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1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EBA18-C1A6-63CA-CD2E-E160DDA1A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A52545-6F4D-6619-AFAB-72F8E2BFF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FD9F72-897D-C323-4ABB-98605361A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782DD-B954-0C81-DB35-892C84F6D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80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8A9C63-1805-4B99-A1BC-49885FDFCE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443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47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34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46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47BC6-BAF6-E7D7-552D-23EA37A69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65DD6C-1BE4-4294-A2AF-5D5BFEBA4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3AB44-B311-B7F9-34D8-3A84B03EA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EB3CB-78DF-67E2-F237-E03743304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15533-316F-A6CC-FFE2-350150C88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151B7C-3487-7DE8-CFFB-06A220D047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98EC5-C92D-C1B0-8E55-57AAB9529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E9270-CA8B-C28B-CFE6-388A65DC6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65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4F337-4BFE-9243-80EC-FE8A46C90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E92ED9-B71F-AC65-3C33-6E130D6F8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D8A5E-C683-ABB3-459E-F814F2734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88515-8F5D-4D19-D26F-AA97C4572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0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5B65B-38D5-70C6-3BE8-A5E9ADBA5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FE906-5276-0B6E-36C9-12EC67E6B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3E9191-F8DC-BC8D-290C-2C25F7DBB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B6075-FF8C-10E8-5A99-F4AD00A94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E4E1F5-7664-43CF-8AC2-9B2216424B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84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70888" y="1295401"/>
            <a:ext cx="8650224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footnote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8" y="611872"/>
            <a:ext cx="5439393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8" y="1787856"/>
            <a:ext cx="5439393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7489" y="359393"/>
            <a:ext cx="48768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391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33284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6389" y="368301"/>
            <a:ext cx="2032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5" y="368301"/>
            <a:ext cx="8919635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66233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0536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18" y="3352802"/>
            <a:ext cx="11222567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18" y="4771030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03398-5B5C-43A5-A768-B10F247BE7FB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31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403145"/>
            <a:ext cx="10742084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3736006"/>
            <a:ext cx="10742084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Your footnote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1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4761" y="1600201"/>
            <a:ext cx="512064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045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5" y="107576"/>
            <a:ext cx="10723035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5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2365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4760" y="1453225"/>
            <a:ext cx="512064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4760" y="2347416"/>
            <a:ext cx="512064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1468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6438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66006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99" y="611872"/>
            <a:ext cx="512064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765" y="368300"/>
            <a:ext cx="512064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1199" y="1787856"/>
            <a:ext cx="512064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87396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2367" y="1600201"/>
            <a:ext cx="1072303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/>
              <a:t>Your footnote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0541" y="6275669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1903398-5B5C-43A5-A768-B10F247BE7FB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0782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abilityrightsca.org/publications/self-employment-services-from-the-department-of-rehabilitatio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9344" y="1168854"/>
            <a:ext cx="9144000" cy="5106815"/>
          </a:xfrm>
        </p:spPr>
        <p:txBody>
          <a:bodyPr>
            <a:normAutofit/>
          </a:bodyPr>
          <a:lstStyle/>
          <a:p>
            <a:b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b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b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b="1" dirty="0">
                <a:solidFill>
                  <a:srgbClr val="2C7C9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Client Assistance Program</a:t>
            </a:r>
            <a:br>
              <a:rPr lang="en-US" sz="4000" dirty="0">
                <a:solidFill>
                  <a:srgbClr val="2C7C9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4000" dirty="0">
                <a:solidFill>
                  <a:srgbClr val="2C7C9F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Ivan Guillen, Senior Advocate Specialist</a:t>
            </a:r>
            <a:br>
              <a:rPr lang="en-US" b="1" dirty="0">
                <a:solidFill>
                  <a:srgbClr val="171717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DR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956" y="582331"/>
            <a:ext cx="5357591" cy="220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2523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C4CBF-356F-B872-8CA7-8131D12A4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C7AD-5443-7C7D-7D85-5BA057D4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2F1-6A73-60DC-A603-8FC6ACCE7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IPE development for self-employment can be confusing: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retention vs. startup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training services for purposes of self-employment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 between VR services needed and startup costs 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Self-employment services from DOR are underutilized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02CBB-EAE6-F49E-7A9B-D904C540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46A44-1192-41C2-9119-C67F6236BFB1}" type="slidenum">
              <a:rPr lang="da-DK"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a-DK" sz="3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05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E72BB-BB5E-D5D8-C88D-338B251C1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78EE-DC92-8433-D644-C3516062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Resources and Recommendations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7FC9-285B-6165-1CDC-403B5E2EE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CAP for guidance regarding self-employment services through DOR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self-employment policies and regulations with DOR counselor to better understand their expectations and the process  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the Small Business Administration (SBA) and S.C.O.R.E. with preparing a business plan and for free resources &amp; training on business skills development.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83F1C-9419-094B-FED8-3532419C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46A44-1192-41C2-9119-C67F6236BFB1}" type="slidenum">
              <a:rPr lang="da-DK"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a-DK" sz="3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6A99F-A205-E9FA-AA41-C3F0A0EB8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C8BE-0B56-CB4E-117C-AD71EA53E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Resources and Recommendations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E72E-0195-C697-CF46-C0087CEC5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individual needs more help than what SCORE/SBA can provide, they can request to work with a small business consultant.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DOR denies a request for self-employment assistance, denies the business plan, or denies specific services needed for the business, individuals can appeal within one year of the denial.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Regulations: CCR § 7136.4-7138.</a:t>
            </a:r>
          </a:p>
          <a:p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DRC publication on self-employment: 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https://www.disabilityrightsca.org/publications/self-employment-services-from-the-department-of-rehabilitation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EF2DA0-4DFA-4747-4F0B-FD6E1E847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46A44-1192-41C2-9119-C67F6236BFB1}" type="slidenum">
              <a:rPr lang="da-DK"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da-DK" sz="3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6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9344" y="1168855"/>
            <a:ext cx="9144000" cy="4792330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Intake: (800) 776-5746</a:t>
            </a:r>
            <a:b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web: disabilityrightsca.org </a:t>
            </a:r>
            <a:br>
              <a:rPr lang="en-US" b="1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 descr="DRC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5956" y="1515510"/>
            <a:ext cx="5357591" cy="220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03877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Client Assistance Program (CAP)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600200"/>
            <a:ext cx="10723035" cy="4800600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and inform DOR applicants and clients about services and benefits available to them;</a:t>
            </a:r>
          </a:p>
          <a:p>
            <a:pPr lvl="1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and advocate for people applying to, or getting services from DOR &amp; Independent Living Centers; </a:t>
            </a:r>
          </a:p>
          <a:p>
            <a:pPr lvl="1"/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people of their rights under Title I of the ADA which prohibits employment discrimination.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46A44-1192-41C2-9119-C67F6236BFB1}" type="slidenum">
              <a:rPr lang="da-DK"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a-DK" sz="3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47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CAP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337480"/>
            <a:ext cx="10723035" cy="5303313"/>
          </a:xfrm>
        </p:spPr>
        <p:txBody>
          <a:bodyPr>
            <a:normAutofit fontScale="92500" lnSpcReduction="20000"/>
          </a:bodyPr>
          <a:lstStyle/>
          <a:p>
            <a:pPr marL="349250" lvl="1" indent="0">
              <a:buNone/>
            </a:pP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legal advice and assistance.</a:t>
            </a:r>
          </a:p>
          <a:p>
            <a:pPr marL="349250" lvl="1" indent="0">
              <a:buNone/>
            </a:pP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Educate and train the community.</a:t>
            </a:r>
          </a:p>
          <a:p>
            <a:pPr marL="349250" lvl="1" indent="0">
              <a:buNone/>
            </a:pP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regularly with DOR administrators and the State Rehabilitation Council to make recommendations on policies and practices.</a:t>
            </a:r>
          </a:p>
          <a:p>
            <a:pPr marL="349250" lvl="1" indent="0">
              <a:buNone/>
            </a:pPr>
            <a:endParaRPr lang="en-US" sz="3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3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 on systemic issues.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46A44-1192-41C2-9119-C67F6236BFB1}" type="slidenum">
              <a:rPr lang="da-DK"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a-DK" sz="3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13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67" y="2364607"/>
            <a:ext cx="10723035" cy="2471798"/>
          </a:xfrm>
        </p:spPr>
        <p:txBody>
          <a:bodyPr anchor="ctr"/>
          <a:lstStyle/>
          <a:p>
            <a:r>
              <a:rPr lang="en-US" sz="6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Self-Employment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5288" y="6253636"/>
            <a:ext cx="1320800" cy="365125"/>
          </a:xfrm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3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9319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367" y="1756881"/>
            <a:ext cx="10723035" cy="41867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Self-employment settings may be a better fit rather than a traditional employment setting for people with disabilities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flexibility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 work incentives exist for beneficiaries of Social Security Administration (SSA) who are self-employed.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46A44-1192-41C2-9119-C67F6236BFB1}" type="slidenum">
              <a:rPr lang="da-DK"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a-DK" sz="3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62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587E2-5532-278E-79B7-6C1064C3F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D311-A972-8980-7434-1E5D0502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 anchor="b">
            <a:normAutofit/>
          </a:bodyPr>
          <a:lstStyle/>
          <a:p>
            <a:r>
              <a:rPr lang="en-US" b="1" dirty="0"/>
              <a:t>Positive Success Stories (Britanny)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80006-E52C-331C-8E87-0F7C367F1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Britanny Comegna: Mediator for d/Deaf families and individuals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Visual description of image:</a:t>
            </a:r>
          </a:p>
          <a:p>
            <a:pPr marL="0" indent="0">
              <a:buNone/>
            </a:pPr>
            <a:r>
              <a:rPr lang="en-US" dirty="0"/>
              <a:t>Website photo of Britanny smiling, sitting in front of a large plant next to a fireplace, with a laptop in front of her. She is signing ASL with someone that is not in frame.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Image of woman providing American Sign Language">
            <a:extLst>
              <a:ext uri="{FF2B5EF4-FFF2-40B4-BE49-F238E27FC236}">
                <a16:creationId xmlns:a16="http://schemas.microsoft.com/office/drawing/2014/main" id="{12AD5B3B-4124-AFF3-03CC-25B0A58F3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r="35370" b="2"/>
          <a:stretch>
            <a:fillRect/>
          </a:stretch>
        </p:blipFill>
        <p:spPr>
          <a:xfrm>
            <a:off x="6334761" y="1600201"/>
            <a:ext cx="5120640" cy="434340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B222DC-5938-B479-1876-6F9D4043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541" y="6275669"/>
            <a:ext cx="1320800" cy="365125"/>
          </a:xfrm>
        </p:spPr>
        <p:txBody>
          <a:bodyPr anchor="ctr">
            <a:normAutofit/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fld id="{E7846A44-1192-41C2-9119-C67F6236BFB1}" type="slidenum">
              <a:rPr lang="da-DK" sz="1700"/>
              <a:pPr defTabSz="4572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t>6</a:t>
            </a:fld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277166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1F855-6A53-BE70-3C02-8C637FC81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9091-0222-50D5-B596-6C5725C4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7" y="107576"/>
            <a:ext cx="10723035" cy="1336956"/>
          </a:xfrm>
        </p:spPr>
        <p:txBody>
          <a:bodyPr anchor="b">
            <a:normAutofit/>
          </a:bodyPr>
          <a:lstStyle/>
          <a:p>
            <a:r>
              <a:rPr lang="en-US" b="1" dirty="0"/>
              <a:t>Positive Success Stories (David)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141B-C73B-9922-4892-9D3101B7EF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367" y="1600201"/>
            <a:ext cx="5120640" cy="4343400"/>
          </a:xfrm>
        </p:spPr>
        <p:txBody>
          <a:bodyPr>
            <a:normAutofit/>
          </a:bodyPr>
          <a:lstStyle/>
          <a:p>
            <a:r>
              <a:rPr lang="en-US" dirty="0"/>
              <a:t>David Fazio: Disability inclusion consultant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Visual description of image: Website logo with text - Helix opportunity, UNLOCK THE POWER OF HUMAN INCLUSION, Invite, Excite, Attract, Welcome, &amp; Meaningfully Engage All People</a:t>
            </a:r>
          </a:p>
        </p:txBody>
      </p:sp>
      <p:pic>
        <p:nvPicPr>
          <p:cNvPr id="10" name="Picture 9" descr="Logo for Helix">
            <a:extLst>
              <a:ext uri="{FF2B5EF4-FFF2-40B4-BE49-F238E27FC236}">
                <a16:creationId xmlns:a16="http://schemas.microsoft.com/office/drawing/2014/main" id="{F1BF280F-6306-354A-54AB-EB947CFB7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61" y="2711301"/>
            <a:ext cx="5120640" cy="2137145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6BB30-8E5F-B911-A226-ED6697C3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0541" y="6275669"/>
            <a:ext cx="1320800" cy="365125"/>
          </a:xfrm>
        </p:spPr>
        <p:txBody>
          <a:bodyPr anchor="ctr">
            <a:normAutofit/>
          </a:bodyPr>
          <a:lstStyle/>
          <a:p>
            <a:pPr defTabSz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fld id="{E7846A44-1192-41C2-9119-C67F6236BFB1}" type="slidenum">
              <a:rPr lang="da-DK" sz="1700" smtClean="0"/>
              <a:pPr defTabSz="457200" fontAlgn="base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defRPr/>
              </a:pPr>
              <a:t>7</a:t>
            </a:fld>
            <a:endParaRPr lang="da-DK" sz="1700"/>
          </a:p>
        </p:txBody>
      </p:sp>
    </p:spTree>
    <p:extLst>
      <p:ext uri="{BB962C8B-B14F-4D97-AF65-F5344CB8AC3E}">
        <p14:creationId xmlns:p14="http://schemas.microsoft.com/office/powerpoint/2010/main" val="265496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FD9B0-85A5-A1E1-25D1-DE5ECF6D0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E37A-6CAA-C93F-B8E7-0FC25A1B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Other Positive Success Stories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D7598-C87C-EEEC-25B0-37907C4AE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367" y="1756881"/>
            <a:ext cx="10723035" cy="41867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Paralegal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Esthetician/spa owner 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Plumber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49CF7-164E-752B-808E-5E0A9052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46A44-1192-41C2-9119-C67F6236BFB1}" type="slidenum">
              <a:rPr lang="da-DK"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a-DK" sz="3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41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3E2D0-FDB9-A4FA-C114-341A2A4C2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ECA3-555E-4841-1CCB-D8B2822E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Challenges that DOR clients must navigate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4D78F-6DA3-8EB6-A1AA-9787E6BA8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attributes assessment -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 can pose a conflict</a:t>
            </a:r>
          </a:p>
          <a:p>
            <a:pPr lvl="1"/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 past credit is scrutinized.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are limited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can be lengthy and time consuming</a:t>
            </a:r>
          </a:p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 with feasibility assessment</a:t>
            </a: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D56F86-D21B-5F1E-DECF-5CE1E883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7846A44-1192-41C2-9119-C67F6236BFB1}" type="slidenum">
              <a:rPr lang="da-DK" sz="3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a-DK" sz="32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246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aa842e6-9257-4536-8577-77b8f34f9507}" enabled="1" method="Standard" siteId="{19ed7054-9d97-43c7-92b1-6781b6b95b6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3259</TotalTime>
  <Words>529</Words>
  <Application>Microsoft Office PowerPoint</Application>
  <PresentationFormat>Widescreen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News Gothic MT</vt:lpstr>
      <vt:lpstr>Wingdings 2</vt:lpstr>
      <vt:lpstr>Breeze</vt:lpstr>
      <vt:lpstr>   Client Assistance Program Ivan Guillen, Senior Advocate Specialist </vt:lpstr>
      <vt:lpstr>Client Assistance Program (CAP)</vt:lpstr>
      <vt:lpstr>CAP Services</vt:lpstr>
      <vt:lpstr>Self-Employment</vt:lpstr>
      <vt:lpstr>Overview </vt:lpstr>
      <vt:lpstr>Positive Success Stories (Britanny) </vt:lpstr>
      <vt:lpstr>Positive Success Stories (David)</vt:lpstr>
      <vt:lpstr>Other Positive Success Stories </vt:lpstr>
      <vt:lpstr>Challenges that DOR clients must navigate</vt:lpstr>
      <vt:lpstr>Challenges, Continued</vt:lpstr>
      <vt:lpstr>Resources and Recommendations (1 of 2)</vt:lpstr>
      <vt:lpstr>Resources and Recommendations (2 of 2)</vt:lpstr>
      <vt:lpstr>Intake: (800) 776-5746 web: disabilityrightsca.org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 Assistance Program Rebecca Hoyt, CAP Advocate</dc:title>
  <dc:creator>Rebecca Hoyt</dc:creator>
  <cp:lastModifiedBy>Ford, Zachariah@DOR</cp:lastModifiedBy>
  <cp:revision>188</cp:revision>
  <dcterms:created xsi:type="dcterms:W3CDTF">2018-03-20T18:11:24Z</dcterms:created>
  <dcterms:modified xsi:type="dcterms:W3CDTF">2026-06-11T18:42:16Z</dcterms:modified>
</cp:coreProperties>
</file>