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0"/>
  </p:notesMasterIdLst>
  <p:handoutMasterIdLst>
    <p:handoutMasterId r:id="rId21"/>
  </p:handoutMasterIdLst>
  <p:sldIdLst>
    <p:sldId id="410" r:id="rId5"/>
    <p:sldId id="408" r:id="rId6"/>
    <p:sldId id="391" r:id="rId7"/>
    <p:sldId id="415" r:id="rId8"/>
    <p:sldId id="416" r:id="rId9"/>
    <p:sldId id="418" r:id="rId10"/>
    <p:sldId id="417" r:id="rId11"/>
    <p:sldId id="421" r:id="rId12"/>
    <p:sldId id="422" r:id="rId13"/>
    <p:sldId id="420" r:id="rId14"/>
    <p:sldId id="423" r:id="rId15"/>
    <p:sldId id="419" r:id="rId16"/>
    <p:sldId id="424" r:id="rId17"/>
    <p:sldId id="425" r:id="rId18"/>
    <p:sldId id="42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19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8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32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401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53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34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93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68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15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27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26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0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hs.ca.gov/wp-content/uploads/2024/06/DS-Plan-Committee-6.5.24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6117" y="439271"/>
            <a:ext cx="7071904" cy="2250282"/>
          </a:xfrm>
        </p:spPr>
        <p:txBody>
          <a:bodyPr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CCEPD E&amp;T Subcommittee Update on Master Plan for Developmental Services</a:t>
            </a:r>
            <a:br>
              <a:rPr lang="en-US" sz="4400" dirty="0"/>
            </a:b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C11F2-4F7C-683D-9293-230E79478422}"/>
              </a:ext>
            </a:extLst>
          </p:cNvPr>
          <p:cNvSpPr txBox="1"/>
          <p:nvPr/>
        </p:nvSpPr>
        <p:spPr>
          <a:xfrm>
            <a:off x="7805539" y="4436455"/>
            <a:ext cx="373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18,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DA6B4-A684-4080-C5D0-AD6DDB8F2AE9}"/>
              </a:ext>
            </a:extLst>
          </p:cNvPr>
          <p:cNvSpPr txBox="1"/>
          <p:nvPr/>
        </p:nvSpPr>
        <p:spPr>
          <a:xfrm>
            <a:off x="5830432" y="5288340"/>
            <a:ext cx="6037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text is copied from 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6/5 Master Plan for Developmental Services Committee Meeting  </a:t>
            </a:r>
            <a:endParaRPr lang="en-US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Workgroup 4: Individuals and their families experience consistent, transparent, accountable and data-driven systems that focus on outcomes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pPr algn="l"/>
            <a:r>
              <a:rPr lang="en-US" sz="15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Possible Priority Areas Raised by Master Plan for Developmental Services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The system has a consistent interpretation of regional centers’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Individuals and their families can easily access their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Data and technology systems measure system outcomes and performance and are available to everyone (e.g., data dash boards)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Regional center accountability for achieving outcomes identified by the individual</a:t>
            </a:r>
          </a:p>
        </p:txBody>
      </p:sp>
    </p:spTree>
    <p:extLst>
      <p:ext uri="{BB962C8B-B14F-4D97-AF65-F5344CB8AC3E}">
        <p14:creationId xmlns:p14="http://schemas.microsoft.com/office/powerpoint/2010/main" val="20783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Workgroup 4: Individuals and their families experience consistent, transparent, accountable and data-driven systems that focus on outcomes (2/2)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Possible CCEPD Comment Areas Based on Prior Work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Employment outcome data, including sector information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627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5: Individuals are entitled to life-long services from systems with adequate resources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r>
              <a:rPr lang="en-US" sz="15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Possible Priority Areas Raised by Master Plan for Developmental Services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5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Lanterman</a:t>
            </a: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Act entitlement is protected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Eligibility for Medi-Cal waivers are streamlined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Medicaid waivers and State Plan services are modernized to expand service types and allow for innovation and obtain more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Identify strategies to pay for outcomes and rate reform outcome measures and incentives.</a:t>
            </a:r>
          </a:p>
        </p:txBody>
      </p:sp>
    </p:spTree>
    <p:extLst>
      <p:ext uri="{BB962C8B-B14F-4D97-AF65-F5344CB8AC3E}">
        <p14:creationId xmlns:p14="http://schemas.microsoft.com/office/powerpoint/2010/main" val="1999333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5: Individuals are entitled to life-long services from systems with adequate resources (2/2)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Possible CCEPD Comment Areas Based on Prior Work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Long-term services and supports navigation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Incorporate Benefits planning into home and community-based waiver, similar to Colorado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Income eligibility for Medi-Cal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5368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Upcoming Master Plan for Developmental Services Committee Meetings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August 21, 2024 – Sacramento (TBD Location)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September 18, 2024 – Central Valley (TBD Location)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October 9, 2024 – Bay Area (TBD Location)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November 6, 2024 – Virtual Only</a:t>
            </a:r>
          </a:p>
          <a:p>
            <a:pPr marL="342900" indent="-34290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7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areas of the workgroup and priority areas should we develop recommendation? </a:t>
            </a:r>
          </a:p>
          <a:p>
            <a:pPr marL="342900" indent="-34290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77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 of Plan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Seeks to leverage recent investments in the developmental services system to strengthen accessibility, quality, and equity for all consumers.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Seeks to create and strengthen bridges that connect the developmental services system to other critical systems across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CalHHS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other systems and services including education, housing, employment, transportation, and safety.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Recent Work of Master Plan for Developmental Services Committee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Recently established five workgroups to address possible priority areas based on their “Vision for Success” and other input from committee members and the community: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1: Individuals and families experience person-centered service systems they trust.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2: Individuals receive timely, inclusive, and seamless services across all service systems.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3: Individuals and their families receive services from a high-quality, stable and person-centered workforce.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4: Individuals and their families experience consistent, transparent, accountable and data-driven systems that focus on outcomes.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5: Individuals are entitled to life-long services with adequate resources.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1: Individuals and families experience person-centered service systems they trust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R="138840" algn="l"/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Possible Priority Areas Raised by Master Plan for Developmental Services Committee</a:t>
            </a:r>
            <a:endParaRPr lang="en-US" sz="18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Develop a culture of trust and respect for all individuals and their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Access to culturally responsive services that are available in individuals’ and their families’ preferred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Increase access to Self-Determination and other participant directed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Common state-wide regional center service standards, definitions, availability and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Person-centered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Access to person-centered planning and training for individuals, families and service coordinators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Focus on individuals who are aging and have older parents</a:t>
            </a:r>
          </a:p>
        </p:txBody>
      </p:sp>
    </p:spTree>
    <p:extLst>
      <p:ext uri="{BB962C8B-B14F-4D97-AF65-F5344CB8AC3E}">
        <p14:creationId xmlns:p14="http://schemas.microsoft.com/office/powerpoint/2010/main" val="329769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1: Individuals and families experience person-centered service systems they trust (2/2)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Possible CCEPD Comment Areas Based on Prior Work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Begin early with employment discussions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Incorporate benefits planning into person-centered planning to avoid benefits cliffs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Orange County partners created a financial document for families on records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2337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2: Individuals receive timely, inclusive, and seamless services across all service systems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 fontScale="85000" lnSpcReduction="10000"/>
          </a:bodyPr>
          <a:lstStyle/>
          <a:p>
            <a:pPr marR="135030" algn="l"/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Possible Priority Areas Raised by Master Plan for Developmental Services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Address system barriers to receiving generic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Milestone transitions and planning across the life-span (e.g., early start, transition-aged youth, and aging)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Rapid eligibility for services based on individual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Navigation supports that include assistance to obtain generic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Rapid eligibility based on when the individual needs the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Access to innovative 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Access to services which meet basic needs such as affordable, accessible housing, health care and crisis prevention</a:t>
            </a:r>
          </a:p>
        </p:txBody>
      </p:sp>
    </p:spTree>
    <p:extLst>
      <p:ext uri="{BB962C8B-B14F-4D97-AF65-F5344CB8AC3E}">
        <p14:creationId xmlns:p14="http://schemas.microsoft.com/office/powerpoint/2010/main" val="306021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Workgroup 2: Individuals receive timely, inclusive, and seamless services across all service systems (2/2)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Possible CCEPD Comment Areas Based on Prior Work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Cross-training in systems for generic resources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Strategic co-enrollment of employment services (DOR and workforce areas)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Regional Centers in broader workforce partnerships, including official partnership agreements, MOUs,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682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Workgroup 3: Individuals and their families receive services from a high-quality, stable, and person-centered workforce (1/2)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8765BBB-4BA6-08FE-218A-D8C3F81EBE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8860191" cy="3597470"/>
          </a:xfrm>
        </p:spPr>
        <p:txBody>
          <a:bodyPr>
            <a:normAutofit/>
          </a:bodyPr>
          <a:lstStyle/>
          <a:p>
            <a:pPr algn="l"/>
            <a:r>
              <a:rPr lang="en-US" sz="15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Possible Priority Areas Raised by Master Plan for Developmental Services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Employment opportunities for individuals with developmental disabilities to work in systems and support their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Skills and knowledge to provide person-centered services and help individuals achieve their identified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Culturally responsive services and language capacity to meet the needs of individuals served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Service coordinator roles and responsibilities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Address service barriers in remote and rural communities</a:t>
            </a:r>
          </a:p>
        </p:txBody>
      </p:sp>
    </p:spTree>
    <p:extLst>
      <p:ext uri="{BB962C8B-B14F-4D97-AF65-F5344CB8AC3E}">
        <p14:creationId xmlns:p14="http://schemas.microsoft.com/office/powerpoint/2010/main" val="380063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Workgroup 3: Individuals and their families receive services from a high-quality, stable, and person-centered workforce (2/2)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Possible CCEPD Comment Areas Based on Prior Work 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Cross-training on workforce partnerships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State Internship program to use as model for employment opportunities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Use peer mentoring model within mental health programs and create similar model for developmental services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Use of apprenticeship dollars and develop an apprenticeships for positions within developmental services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808811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{62605857-2164-49B9-8739-2B70F9B69D60}tf78853419_win32</Template>
  <TotalTime>504</TotalTime>
  <Words>1014</Words>
  <Application>Microsoft Office PowerPoint</Application>
  <PresentationFormat>Widescreen</PresentationFormat>
  <Paragraphs>97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Franklin Gothic Book</vt:lpstr>
      <vt:lpstr>Franklin Gothic Demi</vt:lpstr>
      <vt:lpstr>Custom</vt:lpstr>
      <vt:lpstr>CCEPD E&amp;T Subcommittee Update on Master Plan for Developmental Services </vt:lpstr>
      <vt:lpstr>Overview of Plan</vt:lpstr>
      <vt:lpstr>Recent Work of Master Plan for Developmental Services Committee</vt:lpstr>
      <vt:lpstr>Workgroup 1: Individuals and families experience person-centered service systems they trust (1/2)</vt:lpstr>
      <vt:lpstr>Workgroup 1: Individuals and families experience person-centered service systems they trust (2/2)</vt:lpstr>
      <vt:lpstr>Workgroup 2: Individuals receive timely, inclusive, and seamless services across all service systems (1/2)</vt:lpstr>
      <vt:lpstr>Workgroup 2: Individuals receive timely, inclusive, and seamless services across all service systems (2/2)</vt:lpstr>
      <vt:lpstr>Workgroup 3: Individuals and their families receive services from a high-quality, stable, and person-centered workforce (1/2)</vt:lpstr>
      <vt:lpstr>Workgroup 3: Individuals and their families receive services from a high-quality, stable, and person-centered workforce (2/2)</vt:lpstr>
      <vt:lpstr>Workgroup 4: Individuals and their families experience consistent, transparent, accountable and data-driven systems that focus on outcomes (1/2)</vt:lpstr>
      <vt:lpstr>Workgroup 4: Individuals and their families experience consistent, transparent, accountable and data-driven systems that focus on outcomes (2/2)</vt:lpstr>
      <vt:lpstr>Workgroup 5: Individuals are entitled to life-long services from systems with adequate resources (1/2)</vt:lpstr>
      <vt:lpstr>Workgroup 5: Individuals are entitled to life-long services from systems with adequate resources (2/2)</vt:lpstr>
      <vt:lpstr>Upcoming Master Plan for Developmental Services Committee Meetings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presentation</dc:title>
  <dc:creator>Zachariah Ford</dc:creator>
  <cp:lastModifiedBy>Aliferis-Gjerde, Maria@DOR</cp:lastModifiedBy>
  <cp:revision>14</cp:revision>
  <dcterms:created xsi:type="dcterms:W3CDTF">2024-02-08T14:43:40Z</dcterms:created>
  <dcterms:modified xsi:type="dcterms:W3CDTF">2024-06-12T20:32:15Z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